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0.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8" r:id="rId1"/>
    <p:sldMasterId id="2147483956" r:id="rId2"/>
    <p:sldMasterId id="2147483978" r:id="rId3"/>
    <p:sldMasterId id="2147484007" r:id="rId4"/>
    <p:sldMasterId id="2147484009" r:id="rId5"/>
    <p:sldMasterId id="2147484011" r:id="rId6"/>
    <p:sldMasterId id="2147484013" r:id="rId7"/>
    <p:sldMasterId id="2147484016" r:id="rId8"/>
    <p:sldMasterId id="2147484021" r:id="rId9"/>
    <p:sldMasterId id="2147484090" r:id="rId10"/>
    <p:sldMasterId id="2147484108" r:id="rId11"/>
  </p:sldMasterIdLst>
  <p:notesMasterIdLst>
    <p:notesMasterId r:id="rId30"/>
  </p:notesMasterIdLst>
  <p:handoutMasterIdLst>
    <p:handoutMasterId r:id="rId31"/>
  </p:handoutMasterIdLst>
  <p:sldIdLst>
    <p:sldId id="469" r:id="rId12"/>
    <p:sldId id="672" r:id="rId13"/>
    <p:sldId id="666" r:id="rId14"/>
    <p:sldId id="705" r:id="rId15"/>
    <p:sldId id="707" r:id="rId16"/>
    <p:sldId id="706" r:id="rId17"/>
    <p:sldId id="670" r:id="rId18"/>
    <p:sldId id="671" r:id="rId19"/>
    <p:sldId id="673" r:id="rId20"/>
    <p:sldId id="674" r:id="rId21"/>
    <p:sldId id="708" r:id="rId22"/>
    <p:sldId id="710" r:id="rId23"/>
    <p:sldId id="630" r:id="rId24"/>
    <p:sldId id="693" r:id="rId25"/>
    <p:sldId id="682" r:id="rId26"/>
    <p:sldId id="711" r:id="rId27"/>
    <p:sldId id="660" r:id="rId28"/>
    <p:sldId id="688" r:id="rId29"/>
  </p:sldIdLst>
  <p:sldSz cx="12192000" cy="6858000"/>
  <p:notesSz cx="6985000" cy="9283700"/>
  <p:defaultTextStyle>
    <a:defPPr>
      <a:defRPr lang="en-US"/>
    </a:defPPr>
    <a:lvl1pPr algn="l" rtl="0" fontAlgn="base">
      <a:spcBef>
        <a:spcPct val="0"/>
      </a:spcBef>
      <a:spcAft>
        <a:spcPct val="0"/>
      </a:spcAft>
      <a:defRPr kern="1200">
        <a:solidFill>
          <a:schemeClr val="tx1"/>
        </a:solidFill>
        <a:latin typeface="Helvetica Neue" pitchFamily="2" charset="0"/>
        <a:ea typeface="+mn-ea"/>
        <a:cs typeface="Arial" charset="0"/>
      </a:defRPr>
    </a:lvl1pPr>
    <a:lvl2pPr marL="608013" indent="-150813" algn="l" rtl="0" fontAlgn="base">
      <a:spcBef>
        <a:spcPct val="0"/>
      </a:spcBef>
      <a:spcAft>
        <a:spcPct val="0"/>
      </a:spcAft>
      <a:defRPr kern="1200">
        <a:solidFill>
          <a:schemeClr val="tx1"/>
        </a:solidFill>
        <a:latin typeface="Helvetica Neue" pitchFamily="2" charset="0"/>
        <a:ea typeface="+mn-ea"/>
        <a:cs typeface="Arial" charset="0"/>
      </a:defRPr>
    </a:lvl2pPr>
    <a:lvl3pPr marL="1217613" indent="-303213" algn="l" rtl="0" fontAlgn="base">
      <a:spcBef>
        <a:spcPct val="0"/>
      </a:spcBef>
      <a:spcAft>
        <a:spcPct val="0"/>
      </a:spcAft>
      <a:defRPr kern="1200">
        <a:solidFill>
          <a:schemeClr val="tx1"/>
        </a:solidFill>
        <a:latin typeface="Helvetica Neue" pitchFamily="2" charset="0"/>
        <a:ea typeface="+mn-ea"/>
        <a:cs typeface="Arial" charset="0"/>
      </a:defRPr>
    </a:lvl3pPr>
    <a:lvl4pPr marL="1827213" indent="-455613" algn="l" rtl="0" fontAlgn="base">
      <a:spcBef>
        <a:spcPct val="0"/>
      </a:spcBef>
      <a:spcAft>
        <a:spcPct val="0"/>
      </a:spcAft>
      <a:defRPr kern="1200">
        <a:solidFill>
          <a:schemeClr val="tx1"/>
        </a:solidFill>
        <a:latin typeface="Helvetica Neue" pitchFamily="2" charset="0"/>
        <a:ea typeface="+mn-ea"/>
        <a:cs typeface="Arial" charset="0"/>
      </a:defRPr>
    </a:lvl4pPr>
    <a:lvl5pPr marL="2436813" indent="-608013" algn="l" rtl="0" fontAlgn="base">
      <a:spcBef>
        <a:spcPct val="0"/>
      </a:spcBef>
      <a:spcAft>
        <a:spcPct val="0"/>
      </a:spcAft>
      <a:defRPr kern="1200">
        <a:solidFill>
          <a:schemeClr val="tx1"/>
        </a:solidFill>
        <a:latin typeface="Helvetica Neue" pitchFamily="2" charset="0"/>
        <a:ea typeface="+mn-ea"/>
        <a:cs typeface="Arial" charset="0"/>
      </a:defRPr>
    </a:lvl5pPr>
    <a:lvl6pPr marL="2286000" algn="l" defTabSz="914400" rtl="0" eaLnBrk="1" latinLnBrk="0" hangingPunct="1">
      <a:defRPr kern="1200">
        <a:solidFill>
          <a:schemeClr val="tx1"/>
        </a:solidFill>
        <a:latin typeface="Helvetica Neue" pitchFamily="2" charset="0"/>
        <a:ea typeface="+mn-ea"/>
        <a:cs typeface="Arial" charset="0"/>
      </a:defRPr>
    </a:lvl6pPr>
    <a:lvl7pPr marL="2743200" algn="l" defTabSz="914400" rtl="0" eaLnBrk="1" latinLnBrk="0" hangingPunct="1">
      <a:defRPr kern="1200">
        <a:solidFill>
          <a:schemeClr val="tx1"/>
        </a:solidFill>
        <a:latin typeface="Helvetica Neue" pitchFamily="2" charset="0"/>
        <a:ea typeface="+mn-ea"/>
        <a:cs typeface="Arial" charset="0"/>
      </a:defRPr>
    </a:lvl7pPr>
    <a:lvl8pPr marL="3200400" algn="l" defTabSz="914400" rtl="0" eaLnBrk="1" latinLnBrk="0" hangingPunct="1">
      <a:defRPr kern="1200">
        <a:solidFill>
          <a:schemeClr val="tx1"/>
        </a:solidFill>
        <a:latin typeface="Helvetica Neue" pitchFamily="2" charset="0"/>
        <a:ea typeface="+mn-ea"/>
        <a:cs typeface="Arial" charset="0"/>
      </a:defRPr>
    </a:lvl8pPr>
    <a:lvl9pPr marL="3657600" algn="l" defTabSz="914400" rtl="0" eaLnBrk="1" latinLnBrk="0" hangingPunct="1">
      <a:defRPr kern="1200">
        <a:solidFill>
          <a:schemeClr val="tx1"/>
        </a:solidFill>
        <a:latin typeface="Helvetica Neue" pitchFamily="2" charset="0"/>
        <a:ea typeface="+mn-ea"/>
        <a:cs typeface="Arial" charset="0"/>
      </a:defRPr>
    </a:lvl9pPr>
  </p:defaultTextStyle>
  <p:extLst>
    <p:ext uri="{521415D9-36F7-43E2-AB2F-B90AF26B5E84}">
      <p14:sectionLst xmlns:p14="http://schemas.microsoft.com/office/powerpoint/2010/main">
        <p14:section name="AWS Global Plan Hybrid" id="{FFFBC0EC-79A2-4F9D-8277-55504CB1F57F}">
          <p14:sldIdLst>
            <p14:sldId id="469"/>
            <p14:sldId id="672"/>
            <p14:sldId id="666"/>
            <p14:sldId id="705"/>
            <p14:sldId id="707"/>
            <p14:sldId id="706"/>
            <p14:sldId id="670"/>
            <p14:sldId id="671"/>
            <p14:sldId id="673"/>
            <p14:sldId id="674"/>
            <p14:sldId id="708"/>
            <p14:sldId id="710"/>
            <p14:sldId id="630"/>
            <p14:sldId id="693"/>
            <p14:sldId id="682"/>
            <p14:sldId id="711"/>
            <p14:sldId id="660"/>
            <p14:sldId id="68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et Kaol" initials="HK" lastIdx="25" clrIdx="0">
    <p:extLst/>
  </p:cmAuthor>
  <p:cmAuthor id="2" name="Kelly, Lisa" initials="KL" lastIdx="4" clrIdx="1">
    <p:extLst/>
  </p:cmAuthor>
  <p:cmAuthor id="3" name="Vanassche, Laura" initials="VL" lastIdx="2" clrIdx="2">
    <p:extLst>
      <p:ext uri="{19B8F6BF-5375-455C-9EA6-DF929625EA0E}">
        <p15:presenceInfo xmlns:p15="http://schemas.microsoft.com/office/powerpoint/2012/main" userId="S-1-5-21-2018462076-2589216761-2285805173-47130" providerId="AD"/>
      </p:ext>
    </p:extLst>
  </p:cmAuthor>
  <p:cmAuthor id="4" name="Young, Brian (Tech Data)" initials="YB(D" lastIdx="23" clrIdx="3">
    <p:extLst>
      <p:ext uri="{19B8F6BF-5375-455C-9EA6-DF929625EA0E}">
        <p15:presenceInfo xmlns:p15="http://schemas.microsoft.com/office/powerpoint/2012/main" userId="S-1-5-21-1666602752-1939439607-1539857752-64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2A61"/>
    <a:srgbClr val="7F7F7F"/>
    <a:srgbClr val="CD5C3E"/>
    <a:srgbClr val="CCD814"/>
    <a:srgbClr val="FB11B8"/>
    <a:srgbClr val="32446E"/>
    <a:srgbClr val="A2AABD"/>
    <a:srgbClr val="F2F2F2"/>
    <a:srgbClr val="06234B"/>
    <a:srgbClr val="00B9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255" autoAdjust="0"/>
  </p:normalViewPr>
  <p:slideViewPr>
    <p:cSldViewPr>
      <p:cViewPr varScale="1">
        <p:scale>
          <a:sx n="92" d="100"/>
          <a:sy n="92" d="100"/>
        </p:scale>
        <p:origin x="354" y="90"/>
      </p:cViewPr>
      <p:guideLst>
        <p:guide orient="horz" pos="2160"/>
        <p:guide pos="3840"/>
      </p:guideLst>
    </p:cSldViewPr>
  </p:slideViewPr>
  <p:notesTextViewPr>
    <p:cViewPr>
      <p:scale>
        <a:sx n="3" d="2"/>
        <a:sy n="3" d="2"/>
      </p:scale>
      <p:origin x="0" y="0"/>
    </p:cViewPr>
  </p:notesTextViewPr>
  <p:sorterViewPr>
    <p:cViewPr varScale="1">
      <p:scale>
        <a:sx n="1" d="1"/>
        <a:sy n="1" d="1"/>
      </p:scale>
      <p:origin x="0" y="-2646"/>
    </p:cViewPr>
  </p:sorterViewPr>
  <p:notesViewPr>
    <p:cSldViewPr>
      <p:cViewPr varScale="1">
        <p:scale>
          <a:sx n="76" d="100"/>
          <a:sy n="76" d="100"/>
        </p:scale>
        <p:origin x="319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notesMaster" Target="notesMasters/notesMaster1.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8-05-10T16:05:17.208" idx="1">
    <p:pos x="10" y="10"/>
    <p:text>designed</p:text>
    <p:extLst>
      <p:ext uri="{C676402C-5697-4E1C-873F-D02D1690AC5C}">
        <p15:threadingInfo xmlns:p15="http://schemas.microsoft.com/office/powerpoint/2012/main" timeZoneBias="420"/>
      </p:ext>
    </p:extLst>
  </p:cm>
  <p:cm authorId="4" dt="2018-05-10T16:07:38.180" idx="2">
    <p:pos x="106" y="106"/>
    <p:text>is SES name now StreamOne Enterprise Solutions Cloud Platform?</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1" tIns="46476" rIns="92951" bIns="46476" rtlCol="0"/>
          <a:lstStyle>
            <a:lvl1pPr algn="l">
              <a:defRPr sz="1200"/>
            </a:lvl1pPr>
          </a:lstStyle>
          <a:p>
            <a:pPr>
              <a:defRPr/>
            </a:pPr>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2951" tIns="46476" rIns="92951" bIns="46476"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2951" tIns="46476" rIns="92951" bIns="46476" rtlCol="0" anchor="b"/>
          <a:lstStyle>
            <a:lvl1pPr algn="r">
              <a:defRPr sz="1200"/>
            </a:lvl1pPr>
          </a:lstStyle>
          <a:p>
            <a:pPr>
              <a:defRPr/>
            </a:pPr>
            <a:fld id="{35455AD4-7CF1-44DA-970B-66F30BFA66F8}" type="slidenum">
              <a:rPr lang="en-US"/>
              <a:pPr>
                <a:defRPr/>
              </a:pPr>
              <a:t>‹#›</a:t>
            </a:fld>
            <a:endParaRPr lang="en-US"/>
          </a:p>
        </p:txBody>
      </p:sp>
    </p:spTree>
    <p:extLst>
      <p:ext uri="{BB962C8B-B14F-4D97-AF65-F5344CB8AC3E}">
        <p14:creationId xmlns:p14="http://schemas.microsoft.com/office/powerpoint/2010/main" val="3691485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1" tIns="46476" rIns="92951" bIns="46476" rtlCol="0"/>
          <a:lstStyle>
            <a:lvl1pPr algn="l">
              <a:defRPr sz="1200"/>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1" tIns="46476" rIns="92951" bIns="46476" rtlCol="0"/>
          <a:lstStyle>
            <a:lvl1pPr algn="r">
              <a:defRPr sz="1200"/>
            </a:lvl1pPr>
          </a:lstStyle>
          <a:p>
            <a:pPr>
              <a:defRPr/>
            </a:pPr>
            <a:fld id="{D438B36D-105A-4DFA-8695-E24B4F8DE2BA}" type="datetimeFigureOut">
              <a:rPr lang="en-US"/>
              <a:pPr>
                <a:defRPr/>
              </a:pPr>
              <a:t>6/7/2018</a:t>
            </a:fld>
            <a:endParaRPr 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1" tIns="46476" rIns="92951" bIns="46476" rtlCol="0" anchor="ctr"/>
          <a:lstStyle/>
          <a:p>
            <a:pPr lvl="0"/>
            <a:endParaRPr lang="en-US" noProof="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1" tIns="46476" rIns="92951" bIns="4647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1" tIns="46476" rIns="92951" bIns="46476"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2951" tIns="46476" rIns="92951" bIns="46476" rtlCol="0" anchor="b"/>
          <a:lstStyle>
            <a:lvl1pPr algn="r">
              <a:defRPr sz="1200"/>
            </a:lvl1pPr>
          </a:lstStyle>
          <a:p>
            <a:pPr>
              <a:defRPr/>
            </a:pPr>
            <a:fld id="{70AB2566-4B08-4069-A451-01E311BBD56E}" type="slidenum">
              <a:rPr lang="en-US"/>
              <a:pPr>
                <a:defRPr/>
              </a:pPr>
              <a:t>‹#›</a:t>
            </a:fld>
            <a:endParaRPr lang="en-US"/>
          </a:p>
        </p:txBody>
      </p:sp>
    </p:spTree>
    <p:extLst>
      <p:ext uri="{BB962C8B-B14F-4D97-AF65-F5344CB8AC3E}">
        <p14:creationId xmlns:p14="http://schemas.microsoft.com/office/powerpoint/2010/main" val="26290067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47D31-1652-494F-83FD-4DB4DF3468C6}" type="slidenum">
              <a:rPr lang="en-US" smtClean="0"/>
              <a:t>4</a:t>
            </a:fld>
            <a:endParaRPr lang="en-US" dirty="0"/>
          </a:p>
        </p:txBody>
      </p:sp>
    </p:spTree>
    <p:extLst>
      <p:ext uri="{BB962C8B-B14F-4D97-AF65-F5344CB8AC3E}">
        <p14:creationId xmlns:p14="http://schemas.microsoft.com/office/powerpoint/2010/main" val="730324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47D31-1652-494F-83FD-4DB4DF3468C6}" type="slidenum">
              <a:rPr lang="en-US" smtClean="0"/>
              <a:t>16</a:t>
            </a:fld>
            <a:endParaRPr lang="en-US" dirty="0"/>
          </a:p>
        </p:txBody>
      </p:sp>
    </p:spTree>
    <p:extLst>
      <p:ext uri="{BB962C8B-B14F-4D97-AF65-F5344CB8AC3E}">
        <p14:creationId xmlns:p14="http://schemas.microsoft.com/office/powerpoint/2010/main" val="3619471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AB2566-4B08-4069-A451-01E311BBD56E}" type="slidenum">
              <a:rPr lang="en-US" smtClean="0"/>
              <a:pPr>
                <a:defRPr/>
              </a:pPr>
              <a:t>17</a:t>
            </a:fld>
            <a:endParaRPr lang="en-US"/>
          </a:p>
        </p:txBody>
      </p:sp>
    </p:spTree>
    <p:extLst>
      <p:ext uri="{BB962C8B-B14F-4D97-AF65-F5344CB8AC3E}">
        <p14:creationId xmlns:p14="http://schemas.microsoft.com/office/powerpoint/2010/main" val="2700210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47D31-1652-494F-83FD-4DB4DF3468C6}" type="slidenum">
              <a:rPr lang="en-US" smtClean="0"/>
              <a:t>18</a:t>
            </a:fld>
            <a:endParaRPr lang="en-US" dirty="0"/>
          </a:p>
        </p:txBody>
      </p:sp>
    </p:spTree>
    <p:extLst>
      <p:ext uri="{BB962C8B-B14F-4D97-AF65-F5344CB8AC3E}">
        <p14:creationId xmlns:p14="http://schemas.microsoft.com/office/powerpoint/2010/main" val="4206203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47D31-1652-494F-83FD-4DB4DF3468C6}" type="slidenum">
              <a:rPr lang="en-US" smtClean="0"/>
              <a:t>5</a:t>
            </a:fld>
            <a:endParaRPr lang="en-US" dirty="0"/>
          </a:p>
        </p:txBody>
      </p:sp>
    </p:spTree>
    <p:extLst>
      <p:ext uri="{BB962C8B-B14F-4D97-AF65-F5344CB8AC3E}">
        <p14:creationId xmlns:p14="http://schemas.microsoft.com/office/powerpoint/2010/main" val="2972628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47D31-1652-494F-83FD-4DB4DF3468C6}" type="slidenum">
              <a:rPr lang="en-US" smtClean="0"/>
              <a:t>6</a:t>
            </a:fld>
            <a:endParaRPr lang="en-US" dirty="0"/>
          </a:p>
        </p:txBody>
      </p:sp>
    </p:spTree>
    <p:extLst>
      <p:ext uri="{BB962C8B-B14F-4D97-AF65-F5344CB8AC3E}">
        <p14:creationId xmlns:p14="http://schemas.microsoft.com/office/powerpoint/2010/main" val="3146875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47D31-1652-494F-83FD-4DB4DF3468C6}" type="slidenum">
              <a:rPr lang="en-US" smtClean="0"/>
              <a:t>7</a:t>
            </a:fld>
            <a:endParaRPr lang="en-US" dirty="0"/>
          </a:p>
        </p:txBody>
      </p:sp>
    </p:spTree>
    <p:extLst>
      <p:ext uri="{BB962C8B-B14F-4D97-AF65-F5344CB8AC3E}">
        <p14:creationId xmlns:p14="http://schemas.microsoft.com/office/powerpoint/2010/main" val="3939548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9C2F5114-F968-4E76-B1FB-7E87E880E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357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AB2566-4B08-4069-A451-01E311BBD56E}"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712983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Exit Certified</a:t>
            </a:r>
            <a:endParaRPr lang="en-US" dirty="0"/>
          </a:p>
        </p:txBody>
      </p:sp>
      <p:sp>
        <p:nvSpPr>
          <p:cNvPr id="4" name="Slide Number Placeholder 3"/>
          <p:cNvSpPr>
            <a:spLocks noGrp="1"/>
          </p:cNvSpPr>
          <p:nvPr>
            <p:ph type="sldNum" sz="quarter" idx="10"/>
          </p:nvPr>
        </p:nvSpPr>
        <p:spPr/>
        <p:txBody>
          <a:bodyPr/>
          <a:lstStyle/>
          <a:p>
            <a:pPr>
              <a:defRPr/>
            </a:pPr>
            <a:fld id="{70AB2566-4B08-4069-A451-01E311BBD56E}" type="slidenum">
              <a:rPr lang="en-US" smtClean="0"/>
              <a:pPr>
                <a:defRPr/>
              </a:pPr>
              <a:t>12</a:t>
            </a:fld>
            <a:endParaRPr lang="en-US" dirty="0"/>
          </a:p>
        </p:txBody>
      </p:sp>
    </p:spTree>
    <p:extLst>
      <p:ext uri="{BB962C8B-B14F-4D97-AF65-F5344CB8AC3E}">
        <p14:creationId xmlns:p14="http://schemas.microsoft.com/office/powerpoint/2010/main" val="1031536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Solutions selling starts with understanding the customer’s current situation and uncovering</a:t>
            </a:r>
            <a:r>
              <a:rPr lang="en-US" baseline="0" dirty="0" smtClean="0"/>
              <a:t> their challenges. It’s important for you to demonstrate knowledge and start to build credibility or trust with the customer. This chart is a quick reference guide of the common symptoms, problems and solutions for address AWS account control, security and optimization. You’ll see there is linked information to further define terminology and help grow your knowledge. </a:t>
            </a:r>
            <a:endParaRPr lang="en-US" dirty="0"/>
          </a:p>
        </p:txBody>
      </p:sp>
      <p:sp>
        <p:nvSpPr>
          <p:cNvPr id="4" name="Slide Number Placeholder 3"/>
          <p:cNvSpPr>
            <a:spLocks noGrp="1"/>
          </p:cNvSpPr>
          <p:nvPr>
            <p:ph type="sldNum" sz="quarter" idx="10"/>
          </p:nvPr>
        </p:nvSpPr>
        <p:spPr/>
        <p:txBody>
          <a:bodyPr/>
          <a:lstStyle/>
          <a:p>
            <a:fld id="{94D27F1D-D5C3-4873-BE28-C9929798F6E7}" type="slidenum">
              <a:rPr lang="en-US" smtClean="0"/>
              <a:t>13</a:t>
            </a:fld>
            <a:endParaRPr lang="en-US"/>
          </a:p>
        </p:txBody>
      </p:sp>
    </p:spTree>
    <p:extLst>
      <p:ext uri="{BB962C8B-B14F-4D97-AF65-F5344CB8AC3E}">
        <p14:creationId xmlns:p14="http://schemas.microsoft.com/office/powerpoint/2010/main" val="3717200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47D31-1652-494F-83FD-4DB4DF3468C6}" type="slidenum">
              <a:rPr lang="en-US" smtClean="0"/>
              <a:t>15</a:t>
            </a:fld>
            <a:endParaRPr lang="en-US" dirty="0"/>
          </a:p>
        </p:txBody>
      </p:sp>
    </p:spTree>
    <p:extLst>
      <p:ext uri="{BB962C8B-B14F-4D97-AF65-F5344CB8AC3E}">
        <p14:creationId xmlns:p14="http://schemas.microsoft.com/office/powerpoint/2010/main" val="742302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9.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9.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9.xml"/><Relationship Id="rId4" Type="http://schemas.openxmlformats.org/officeDocument/2006/relationships/image" Target="../media/image1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g"/><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Master" Target="../slideMasters/slideMaster11.xml"/><Relationship Id="rId4" Type="http://schemas.openxmlformats.org/officeDocument/2006/relationships/image" Target="../media/image25.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Master" Target="../slideMasters/slideMaster11.xml"/><Relationship Id="rId4" Type="http://schemas.openxmlformats.org/officeDocument/2006/relationships/image" Target="../media/image25.png"/></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48199" y="2819400"/>
            <a:ext cx="7223760" cy="990600"/>
          </a:xfrm>
          <a:prstGeom prst="rect">
            <a:avLst/>
          </a:prstGeom>
        </p:spPr>
        <p:txBody>
          <a:bodyPr lIns="0" tIns="0" rIns="0" bIns="0" anchor="b"/>
          <a:lstStyle>
            <a:lvl1pPr>
              <a:defRPr sz="4401"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648200" y="3909482"/>
            <a:ext cx="7223760" cy="433918"/>
          </a:xfrm>
          <a:prstGeom prst="rect">
            <a:avLst/>
          </a:prstGeom>
        </p:spPr>
        <p:txBody>
          <a:bodyPr lIns="0" tIns="0"/>
          <a:lstStyle>
            <a:lvl1pPr marL="0" indent="0" algn="l">
              <a:buNone/>
              <a:defRPr sz="2401">
                <a:solidFill>
                  <a:schemeClr val="bg1"/>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dirty="0"/>
              <a:t>Click to edit Master subtitle style</a:t>
            </a:r>
          </a:p>
        </p:txBody>
      </p:sp>
      <p:cxnSp>
        <p:nvCxnSpPr>
          <p:cNvPr id="4" name="Straight Connector 3"/>
          <p:cNvCxnSpPr/>
          <p:nvPr userDrawn="1"/>
        </p:nvCxnSpPr>
        <p:spPr>
          <a:xfrm>
            <a:off x="4648480" y="3821641"/>
            <a:ext cx="72237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Arial"/>
                <a:cs typeface="Arial"/>
              </a:defRPr>
            </a:lvl1pPr>
            <a:lvl2pPr>
              <a:defRPr sz="2133">
                <a:solidFill>
                  <a:schemeClr val="bg1"/>
                </a:solidFill>
                <a:latin typeface="Arial"/>
                <a:cs typeface="Arial"/>
              </a:defRPr>
            </a:lvl2pPr>
            <a:lvl3pPr>
              <a:defRPr sz="1867">
                <a:solidFill>
                  <a:schemeClr val="bg1"/>
                </a:solidFill>
                <a:latin typeface="Arial"/>
                <a:cs typeface="Arial"/>
              </a:defRPr>
            </a:lvl3pPr>
            <a:lvl4pPr>
              <a:defRPr sz="1600">
                <a:solidFill>
                  <a:schemeClr val="bg1"/>
                </a:solidFill>
                <a:latin typeface="Arial"/>
                <a:cs typeface="Arial"/>
              </a:defRPr>
            </a:lvl4pPr>
            <a:lvl5pPr>
              <a:defRPr sz="16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297308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rt Placeholder">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646443" y="1173622"/>
            <a:ext cx="4334861" cy="4651444"/>
          </a:xfrm>
          <a:prstGeom prst="rect">
            <a:avLst/>
          </a:prstGeom>
        </p:spPr>
        <p:txBody>
          <a:bodyPr/>
          <a:lstStyle>
            <a:lvl1pPr marL="0" indent="0">
              <a:buNone/>
              <a:defRPr sz="2133" baseline="0">
                <a:solidFill>
                  <a:srgbClr val="3D4042"/>
                </a:solidFill>
                <a:latin typeface="Arial" charset="0"/>
                <a:ea typeface="Arial" charset="0"/>
                <a:cs typeface="Arial" charset="0"/>
              </a:defRPr>
            </a:lvl1pPr>
            <a:lvl2pPr marL="609585" indent="0">
              <a:buNone/>
              <a:defRPr sz="2400">
                <a:solidFill>
                  <a:schemeClr val="bg1"/>
                </a:solidFill>
                <a:latin typeface="Arial" charset="0"/>
                <a:ea typeface="Arial" charset="0"/>
                <a:cs typeface="Arial" charset="0"/>
              </a:defRPr>
            </a:lvl2pPr>
            <a:lvl3pPr marL="1219170" indent="0">
              <a:buNone/>
              <a:defRPr sz="2133">
                <a:solidFill>
                  <a:schemeClr val="bg1"/>
                </a:solidFill>
                <a:latin typeface="Arial" charset="0"/>
                <a:ea typeface="Arial" charset="0"/>
                <a:cs typeface="Arial" charset="0"/>
              </a:defRPr>
            </a:lvl3pPr>
            <a:lvl4pPr marL="1828754" indent="0">
              <a:buNone/>
              <a:defRPr sz="1867">
                <a:solidFill>
                  <a:schemeClr val="bg1"/>
                </a:solidFill>
                <a:latin typeface="Arial" charset="0"/>
                <a:ea typeface="Arial" charset="0"/>
                <a:cs typeface="Arial" charset="0"/>
              </a:defRPr>
            </a:lvl4pPr>
            <a:lvl5pPr marL="2438339" indent="0">
              <a:buNone/>
              <a:defRPr sz="1867">
                <a:solidFill>
                  <a:schemeClr val="bg1"/>
                </a:solidFill>
                <a:latin typeface="Arial" charset="0"/>
                <a:ea typeface="Arial" charset="0"/>
                <a:cs typeface="Arial" charset="0"/>
              </a:defRPr>
            </a:lvl5pPr>
          </a:lstStyle>
          <a:p>
            <a:pPr lvl="0"/>
            <a:r>
              <a:rPr lang="en-US" dirty="0"/>
              <a:t>Add cycle description or supporting bullets here</a:t>
            </a:r>
          </a:p>
        </p:txBody>
      </p:sp>
      <p:grpSp>
        <p:nvGrpSpPr>
          <p:cNvPr id="9" name="Group 8"/>
          <p:cNvGrpSpPr/>
          <p:nvPr userDrawn="1"/>
        </p:nvGrpSpPr>
        <p:grpSpPr>
          <a:xfrm>
            <a:off x="-11395" y="1892256"/>
            <a:ext cx="12168776" cy="4214751"/>
            <a:chOff x="614855" y="1387366"/>
            <a:chExt cx="7677822" cy="2654208"/>
          </a:xfrm>
        </p:grpSpPr>
        <p:cxnSp>
          <p:nvCxnSpPr>
            <p:cNvPr id="10" name="Straight Connector 9"/>
            <p:cNvCxnSpPr/>
            <p:nvPr userDrawn="1"/>
          </p:nvCxnSpPr>
          <p:spPr>
            <a:xfrm flipH="1">
              <a:off x="7551698" y="1387366"/>
              <a:ext cx="740979" cy="2648606"/>
            </a:xfrm>
            <a:prstGeom prst="line">
              <a:avLst/>
            </a:prstGeom>
            <a:ln w="3175" cmpd="sng">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flipV="1">
              <a:off x="614855" y="4035972"/>
              <a:ext cx="6936845" cy="5602"/>
            </a:xfrm>
            <a:prstGeom prst="line">
              <a:avLst/>
            </a:prstGeom>
            <a:ln w="3175" cmpd="sng">
              <a:solidFill>
                <a:srgbClr val="00558C"/>
              </a:solidFill>
            </a:ln>
            <a:effectLst/>
          </p:spPr>
          <p:style>
            <a:lnRef idx="2">
              <a:schemeClr val="accent1"/>
            </a:lnRef>
            <a:fillRef idx="0">
              <a:schemeClr val="accent1"/>
            </a:fillRef>
            <a:effectRef idx="1">
              <a:schemeClr val="accent1"/>
            </a:effectRef>
            <a:fontRef idx="minor">
              <a:schemeClr val="tx1"/>
            </a:fontRef>
          </p:style>
        </p:cxnSp>
      </p:grpSp>
      <p:sp>
        <p:nvSpPr>
          <p:cNvPr id="19" name="Rectangle 18"/>
          <p:cNvSpPr/>
          <p:nvPr userDrawn="1"/>
        </p:nvSpPr>
        <p:spPr>
          <a:xfrm>
            <a:off x="1" y="6141409"/>
            <a:ext cx="12191999" cy="186171"/>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20" name="Right Triangle 19"/>
          <p:cNvSpPr/>
          <p:nvPr userDrawn="1"/>
        </p:nvSpPr>
        <p:spPr>
          <a:xfrm rot="16200000">
            <a:off x="9491622" y="3441031"/>
            <a:ext cx="4226364" cy="1174395"/>
          </a:xfrm>
          <a:prstGeom prst="rtTriangle">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4"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200440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Arial"/>
                <a:cs typeface="Arial"/>
              </a:defRPr>
            </a:lvl1pPr>
            <a:lvl2pPr>
              <a:defRPr sz="2133">
                <a:solidFill>
                  <a:schemeClr val="bg1"/>
                </a:solidFill>
                <a:latin typeface="Arial"/>
                <a:cs typeface="Arial"/>
              </a:defRPr>
            </a:lvl2pPr>
            <a:lvl3pPr>
              <a:defRPr sz="1867">
                <a:solidFill>
                  <a:schemeClr val="bg1"/>
                </a:solidFill>
                <a:latin typeface="Arial"/>
                <a:cs typeface="Arial"/>
              </a:defRPr>
            </a:lvl3pPr>
            <a:lvl4pPr>
              <a:defRPr sz="1600">
                <a:solidFill>
                  <a:schemeClr val="bg1"/>
                </a:solidFill>
                <a:latin typeface="Arial"/>
                <a:cs typeface="Arial"/>
              </a:defRPr>
            </a:lvl4pPr>
            <a:lvl5pPr>
              <a:defRPr sz="16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3176218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e Chart with imag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00389" y="278446"/>
            <a:ext cx="5228440" cy="444332"/>
          </a:xfrm>
          <a:prstGeom prst="rect">
            <a:avLst/>
          </a:prstGeom>
        </p:spPr>
        <p:txBody>
          <a:bodyPr vert="horz" anchor="ctr"/>
          <a:lstStyle>
            <a:lvl1pPr algn="l">
              <a:defRPr sz="2400" baseline="0">
                <a:solidFill>
                  <a:schemeClr val="bg1"/>
                </a:solidFill>
                <a:latin typeface="Arial"/>
                <a:cs typeface="Arial"/>
              </a:defRPr>
            </a:lvl1pPr>
          </a:lstStyle>
          <a:p>
            <a:r>
              <a:rPr lang="en-US" dirty="0"/>
              <a:t>Chart Name</a:t>
            </a:r>
          </a:p>
        </p:txBody>
      </p:sp>
      <p:sp>
        <p:nvSpPr>
          <p:cNvPr id="4" name="Text Placeholder 3"/>
          <p:cNvSpPr>
            <a:spLocks noGrp="1"/>
          </p:cNvSpPr>
          <p:nvPr>
            <p:ph type="body" sz="quarter" idx="10" hasCustomPrompt="1"/>
          </p:nvPr>
        </p:nvSpPr>
        <p:spPr>
          <a:xfrm>
            <a:off x="6068869" y="214531"/>
            <a:ext cx="2232860" cy="572160"/>
          </a:xfrm>
          <a:prstGeom prst="rect">
            <a:avLst/>
          </a:prstGeom>
        </p:spPr>
        <p:txBody>
          <a:bodyPr/>
          <a:lstStyle>
            <a:lvl1pPr marL="0" indent="0">
              <a:buNone/>
              <a:defRPr sz="1400" baseline="0">
                <a:solidFill>
                  <a:srgbClr val="FF0000"/>
                </a:solidFill>
                <a:latin typeface="Arial" charset="0"/>
                <a:ea typeface="Arial" charset="0"/>
                <a:cs typeface="Arial" charset="0"/>
              </a:defRPr>
            </a:lvl1pPr>
            <a:lvl2pPr marL="609585" indent="0">
              <a:buNone/>
              <a:defRPr sz="1400">
                <a:solidFill>
                  <a:srgbClr val="FF0000"/>
                </a:solidFill>
                <a:latin typeface="Arial" charset="0"/>
                <a:ea typeface="Arial" charset="0"/>
                <a:cs typeface="Arial" charset="0"/>
              </a:defRPr>
            </a:lvl2pPr>
            <a:lvl3pPr marL="1219170" indent="0">
              <a:buNone/>
              <a:defRPr sz="1333">
                <a:solidFill>
                  <a:srgbClr val="FF0000"/>
                </a:solidFill>
                <a:latin typeface="Arial" charset="0"/>
                <a:ea typeface="Arial" charset="0"/>
                <a:cs typeface="Arial" charset="0"/>
              </a:defRPr>
            </a:lvl3pPr>
            <a:lvl4pPr marL="1828754" indent="0">
              <a:buNone/>
              <a:defRPr sz="1200">
                <a:solidFill>
                  <a:srgbClr val="FF0000"/>
                </a:solidFill>
                <a:latin typeface="Arial" charset="0"/>
                <a:ea typeface="Arial" charset="0"/>
                <a:cs typeface="Arial" charset="0"/>
              </a:defRPr>
            </a:lvl4pPr>
            <a:lvl5pPr marL="2438339" indent="0">
              <a:buNone/>
              <a:defRPr sz="1200">
                <a:solidFill>
                  <a:srgbClr val="FF0000"/>
                </a:solidFill>
                <a:latin typeface="Arial" charset="0"/>
                <a:ea typeface="Arial" charset="0"/>
                <a:cs typeface="Arial" charset="0"/>
              </a:defRPr>
            </a:lvl5pPr>
          </a:lstStyle>
          <a:p>
            <a:pPr lvl="0"/>
            <a:r>
              <a:rPr lang="en-US"/>
              <a:t>Right-click </a:t>
            </a:r>
            <a:r>
              <a:rPr lang="en-US" dirty="0"/>
              <a:t>&amp; select “edit data” to update pie chart.</a:t>
            </a:r>
          </a:p>
        </p:txBody>
      </p:sp>
    </p:spTree>
    <p:extLst>
      <p:ext uri="{BB962C8B-B14F-4D97-AF65-F5344CB8AC3E}">
        <p14:creationId xmlns:p14="http://schemas.microsoft.com/office/powerpoint/2010/main" val="1394488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8" name="Text Placeholder 4"/>
          <p:cNvSpPr>
            <a:spLocks noGrp="1"/>
          </p:cNvSpPr>
          <p:nvPr>
            <p:ph type="body" sz="quarter" idx="12"/>
          </p:nvPr>
        </p:nvSpPr>
        <p:spPr>
          <a:xfrm>
            <a:off x="531951" y="1600200"/>
            <a:ext cx="11128098"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602154"/>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2">
            <a:extLst>
              <a:ext uri="{FF2B5EF4-FFF2-40B4-BE49-F238E27FC236}">
                <a16:creationId xmlns:a16="http://schemas.microsoft.com/office/drawing/2014/main" xmlns="" id="{793CE15B-269A-4931-BECA-EA66EA4745AC}"/>
              </a:ext>
            </a:extLst>
          </p:cNvPr>
          <p:cNvSpPr>
            <a:spLocks noGrp="1"/>
          </p:cNvSpPr>
          <p:nvPr>
            <p:ph type="pic" sz="quarter" idx="10"/>
          </p:nvPr>
        </p:nvSpPr>
        <p:spPr>
          <a:xfrm>
            <a:off x="4632735" y="2490600"/>
            <a:ext cx="2926530" cy="2927354"/>
          </a:xfrm>
          <a:prstGeom prst="ellipse">
            <a:avLst/>
          </a:prstGeom>
          <a:noFill/>
          <a:ln>
            <a:noFill/>
          </a:ln>
        </p:spPr>
        <p:txBody>
          <a:bodyPr/>
          <a:lstStyle>
            <a:lvl1pPr marL="0" indent="0" algn="ctr">
              <a:buNone/>
              <a:defRPr sz="2400">
                <a:solidFill>
                  <a:schemeClr val="tx2"/>
                </a:solidFill>
              </a:defRPr>
            </a:lvl1pPr>
          </a:lstStyle>
          <a:p>
            <a:endParaRPr lang="en-US" dirty="0"/>
          </a:p>
        </p:txBody>
      </p:sp>
      <p:sp>
        <p:nvSpPr>
          <p:cNvPr id="9" name="Text Placeholder 10">
            <a:extLst>
              <a:ext uri="{FF2B5EF4-FFF2-40B4-BE49-F238E27FC236}">
                <a16:creationId xmlns:a16="http://schemas.microsoft.com/office/drawing/2014/main" xmlns="" id="{CA2BCFC9-2070-4371-B56F-F79908287C47}"/>
              </a:ext>
            </a:extLst>
          </p:cNvPr>
          <p:cNvSpPr>
            <a:spLocks noGrp="1"/>
          </p:cNvSpPr>
          <p:nvPr>
            <p:ph type="body" sz="quarter" idx="14" hasCustomPrompt="1"/>
          </p:nvPr>
        </p:nvSpPr>
        <p:spPr>
          <a:xfrm>
            <a:off x="5351092" y="1542341"/>
            <a:ext cx="1489816" cy="840667"/>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0" name="Text Placeholder 10">
            <a:extLst>
              <a:ext uri="{FF2B5EF4-FFF2-40B4-BE49-F238E27FC236}">
                <a16:creationId xmlns:a16="http://schemas.microsoft.com/office/drawing/2014/main" xmlns="" id="{3F24C1DE-BFF7-4B8C-9B6B-D298B70AE9C7}"/>
              </a:ext>
            </a:extLst>
          </p:cNvPr>
          <p:cNvSpPr>
            <a:spLocks noGrp="1"/>
          </p:cNvSpPr>
          <p:nvPr>
            <p:ph type="body" sz="quarter" idx="15" hasCustomPrompt="1"/>
          </p:nvPr>
        </p:nvSpPr>
        <p:spPr>
          <a:xfrm>
            <a:off x="8222786" y="240029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1" name="Text Placeholder 10">
            <a:extLst>
              <a:ext uri="{FF2B5EF4-FFF2-40B4-BE49-F238E27FC236}">
                <a16:creationId xmlns:a16="http://schemas.microsoft.com/office/drawing/2014/main" xmlns="" id="{72FA3539-444E-4742-8920-86B0535A175B}"/>
              </a:ext>
            </a:extLst>
          </p:cNvPr>
          <p:cNvSpPr>
            <a:spLocks noGrp="1"/>
          </p:cNvSpPr>
          <p:nvPr>
            <p:ph type="body" sz="quarter" idx="16" hasCustomPrompt="1"/>
          </p:nvPr>
        </p:nvSpPr>
        <p:spPr>
          <a:xfrm>
            <a:off x="8755168" y="378553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2" name="Text Placeholder 10">
            <a:extLst>
              <a:ext uri="{FF2B5EF4-FFF2-40B4-BE49-F238E27FC236}">
                <a16:creationId xmlns:a16="http://schemas.microsoft.com/office/drawing/2014/main" xmlns="" id="{E2448CCF-7EBB-43E9-B502-91A4EB6FF8E1}"/>
              </a:ext>
            </a:extLst>
          </p:cNvPr>
          <p:cNvSpPr>
            <a:spLocks noGrp="1"/>
          </p:cNvSpPr>
          <p:nvPr>
            <p:ph type="body" sz="quarter" idx="17" hasCustomPrompt="1"/>
          </p:nvPr>
        </p:nvSpPr>
        <p:spPr>
          <a:xfrm>
            <a:off x="8102188" y="5222166"/>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3" name="Picture Placeholder 5">
            <a:extLst>
              <a:ext uri="{FF2B5EF4-FFF2-40B4-BE49-F238E27FC236}">
                <a16:creationId xmlns:a16="http://schemas.microsoft.com/office/drawing/2014/main" xmlns="" id="{07FEBFFB-B3FE-4DDD-9273-696D83063DB0}"/>
              </a:ext>
            </a:extLst>
          </p:cNvPr>
          <p:cNvSpPr>
            <a:spLocks noGrp="1"/>
          </p:cNvSpPr>
          <p:nvPr>
            <p:ph type="pic" sz="quarter" idx="18"/>
          </p:nvPr>
        </p:nvSpPr>
        <p:spPr>
          <a:xfrm>
            <a:off x="7291869" y="2232973"/>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4" name="Picture Placeholder 5">
            <a:extLst>
              <a:ext uri="{FF2B5EF4-FFF2-40B4-BE49-F238E27FC236}">
                <a16:creationId xmlns:a16="http://schemas.microsoft.com/office/drawing/2014/main" xmlns="" id="{53FA18EC-AC6A-4761-AAD9-61D4BA4240A0}"/>
              </a:ext>
            </a:extLst>
          </p:cNvPr>
          <p:cNvSpPr>
            <a:spLocks noGrp="1"/>
          </p:cNvSpPr>
          <p:nvPr>
            <p:ph type="pic" sz="quarter" idx="19"/>
          </p:nvPr>
        </p:nvSpPr>
        <p:spPr>
          <a:xfrm>
            <a:off x="7816846"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5" name="Picture Placeholder 5">
            <a:extLst>
              <a:ext uri="{FF2B5EF4-FFF2-40B4-BE49-F238E27FC236}">
                <a16:creationId xmlns:a16="http://schemas.microsoft.com/office/drawing/2014/main" xmlns="" id="{AE15D57B-AACB-41DD-856A-CF78EC7A23EC}"/>
              </a:ext>
            </a:extLst>
          </p:cNvPr>
          <p:cNvSpPr>
            <a:spLocks noGrp="1"/>
          </p:cNvSpPr>
          <p:nvPr>
            <p:ph type="pic" sz="quarter" idx="20"/>
          </p:nvPr>
        </p:nvSpPr>
        <p:spPr>
          <a:xfrm>
            <a:off x="7162800" y="5053889"/>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6" name="Picture Placeholder 5">
            <a:extLst>
              <a:ext uri="{FF2B5EF4-FFF2-40B4-BE49-F238E27FC236}">
                <a16:creationId xmlns:a16="http://schemas.microsoft.com/office/drawing/2014/main" xmlns="" id="{9FAE9722-86F0-406F-B6BA-8FDE682788C3}"/>
              </a:ext>
            </a:extLst>
          </p:cNvPr>
          <p:cNvSpPr>
            <a:spLocks noGrp="1"/>
          </p:cNvSpPr>
          <p:nvPr>
            <p:ph type="pic" sz="quarter" idx="21"/>
          </p:nvPr>
        </p:nvSpPr>
        <p:spPr>
          <a:xfrm>
            <a:off x="4106377" y="2232973"/>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7" name="Picture Placeholder 5">
            <a:extLst>
              <a:ext uri="{FF2B5EF4-FFF2-40B4-BE49-F238E27FC236}">
                <a16:creationId xmlns:a16="http://schemas.microsoft.com/office/drawing/2014/main" xmlns="" id="{67CA8857-B06C-4A39-8D32-3FFE5E4111CD}"/>
              </a:ext>
            </a:extLst>
          </p:cNvPr>
          <p:cNvSpPr>
            <a:spLocks noGrp="1"/>
          </p:cNvSpPr>
          <p:nvPr>
            <p:ph type="pic" sz="quarter" idx="22"/>
          </p:nvPr>
        </p:nvSpPr>
        <p:spPr>
          <a:xfrm>
            <a:off x="3575802"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xmlns="" id="{CC46BE63-D2D0-4E2A-AF55-D83203759AE9}"/>
              </a:ext>
            </a:extLst>
          </p:cNvPr>
          <p:cNvSpPr>
            <a:spLocks noGrp="1"/>
          </p:cNvSpPr>
          <p:nvPr>
            <p:ph type="pic" sz="quarter" idx="23"/>
          </p:nvPr>
        </p:nvSpPr>
        <p:spPr>
          <a:xfrm>
            <a:off x="4219569" y="5053889"/>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xmlns="" id="{443742DE-157D-4406-B86A-E05758F74A30}"/>
              </a:ext>
            </a:extLst>
          </p:cNvPr>
          <p:cNvSpPr>
            <a:spLocks noGrp="1"/>
          </p:cNvSpPr>
          <p:nvPr>
            <p:ph type="pic" sz="quarter" idx="24"/>
          </p:nvPr>
        </p:nvSpPr>
        <p:spPr>
          <a:xfrm>
            <a:off x="5699123" y="5667000"/>
            <a:ext cx="793754" cy="793754"/>
          </a:xfrm>
          <a:prstGeom prst="ellipse">
            <a:avLst/>
          </a:prstGeom>
          <a:solidFill>
            <a:srgbClr val="FFFFFF"/>
          </a:solidFill>
          <a:ln w="9525" cap="flat" cmpd="sng" algn="ctr">
            <a:solidFill>
              <a:schemeClr val="accent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0" name="Text Placeholder 10">
            <a:extLst>
              <a:ext uri="{FF2B5EF4-FFF2-40B4-BE49-F238E27FC236}">
                <a16:creationId xmlns:a16="http://schemas.microsoft.com/office/drawing/2014/main" xmlns="" id="{2FAE0C5A-BD9D-46E3-9189-BF6994CA62CF}"/>
              </a:ext>
            </a:extLst>
          </p:cNvPr>
          <p:cNvSpPr>
            <a:spLocks noGrp="1"/>
          </p:cNvSpPr>
          <p:nvPr>
            <p:ph type="body" sz="quarter" idx="25" hasCustomPrompt="1"/>
          </p:nvPr>
        </p:nvSpPr>
        <p:spPr>
          <a:xfrm>
            <a:off x="2037696" y="2400299"/>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xmlns="" id="{894A009B-778A-4E6E-92C5-C3CB0438E526}"/>
              </a:ext>
            </a:extLst>
          </p:cNvPr>
          <p:cNvSpPr>
            <a:spLocks noGrp="1"/>
          </p:cNvSpPr>
          <p:nvPr>
            <p:ph type="body" sz="quarter" idx="26" hasCustomPrompt="1"/>
          </p:nvPr>
        </p:nvSpPr>
        <p:spPr>
          <a:xfrm>
            <a:off x="1554230" y="3785530"/>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2" name="Text Placeholder 10">
            <a:extLst>
              <a:ext uri="{FF2B5EF4-FFF2-40B4-BE49-F238E27FC236}">
                <a16:creationId xmlns:a16="http://schemas.microsoft.com/office/drawing/2014/main" xmlns="" id="{F2D72D62-7608-4DA7-B9B2-0BA7CE4B5516}"/>
              </a:ext>
            </a:extLst>
          </p:cNvPr>
          <p:cNvSpPr>
            <a:spLocks noGrp="1"/>
          </p:cNvSpPr>
          <p:nvPr>
            <p:ph type="body" sz="quarter" idx="27" hasCustomPrompt="1"/>
          </p:nvPr>
        </p:nvSpPr>
        <p:spPr>
          <a:xfrm>
            <a:off x="2192164" y="5222166"/>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5484856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23" presetClass="entr" presetSubtype="16" fill="hold" grpId="1"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23" presetClass="entr" presetSubtype="16" fill="hold" grpId="0" nodeType="withEffect">
                                  <p:stCondLst>
                                    <p:cond delay="60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7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childTnLst>
                                </p:cTn>
                              </p:par>
                              <p:par>
                                <p:cTn id="46" presetID="10" presetClass="entr" presetSubtype="0" fill="hold" grpId="0" nodeType="withEffect">
                                  <p:stCondLst>
                                    <p:cond delay="800"/>
                                  </p:stCondLst>
                                  <p:childTnLst>
                                    <p:set>
                                      <p:cBhvr>
                                        <p:cTn id="47" dur="1" fill="hold">
                                          <p:stCondLst>
                                            <p:cond delay="0"/>
                                          </p:stCondLst>
                                        </p:cTn>
                                        <p:tgtEl>
                                          <p:spTgt spid="22">
                                            <p:txEl>
                                              <p:pRg st="0" end="0"/>
                                            </p:txEl>
                                          </p:spTgt>
                                        </p:tgtEl>
                                        <p:attrNameLst>
                                          <p:attrName>style.visibility</p:attrName>
                                        </p:attrNameLst>
                                      </p:cBhvr>
                                      <p:to>
                                        <p:strVal val="visible"/>
                                      </p:to>
                                    </p:set>
                                    <p:animEffect transition="in" filter="fade">
                                      <p:cBhvr>
                                        <p:cTn id="48" dur="500"/>
                                        <p:tgtEl>
                                          <p:spTgt spid="22">
                                            <p:txEl>
                                              <p:pRg st="0" end="0"/>
                                            </p:txEl>
                                          </p:spTgt>
                                        </p:tgtEl>
                                      </p:cBhvr>
                                    </p:animEffect>
                                  </p:childTnLst>
                                </p:cTn>
                              </p:par>
                              <p:par>
                                <p:cTn id="49" presetID="23" presetClass="entr" presetSubtype="16" fill="hold" grpId="0" nodeType="withEffect">
                                  <p:stCondLst>
                                    <p:cond delay="90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childTnLst>
                                </p:cTn>
                              </p:par>
                              <p:par>
                                <p:cTn id="53" presetID="10" presetClass="entr" presetSubtype="0" fill="hold" grpId="0" nodeType="withEffect">
                                  <p:stCondLst>
                                    <p:cond delay="100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fade">
                                      <p:cBhvr>
                                        <p:cTn id="55" dur="500"/>
                                        <p:tgtEl>
                                          <p:spTgt spid="21">
                                            <p:txEl>
                                              <p:pRg st="0" end="0"/>
                                            </p:txEl>
                                          </p:spTgt>
                                        </p:tgtEl>
                                      </p:cBhvr>
                                    </p:animEffect>
                                  </p:childTnLst>
                                </p:cTn>
                              </p:par>
                              <p:par>
                                <p:cTn id="56" presetID="23" presetClass="entr" presetSubtype="16" fill="hold" grpId="0" nodeType="withEffect">
                                  <p:stCondLst>
                                    <p:cond delay="110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par>
                                <p:cTn id="60" presetID="10" presetClass="entr" presetSubtype="0" fill="hold" grpId="0" nodeType="withEffect">
                                  <p:stCondLst>
                                    <p:cond delay="1200"/>
                                  </p:stCondLst>
                                  <p:childTnLst>
                                    <p:set>
                                      <p:cBhvr>
                                        <p:cTn id="61" dur="1" fill="hold">
                                          <p:stCondLst>
                                            <p:cond delay="0"/>
                                          </p:stCondLst>
                                        </p:cTn>
                                        <p:tgtEl>
                                          <p:spTgt spid="20">
                                            <p:txEl>
                                              <p:pRg st="0" end="0"/>
                                            </p:txEl>
                                          </p:spTgt>
                                        </p:tgtEl>
                                        <p:attrNameLst>
                                          <p:attrName>style.visibility</p:attrName>
                                        </p:attrNameLst>
                                      </p:cBhvr>
                                      <p:to>
                                        <p:strVal val="visible"/>
                                      </p:to>
                                    </p:set>
                                    <p:animEffect transition="in" filter="fade">
                                      <p:cBhvr>
                                        <p:cTn id="6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3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animBg="1"/>
      <p:bldP spid="16" grpId="0" animBg="1"/>
      <p:bldP spid="17" grpId="0" animBg="1"/>
      <p:bldP spid="18" grpId="0" animBg="1"/>
      <p:bldP spid="19" grpId="0" animBg="1"/>
      <p:bldP spid="20" grpId="0" build="p">
        <p:tmplLst>
          <p:tmpl lvl="1">
            <p:tnLst>
              <p:par>
                <p:cTn presetID="10" presetClass="entr" presetSubtype="0" fill="hold" nodeType="withEffect">
                  <p:stCondLst>
                    <p:cond delay="1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10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ody Bullets">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xmlns="" id="{85259D86-93CF-4A3C-A66D-6089D0D0B886}"/>
              </a:ext>
            </a:extLst>
          </p:cNvPr>
          <p:cNvSpPr>
            <a:spLocks noGrp="1"/>
          </p:cNvSpPr>
          <p:nvPr>
            <p:ph type="pic" sz="quarter" idx="21" hasCustomPrompt="1"/>
          </p:nvPr>
        </p:nvSpPr>
        <p:spPr>
          <a:xfrm flipH="1">
            <a:off x="6821142" y="1460500"/>
            <a:ext cx="5384890" cy="5111749"/>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326336 w 5470952"/>
              <a:gd name="connsiteY0" fmla="*/ 6434 h 4545210"/>
              <a:gd name="connsiteX1" fmla="*/ 4166621 w 5470952"/>
              <a:gd name="connsiteY1" fmla="*/ 84 h 4545210"/>
              <a:gd name="connsiteX2" fmla="*/ 5430271 w 5470952"/>
              <a:gd name="connsiteY2" fmla="*/ 908247 h 4545210"/>
              <a:gd name="connsiteX3" fmla="*/ 5309623 w 5470952"/>
              <a:gd name="connsiteY3" fmla="*/ 2146497 h 4545210"/>
              <a:gd name="connsiteX4" fmla="*/ 5058798 w 5470952"/>
              <a:gd name="connsiteY4" fmla="*/ 2987872 h 4545210"/>
              <a:gd name="connsiteX5" fmla="*/ 4276159 w 5470952"/>
              <a:gd name="connsiteY5" fmla="*/ 3675259 h 4545210"/>
              <a:gd name="connsiteX6" fmla="*/ 1759971 w 5470952"/>
              <a:gd name="connsiteY6" fmla="*/ 4545210 h 4545210"/>
              <a:gd name="connsiteX7" fmla="*/ 148658 w 5470952"/>
              <a:gd name="connsiteY7" fmla="*/ 4530922 h 4545210"/>
              <a:gd name="connsiteX8" fmla="*/ 91875 w 5470952"/>
              <a:gd name="connsiteY8" fmla="*/ 803716 h 4545210"/>
              <a:gd name="connsiteX9" fmla="*/ 326336 w 5470952"/>
              <a:gd name="connsiteY9" fmla="*/ 6434 h 4545210"/>
              <a:gd name="connsiteX0" fmla="*/ 430141 w 5574757"/>
              <a:gd name="connsiteY0" fmla="*/ 6434 h 4545210"/>
              <a:gd name="connsiteX1" fmla="*/ 4270426 w 5574757"/>
              <a:gd name="connsiteY1" fmla="*/ 84 h 4545210"/>
              <a:gd name="connsiteX2" fmla="*/ 5534076 w 5574757"/>
              <a:gd name="connsiteY2" fmla="*/ 908247 h 4545210"/>
              <a:gd name="connsiteX3" fmla="*/ 5413428 w 5574757"/>
              <a:gd name="connsiteY3" fmla="*/ 2146497 h 4545210"/>
              <a:gd name="connsiteX4" fmla="*/ 5162603 w 5574757"/>
              <a:gd name="connsiteY4" fmla="*/ 2987872 h 4545210"/>
              <a:gd name="connsiteX5" fmla="*/ 4379964 w 5574757"/>
              <a:gd name="connsiteY5" fmla="*/ 3675259 h 4545210"/>
              <a:gd name="connsiteX6" fmla="*/ 1863776 w 5574757"/>
              <a:gd name="connsiteY6" fmla="*/ 4545210 h 4545210"/>
              <a:gd name="connsiteX7" fmla="*/ 252463 w 5574757"/>
              <a:gd name="connsiteY7" fmla="*/ 4530922 h 4545210"/>
              <a:gd name="connsiteX8" fmla="*/ 430141 w 5574757"/>
              <a:gd name="connsiteY8" fmla="*/ 6434 h 4545210"/>
              <a:gd name="connsiteX0" fmla="*/ 255563 w 5400179"/>
              <a:gd name="connsiteY0" fmla="*/ 6434 h 4545210"/>
              <a:gd name="connsiteX1" fmla="*/ 4095848 w 5400179"/>
              <a:gd name="connsiteY1" fmla="*/ 84 h 4545210"/>
              <a:gd name="connsiteX2" fmla="*/ 5359498 w 5400179"/>
              <a:gd name="connsiteY2" fmla="*/ 908247 h 4545210"/>
              <a:gd name="connsiteX3" fmla="*/ 5238850 w 5400179"/>
              <a:gd name="connsiteY3" fmla="*/ 2146497 h 4545210"/>
              <a:gd name="connsiteX4" fmla="*/ 4988025 w 5400179"/>
              <a:gd name="connsiteY4" fmla="*/ 2987872 h 4545210"/>
              <a:gd name="connsiteX5" fmla="*/ 4205386 w 5400179"/>
              <a:gd name="connsiteY5" fmla="*/ 3675259 h 4545210"/>
              <a:gd name="connsiteX6" fmla="*/ 1689198 w 5400179"/>
              <a:gd name="connsiteY6" fmla="*/ 4545210 h 4545210"/>
              <a:gd name="connsiteX7" fmla="*/ 77885 w 5400179"/>
              <a:gd name="connsiteY7" fmla="*/ 4530922 h 4545210"/>
              <a:gd name="connsiteX8" fmla="*/ 255563 w 5400179"/>
              <a:gd name="connsiteY8" fmla="*/ 6434 h 4545210"/>
              <a:gd name="connsiteX0" fmla="*/ 177678 w 5322294"/>
              <a:gd name="connsiteY0" fmla="*/ 6434 h 4545210"/>
              <a:gd name="connsiteX1" fmla="*/ 4017963 w 5322294"/>
              <a:gd name="connsiteY1" fmla="*/ 84 h 4545210"/>
              <a:gd name="connsiteX2" fmla="*/ 5281613 w 5322294"/>
              <a:gd name="connsiteY2" fmla="*/ 908247 h 4545210"/>
              <a:gd name="connsiteX3" fmla="*/ 5160965 w 5322294"/>
              <a:gd name="connsiteY3" fmla="*/ 2146497 h 4545210"/>
              <a:gd name="connsiteX4" fmla="*/ 4910140 w 5322294"/>
              <a:gd name="connsiteY4" fmla="*/ 2987872 h 4545210"/>
              <a:gd name="connsiteX5" fmla="*/ 4127501 w 5322294"/>
              <a:gd name="connsiteY5" fmla="*/ 3675259 h 4545210"/>
              <a:gd name="connsiteX6" fmla="*/ 1611313 w 5322294"/>
              <a:gd name="connsiteY6" fmla="*/ 4545210 h 4545210"/>
              <a:gd name="connsiteX7" fmla="*/ 0 w 5322294"/>
              <a:gd name="connsiteY7" fmla="*/ 4530922 h 4545210"/>
              <a:gd name="connsiteX8" fmla="*/ 177678 w 5322294"/>
              <a:gd name="connsiteY8" fmla="*/ 6434 h 4545210"/>
              <a:gd name="connsiteX0" fmla="*/ 834115 w 5322294"/>
              <a:gd name="connsiteY0" fmla="*/ 0 h 4547212"/>
              <a:gd name="connsiteX1" fmla="*/ 4017963 w 5322294"/>
              <a:gd name="connsiteY1" fmla="*/ 2086 h 4547212"/>
              <a:gd name="connsiteX2" fmla="*/ 5281613 w 5322294"/>
              <a:gd name="connsiteY2" fmla="*/ 910249 h 4547212"/>
              <a:gd name="connsiteX3" fmla="*/ 5160965 w 5322294"/>
              <a:gd name="connsiteY3" fmla="*/ 2148499 h 4547212"/>
              <a:gd name="connsiteX4" fmla="*/ 4910140 w 5322294"/>
              <a:gd name="connsiteY4" fmla="*/ 2989874 h 4547212"/>
              <a:gd name="connsiteX5" fmla="*/ 4127501 w 5322294"/>
              <a:gd name="connsiteY5" fmla="*/ 3677261 h 4547212"/>
              <a:gd name="connsiteX6" fmla="*/ 1611313 w 5322294"/>
              <a:gd name="connsiteY6" fmla="*/ 4547212 h 4547212"/>
              <a:gd name="connsiteX7" fmla="*/ 0 w 5322294"/>
              <a:gd name="connsiteY7" fmla="*/ 4532924 h 4547212"/>
              <a:gd name="connsiteX8" fmla="*/ 834115 w 5322294"/>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799404 w 4510385"/>
              <a:gd name="connsiteY6" fmla="*/ 4547212 h 4547212"/>
              <a:gd name="connsiteX7" fmla="*/ 0 w 4510385"/>
              <a:gd name="connsiteY7" fmla="*/ 4532924 h 4547212"/>
              <a:gd name="connsiteX8" fmla="*/ 22206 w 4510385"/>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10037 w 4498216"/>
              <a:gd name="connsiteY0" fmla="*/ 0 h 4547212"/>
              <a:gd name="connsiteX1" fmla="*/ 3193885 w 4498216"/>
              <a:gd name="connsiteY1" fmla="*/ 2086 h 4547212"/>
              <a:gd name="connsiteX2" fmla="*/ 4457535 w 4498216"/>
              <a:gd name="connsiteY2" fmla="*/ 910249 h 4547212"/>
              <a:gd name="connsiteX3" fmla="*/ 4336887 w 4498216"/>
              <a:gd name="connsiteY3" fmla="*/ 2148499 h 4547212"/>
              <a:gd name="connsiteX4" fmla="*/ 4086062 w 4498216"/>
              <a:gd name="connsiteY4" fmla="*/ 2989874 h 4547212"/>
              <a:gd name="connsiteX5" fmla="*/ 3303423 w 4498216"/>
              <a:gd name="connsiteY5" fmla="*/ 3677261 h 4547212"/>
              <a:gd name="connsiteX6" fmla="*/ 2101708 w 4498216"/>
              <a:gd name="connsiteY6" fmla="*/ 4143956 h 4547212"/>
              <a:gd name="connsiteX7" fmla="*/ 787235 w 4498216"/>
              <a:gd name="connsiteY7" fmla="*/ 4547212 h 4547212"/>
              <a:gd name="connsiteX8" fmla="*/ 24619 w 4498216"/>
              <a:gd name="connsiteY8" fmla="*/ 4150535 h 4547212"/>
              <a:gd name="connsiteX9" fmla="*/ 10037 w 4498216"/>
              <a:gd name="connsiteY9" fmla="*/ 0 h 4547212"/>
              <a:gd name="connsiteX0" fmla="*/ 10037 w 4498216"/>
              <a:gd name="connsiteY0" fmla="*/ 0 h 4473917"/>
              <a:gd name="connsiteX1" fmla="*/ 3193885 w 4498216"/>
              <a:gd name="connsiteY1" fmla="*/ 2086 h 4473917"/>
              <a:gd name="connsiteX2" fmla="*/ 4457535 w 4498216"/>
              <a:gd name="connsiteY2" fmla="*/ 910249 h 4473917"/>
              <a:gd name="connsiteX3" fmla="*/ 4336887 w 4498216"/>
              <a:gd name="connsiteY3" fmla="*/ 2148499 h 4473917"/>
              <a:gd name="connsiteX4" fmla="*/ 4086062 w 4498216"/>
              <a:gd name="connsiteY4" fmla="*/ 2989874 h 4473917"/>
              <a:gd name="connsiteX5" fmla="*/ 3303423 w 4498216"/>
              <a:gd name="connsiteY5" fmla="*/ 3677261 h 4473917"/>
              <a:gd name="connsiteX6" fmla="*/ 2101708 w 4498216"/>
              <a:gd name="connsiteY6" fmla="*/ 4143956 h 4473917"/>
              <a:gd name="connsiteX7" fmla="*/ 24619 w 4498216"/>
              <a:gd name="connsiteY7" fmla="*/ 4150535 h 4473917"/>
              <a:gd name="connsiteX8" fmla="*/ 10037 w 4498216"/>
              <a:gd name="connsiteY8" fmla="*/ 0 h 4473917"/>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54092"/>
              <a:gd name="connsiteX1" fmla="*/ 3193885 w 4498216"/>
              <a:gd name="connsiteY1" fmla="*/ 2086 h 4154092"/>
              <a:gd name="connsiteX2" fmla="*/ 4457535 w 4498216"/>
              <a:gd name="connsiteY2" fmla="*/ 910249 h 4154092"/>
              <a:gd name="connsiteX3" fmla="*/ 4336887 w 4498216"/>
              <a:gd name="connsiteY3" fmla="*/ 2148499 h 4154092"/>
              <a:gd name="connsiteX4" fmla="*/ 4086062 w 4498216"/>
              <a:gd name="connsiteY4" fmla="*/ 2989874 h 4154092"/>
              <a:gd name="connsiteX5" fmla="*/ 3303423 w 4498216"/>
              <a:gd name="connsiteY5" fmla="*/ 3677261 h 4154092"/>
              <a:gd name="connsiteX6" fmla="*/ 2101708 w 4498216"/>
              <a:gd name="connsiteY6" fmla="*/ 4143956 h 4154092"/>
              <a:gd name="connsiteX7" fmla="*/ 24619 w 4498216"/>
              <a:gd name="connsiteY7" fmla="*/ 4150535 h 4154092"/>
              <a:gd name="connsiteX8" fmla="*/ 10037 w 4498216"/>
              <a:gd name="connsiteY8" fmla="*/ 0 h 4154092"/>
              <a:gd name="connsiteX0" fmla="*/ 9712 w 4497891"/>
              <a:gd name="connsiteY0" fmla="*/ 0 h 4143956"/>
              <a:gd name="connsiteX1" fmla="*/ 3193560 w 4497891"/>
              <a:gd name="connsiteY1" fmla="*/ 2086 h 4143956"/>
              <a:gd name="connsiteX2" fmla="*/ 4457210 w 4497891"/>
              <a:gd name="connsiteY2" fmla="*/ 910249 h 4143956"/>
              <a:gd name="connsiteX3" fmla="*/ 4336562 w 4497891"/>
              <a:gd name="connsiteY3" fmla="*/ 2148499 h 4143956"/>
              <a:gd name="connsiteX4" fmla="*/ 4085737 w 4497891"/>
              <a:gd name="connsiteY4" fmla="*/ 2989874 h 4143956"/>
              <a:gd name="connsiteX5" fmla="*/ 3303098 w 4497891"/>
              <a:gd name="connsiteY5" fmla="*/ 3677261 h 4143956"/>
              <a:gd name="connsiteX6" fmla="*/ 2101383 w 4497891"/>
              <a:gd name="connsiteY6" fmla="*/ 4143956 h 4143956"/>
              <a:gd name="connsiteX7" fmla="*/ 26922 w 4497891"/>
              <a:gd name="connsiteY7" fmla="*/ 4137704 h 4143956"/>
              <a:gd name="connsiteX8" fmla="*/ 9712 w 4497891"/>
              <a:gd name="connsiteY8" fmla="*/ 0 h 4143956"/>
              <a:gd name="connsiteX0" fmla="*/ 9408 w 4497587"/>
              <a:gd name="connsiteY0" fmla="*/ 0 h 4147378"/>
              <a:gd name="connsiteX1" fmla="*/ 3193256 w 4497587"/>
              <a:gd name="connsiteY1" fmla="*/ 2086 h 4147378"/>
              <a:gd name="connsiteX2" fmla="*/ 4456906 w 4497587"/>
              <a:gd name="connsiteY2" fmla="*/ 910249 h 4147378"/>
              <a:gd name="connsiteX3" fmla="*/ 4336258 w 4497587"/>
              <a:gd name="connsiteY3" fmla="*/ 2148499 h 4147378"/>
              <a:gd name="connsiteX4" fmla="*/ 4085433 w 4497587"/>
              <a:gd name="connsiteY4" fmla="*/ 2989874 h 4147378"/>
              <a:gd name="connsiteX5" fmla="*/ 3302794 w 4497587"/>
              <a:gd name="connsiteY5" fmla="*/ 3677261 h 4147378"/>
              <a:gd name="connsiteX6" fmla="*/ 2101079 w 4497587"/>
              <a:gd name="connsiteY6" fmla="*/ 4143956 h 4147378"/>
              <a:gd name="connsiteX7" fmla="*/ 29246 w 4497587"/>
              <a:gd name="connsiteY7" fmla="*/ 4142837 h 4147378"/>
              <a:gd name="connsiteX8" fmla="*/ 9408 w 4497587"/>
              <a:gd name="connsiteY8" fmla="*/ 0 h 4147378"/>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0 w 4488179"/>
              <a:gd name="connsiteY0" fmla="*/ 0 h 4143956"/>
              <a:gd name="connsiteX1" fmla="*/ 3183848 w 4488179"/>
              <a:gd name="connsiteY1" fmla="*/ 2086 h 4143956"/>
              <a:gd name="connsiteX2" fmla="*/ 4447498 w 4488179"/>
              <a:gd name="connsiteY2" fmla="*/ 910249 h 4143956"/>
              <a:gd name="connsiteX3" fmla="*/ 4326850 w 4488179"/>
              <a:gd name="connsiteY3" fmla="*/ 2148499 h 4143956"/>
              <a:gd name="connsiteX4" fmla="*/ 4076025 w 4488179"/>
              <a:gd name="connsiteY4" fmla="*/ 2989874 h 4143956"/>
              <a:gd name="connsiteX5" fmla="*/ 3293386 w 4488179"/>
              <a:gd name="connsiteY5" fmla="*/ 3677261 h 4143956"/>
              <a:gd name="connsiteX6" fmla="*/ 2091671 w 4488179"/>
              <a:gd name="connsiteY6" fmla="*/ 4143956 h 4143956"/>
              <a:gd name="connsiteX7" fmla="*/ 19838 w 4488179"/>
              <a:gd name="connsiteY7" fmla="*/ 4142837 h 4143956"/>
              <a:gd name="connsiteX8" fmla="*/ 0 w 4488179"/>
              <a:gd name="connsiteY8" fmla="*/ 0 h 4143956"/>
              <a:gd name="connsiteX0" fmla="*/ 0 w 4469785"/>
              <a:gd name="connsiteY0" fmla="*/ 0 h 4143956"/>
              <a:gd name="connsiteX1" fmla="*/ 3165454 w 4469785"/>
              <a:gd name="connsiteY1" fmla="*/ 2086 h 4143956"/>
              <a:gd name="connsiteX2" fmla="*/ 4429104 w 4469785"/>
              <a:gd name="connsiteY2" fmla="*/ 910249 h 4143956"/>
              <a:gd name="connsiteX3" fmla="*/ 4308456 w 4469785"/>
              <a:gd name="connsiteY3" fmla="*/ 2148499 h 4143956"/>
              <a:gd name="connsiteX4" fmla="*/ 4057631 w 4469785"/>
              <a:gd name="connsiteY4" fmla="*/ 2989874 h 4143956"/>
              <a:gd name="connsiteX5" fmla="*/ 3274992 w 4469785"/>
              <a:gd name="connsiteY5" fmla="*/ 3677261 h 4143956"/>
              <a:gd name="connsiteX6" fmla="*/ 2073277 w 4469785"/>
              <a:gd name="connsiteY6" fmla="*/ 4143956 h 4143956"/>
              <a:gd name="connsiteX7" fmla="*/ 1444 w 4469785"/>
              <a:gd name="connsiteY7" fmla="*/ 4142837 h 4143956"/>
              <a:gd name="connsiteX8" fmla="*/ 0 w 4469785"/>
              <a:gd name="connsiteY8" fmla="*/ 0 h 4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9785" h="4143956">
                <a:moveTo>
                  <a:pt x="0" y="0"/>
                </a:moveTo>
                <a:lnTo>
                  <a:pt x="3165454" y="2086"/>
                </a:lnTo>
                <a:cubicBezTo>
                  <a:pt x="3819260" y="-4245"/>
                  <a:pt x="4239662" y="344287"/>
                  <a:pt x="4429104" y="910249"/>
                </a:cubicBezTo>
                <a:cubicBezTo>
                  <a:pt x="4544463" y="1337835"/>
                  <a:pt x="4385714" y="1776230"/>
                  <a:pt x="4308456" y="2148499"/>
                </a:cubicBezTo>
                <a:cubicBezTo>
                  <a:pt x="4241781" y="2491928"/>
                  <a:pt x="4133831" y="2801755"/>
                  <a:pt x="4057631" y="2989874"/>
                </a:cubicBezTo>
                <a:cubicBezTo>
                  <a:pt x="3981431" y="3177993"/>
                  <a:pt x="3605718" y="3484914"/>
                  <a:pt x="3274992" y="3677261"/>
                </a:cubicBezTo>
                <a:cubicBezTo>
                  <a:pt x="2944266" y="3869608"/>
                  <a:pt x="2619744" y="4065077"/>
                  <a:pt x="2073277" y="4143956"/>
                </a:cubicBezTo>
                <a:lnTo>
                  <a:pt x="1444" y="4142837"/>
                </a:lnTo>
                <a:cubicBezTo>
                  <a:pt x="12347" y="3374174"/>
                  <a:pt x="9919" y="2071418"/>
                  <a:pt x="0" y="0"/>
                </a:cubicBez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xmlns=""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pic>
        <p:nvPicPr>
          <p:cNvPr id="10" name="Picture 8">
            <a:extLst>
              <a:ext uri="{FF2B5EF4-FFF2-40B4-BE49-F238E27FC236}">
                <a16:creationId xmlns:a16="http://schemas.microsoft.com/office/drawing/2014/main" xmlns="" id="{A8DDC052-A9D2-47D7-8996-5FEE67D50A1C}"/>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5">
            <a:extLst>
              <a:ext uri="{FF2B5EF4-FFF2-40B4-BE49-F238E27FC236}">
                <a16:creationId xmlns:a16="http://schemas.microsoft.com/office/drawing/2014/main" xmlns="" id="{8198E448-1A74-477B-86BC-2508B7B40C23}"/>
              </a:ext>
            </a:extLst>
          </p:cNvPr>
          <p:cNvSpPr>
            <a:spLocks/>
          </p:cNvSpPr>
          <p:nvPr userDrawn="1"/>
        </p:nvSpPr>
        <p:spPr bwMode="auto">
          <a:xfrm>
            <a:off x="-457200" y="1897358"/>
            <a:ext cx="1447800" cy="1301322"/>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8" name="Text Placeholder 10">
            <a:extLst>
              <a:ext uri="{FF2B5EF4-FFF2-40B4-BE49-F238E27FC236}">
                <a16:creationId xmlns:a16="http://schemas.microsoft.com/office/drawing/2014/main" xmlns="" id="{AACF5E90-32EE-437C-919B-95F3D1844CA4}"/>
              </a:ext>
            </a:extLst>
          </p:cNvPr>
          <p:cNvSpPr>
            <a:spLocks noGrp="1"/>
          </p:cNvSpPr>
          <p:nvPr>
            <p:ph type="body" sz="quarter" idx="14" hasCustomPrompt="1"/>
          </p:nvPr>
        </p:nvSpPr>
        <p:spPr>
          <a:xfrm>
            <a:off x="1211368" y="2114366"/>
            <a:ext cx="1912832"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xmlns="" id="{A219CE30-EF3B-49BA-B862-4166B549673C}"/>
              </a:ext>
            </a:extLst>
          </p:cNvPr>
          <p:cNvSpPr>
            <a:spLocks noGrp="1"/>
          </p:cNvSpPr>
          <p:nvPr>
            <p:ph type="body" sz="quarter" idx="15" hasCustomPrompt="1"/>
          </p:nvPr>
        </p:nvSpPr>
        <p:spPr>
          <a:xfrm>
            <a:off x="1211368" y="304800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xmlns="" id="{FC07F408-9EFB-44CE-842B-79B7A6217AF8}"/>
              </a:ext>
            </a:extLst>
          </p:cNvPr>
          <p:cNvSpPr>
            <a:spLocks noGrp="1"/>
          </p:cNvSpPr>
          <p:nvPr>
            <p:ph type="body" sz="quarter" idx="16" hasCustomPrompt="1"/>
          </p:nvPr>
        </p:nvSpPr>
        <p:spPr>
          <a:xfrm>
            <a:off x="1211368" y="402351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a16="http://schemas.microsoft.com/office/drawing/2014/main" xmlns="" id="{133972C0-3642-4FD9-9720-6753E39A621A}"/>
              </a:ext>
            </a:extLst>
          </p:cNvPr>
          <p:cNvSpPr>
            <a:spLocks noGrp="1"/>
          </p:cNvSpPr>
          <p:nvPr>
            <p:ph type="body" sz="quarter" idx="17" hasCustomPrompt="1"/>
          </p:nvPr>
        </p:nvSpPr>
        <p:spPr>
          <a:xfrm>
            <a:off x="1211368" y="4999038"/>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9532753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750" fill="hold"/>
                                        <p:tgtEl>
                                          <p:spTgt spid="17"/>
                                        </p:tgtEl>
                                        <p:attrNameLst>
                                          <p:attrName>ppt_x</p:attrName>
                                        </p:attrNameLst>
                                      </p:cBhvr>
                                      <p:tavLst>
                                        <p:tav tm="0">
                                          <p:val>
                                            <p:strVal val="0-#ppt_w/2"/>
                                          </p:val>
                                        </p:tav>
                                        <p:tav tm="100000">
                                          <p:val>
                                            <p:strVal val="#ppt_x"/>
                                          </p:val>
                                        </p:tav>
                                      </p:tavLst>
                                    </p:anim>
                                    <p:anim calcmode="lin" valueType="num">
                                      <p:cBhvr additive="base">
                                        <p:cTn id="13" dur="75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10" presetClass="entr" presetSubtype="0" fill="hold" grpId="0" nodeType="after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par>
                                <p:cTn id="18" presetID="10" presetClass="entr" presetSubtype="0" fill="hold" grpId="0" nodeType="withEffect">
                                  <p:stCondLst>
                                    <p:cond delay="10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fade">
                                      <p:cBhvr>
                                        <p:cTn id="20" dur="500"/>
                                        <p:tgtEl>
                                          <p:spTgt spid="19">
                                            <p:txEl>
                                              <p:pRg st="0" end="0"/>
                                            </p:txEl>
                                          </p:spTgt>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fade">
                                      <p:cBhvr>
                                        <p:cTn id="23" dur="500"/>
                                        <p:tgtEl>
                                          <p:spTgt spid="20">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xmlns=""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0" name="Picture Placeholder 2">
            <a:extLst>
              <a:ext uri="{FF2B5EF4-FFF2-40B4-BE49-F238E27FC236}">
                <a16:creationId xmlns:a16="http://schemas.microsoft.com/office/drawing/2014/main" xmlns="" id="{8A4F64A6-4B52-4F2B-A574-546CE5D50072}"/>
              </a:ext>
            </a:extLst>
          </p:cNvPr>
          <p:cNvSpPr>
            <a:spLocks noGrp="1"/>
          </p:cNvSpPr>
          <p:nvPr>
            <p:ph type="pic" sz="quarter" idx="21" hasCustomPrompt="1"/>
          </p:nvPr>
        </p:nvSpPr>
        <p:spPr>
          <a:xfrm>
            <a:off x="-573927" y="1463040"/>
            <a:ext cx="6235594" cy="5394960"/>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40414975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xmlns=""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xmlns=""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xmlns="" id="{D080F91B-48A7-4734-9DC5-FBAA2F580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xmlns=""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34369771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50" presetClass="entr" presetSubtype="0" decel="10000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3"/>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Body Bullet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xmlns=""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a16="http://schemas.microsoft.com/office/drawing/2014/main" xmlns=""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a16="http://schemas.microsoft.com/office/drawing/2014/main" xmlns="" id="{D080F91B-48A7-4734-9DC5-FBAA2F5804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a16="http://schemas.microsoft.com/office/drawing/2014/main" xmlns="" id="{D9378D4F-3FD7-4FE1-B0A0-852140DB026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xmlns="" id="{2F220BBD-3166-4C17-856F-123BF9092F25}"/>
              </a:ext>
            </a:extLst>
          </p:cNvPr>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10" name="Text Placeholder 10">
            <a:extLst>
              <a:ext uri="{FF2B5EF4-FFF2-40B4-BE49-F238E27FC236}">
                <a16:creationId xmlns:a16="http://schemas.microsoft.com/office/drawing/2014/main" xmlns="" id="{083E4EB5-F08F-4775-ABDB-99E3E4D3FF6B}"/>
              </a:ext>
            </a:extLst>
          </p:cNvPr>
          <p:cNvSpPr>
            <a:spLocks noGrp="1"/>
          </p:cNvSpPr>
          <p:nvPr>
            <p:ph type="body" sz="quarter" idx="14" hasCustomPrompt="1"/>
          </p:nvPr>
        </p:nvSpPr>
        <p:spPr>
          <a:xfrm>
            <a:off x="914400" y="2103439"/>
            <a:ext cx="1912832" cy="457200"/>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4" name="Text Placeholder 10">
            <a:extLst>
              <a:ext uri="{FF2B5EF4-FFF2-40B4-BE49-F238E27FC236}">
                <a16:creationId xmlns:a16="http://schemas.microsoft.com/office/drawing/2014/main" xmlns="" id="{E48510D1-9D2B-4ACB-9193-103B34784B58}"/>
              </a:ext>
            </a:extLst>
          </p:cNvPr>
          <p:cNvSpPr>
            <a:spLocks noGrp="1"/>
          </p:cNvSpPr>
          <p:nvPr>
            <p:ph type="body" sz="quarter" idx="15" hasCustomPrompt="1"/>
          </p:nvPr>
        </p:nvSpPr>
        <p:spPr>
          <a:xfrm>
            <a:off x="1870816" y="30638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5" name="Text Placeholder 10">
            <a:extLst>
              <a:ext uri="{FF2B5EF4-FFF2-40B4-BE49-F238E27FC236}">
                <a16:creationId xmlns:a16="http://schemas.microsoft.com/office/drawing/2014/main" xmlns="" id="{C2D2DDBA-504B-4064-AFCD-7BA2A349EE4B}"/>
              </a:ext>
            </a:extLst>
          </p:cNvPr>
          <p:cNvSpPr>
            <a:spLocks noGrp="1"/>
          </p:cNvSpPr>
          <p:nvPr>
            <p:ph type="body" sz="quarter" idx="16" hasCustomPrompt="1"/>
          </p:nvPr>
        </p:nvSpPr>
        <p:spPr>
          <a:xfrm>
            <a:off x="1870816" y="41306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6" name="Text Placeholder 10">
            <a:extLst>
              <a:ext uri="{FF2B5EF4-FFF2-40B4-BE49-F238E27FC236}">
                <a16:creationId xmlns:a16="http://schemas.microsoft.com/office/drawing/2014/main" xmlns="" id="{0737DC02-4A7D-4E0A-827C-70782B6DC703}"/>
              </a:ext>
            </a:extLst>
          </p:cNvPr>
          <p:cNvSpPr>
            <a:spLocks noGrp="1"/>
          </p:cNvSpPr>
          <p:nvPr>
            <p:ph type="body" sz="quarter" idx="17" hasCustomPrompt="1"/>
          </p:nvPr>
        </p:nvSpPr>
        <p:spPr>
          <a:xfrm>
            <a:off x="1870816" y="51974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7" name="Picture Placeholder 5">
            <a:extLst>
              <a:ext uri="{FF2B5EF4-FFF2-40B4-BE49-F238E27FC236}">
                <a16:creationId xmlns:a16="http://schemas.microsoft.com/office/drawing/2014/main" xmlns="" id="{97054DCE-E6D4-4A82-8DDB-4C27963CCFC9}"/>
              </a:ext>
            </a:extLst>
          </p:cNvPr>
          <p:cNvSpPr>
            <a:spLocks noGrp="1"/>
          </p:cNvSpPr>
          <p:nvPr>
            <p:ph type="pic" sz="quarter" idx="18"/>
          </p:nvPr>
        </p:nvSpPr>
        <p:spPr>
          <a:xfrm>
            <a:off x="914400" y="2895600"/>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a16="http://schemas.microsoft.com/office/drawing/2014/main" xmlns="" id="{AC3AD76F-F53D-4F9E-B8F3-06AD00E960FD}"/>
              </a:ext>
            </a:extLst>
          </p:cNvPr>
          <p:cNvSpPr>
            <a:spLocks noGrp="1"/>
          </p:cNvSpPr>
          <p:nvPr>
            <p:ph type="pic" sz="quarter" idx="19"/>
          </p:nvPr>
        </p:nvSpPr>
        <p:spPr>
          <a:xfrm>
            <a:off x="914400" y="3962400"/>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a16="http://schemas.microsoft.com/office/drawing/2014/main" xmlns="" id="{83909F0E-D8DB-4E15-B397-A629A6200421}"/>
              </a:ext>
            </a:extLst>
          </p:cNvPr>
          <p:cNvSpPr>
            <a:spLocks noGrp="1"/>
          </p:cNvSpPr>
          <p:nvPr>
            <p:ph type="pic" sz="quarter" idx="20"/>
          </p:nvPr>
        </p:nvSpPr>
        <p:spPr>
          <a:xfrm>
            <a:off x="914400" y="5029200"/>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19086905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childTnLst>
                                </p:cTn>
                              </p:par>
                              <p:par>
                                <p:cTn id="22" presetID="10" presetClass="entr" presetSubtype="0" fill="hold" grpId="0" nodeType="withEffect">
                                  <p:stCondLst>
                                    <p:cond delay="10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par>
                                <p:cTn id="25" presetID="23" presetClass="entr" presetSubtype="16" fill="hold" grpId="0" nodeType="withEffect">
                                  <p:stCondLst>
                                    <p:cond delay="2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p:stCondLst>
                                    <p:cond delay="30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500"/>
                                        <p:tgtEl>
                                          <p:spTgt spid="15">
                                            <p:txEl>
                                              <p:pRg st="0" end="0"/>
                                            </p:txEl>
                                          </p:spTgt>
                                        </p:tgtEl>
                                      </p:cBhvr>
                                    </p:animEffect>
                                  </p:childTnLst>
                                </p:cTn>
                              </p:par>
                              <p:par>
                                <p:cTn id="32" presetID="23" presetClass="entr" presetSubtype="16" fill="hold" grpId="0" nodeType="withEffect">
                                  <p:stCondLst>
                                    <p:cond delay="4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childTnLst>
                                </p:cTn>
                              </p:par>
                              <p:par>
                                <p:cTn id="36" presetID="10" presetClass="entr" presetSubtype="0" fill="hold" grpId="0" nodeType="withEffect">
                                  <p:stCondLst>
                                    <p:cond delay="50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fade">
                                      <p:cBhvr>
                                        <p:cTn id="3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build="p">
        <p:tmplLst>
          <p:tmpl lvl="1">
            <p:tnLst>
              <p:par>
                <p:cTn presetID="10" presetClass="entr" presetSubtype="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3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animBg="1"/>
      <p:bldP spid="19"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ody - Table">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532745" y="1600200"/>
            <a:ext cx="11126510"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418150"/>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Body Bullets">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1042319739"/>
      </p:ext>
    </p:extLst>
  </p:cSld>
  <p:clrMapOvr>
    <a:masterClrMapping/>
  </p:clrMapOvr>
  <p:transition spd="slow">
    <p:fade/>
  </p:transition>
  <p:extLst mod="1">
    <p:ext uri="{DCECCB84-F9BA-43D5-87BE-67443E8EF086}">
      <p15:sldGuideLst xmlns:p15="http://schemas.microsoft.com/office/powerpoint/2012/main">
        <p15:guide id="1"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Body Bullet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xmlns="" id="{3446C847-8A4E-4679-9C7C-B89C860BACE2}"/>
              </a:ext>
            </a:extLst>
          </p:cNvPr>
          <p:cNvSpPr>
            <a:spLocks/>
          </p:cNvSpPr>
          <p:nvPr userDrawn="1"/>
        </p:nvSpPr>
        <p:spPr bwMode="auto">
          <a:xfrm>
            <a:off x="828845" y="1450340"/>
            <a:ext cx="11363155" cy="5129512"/>
          </a:xfrm>
          <a:custGeom>
            <a:avLst/>
            <a:gdLst>
              <a:gd name="connsiteX0" fmla="*/ 3975886 w 11363155"/>
              <a:gd name="connsiteY0" fmla="*/ 0 h 5129512"/>
              <a:gd name="connsiteX1" fmla="*/ 11363155 w 11363155"/>
              <a:gd name="connsiteY1" fmla="*/ 0 h 5129512"/>
              <a:gd name="connsiteX2" fmla="*/ 11363155 w 11363155"/>
              <a:gd name="connsiteY2" fmla="*/ 5129512 h 5129512"/>
              <a:gd name="connsiteX3" fmla="*/ 0 w 11363155"/>
              <a:gd name="connsiteY3" fmla="*/ 5129512 h 5129512"/>
              <a:gd name="connsiteX4" fmla="*/ 127972 w 11363155"/>
              <a:gd name="connsiteY4" fmla="*/ 5088903 h 5129512"/>
              <a:gd name="connsiteX5" fmla="*/ 829474 w 11363155"/>
              <a:gd name="connsiteY5" fmla="*/ 4865980 h 5129512"/>
              <a:gd name="connsiteX6" fmla="*/ 2280914 w 11363155"/>
              <a:gd name="connsiteY6" fmla="*/ 4239827 h 5129512"/>
              <a:gd name="connsiteX7" fmla="*/ 3407257 w 11363155"/>
              <a:gd name="connsiteY7" fmla="*/ 3013749 h 5129512"/>
              <a:gd name="connsiteX8" fmla="*/ 3492636 w 11363155"/>
              <a:gd name="connsiteY8" fmla="*/ 2771156 h 5129512"/>
              <a:gd name="connsiteX9" fmla="*/ 3932665 w 11363155"/>
              <a:gd name="connsiteY9" fmla="*/ 987769 h 5129512"/>
              <a:gd name="connsiteX10" fmla="*/ 3997315 w 11363155"/>
              <a:gd name="connsiteY10" fmla="*/ 224339 h 5129512"/>
              <a:gd name="connsiteX11" fmla="*/ 3975886 w 11363155"/>
              <a:gd name="connsiteY11"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3155" h="5129512">
                <a:moveTo>
                  <a:pt x="3975886" y="0"/>
                </a:moveTo>
                <a:lnTo>
                  <a:pt x="11363155" y="0"/>
                </a:lnTo>
                <a:lnTo>
                  <a:pt x="11363155" y="5129512"/>
                </a:lnTo>
                <a:lnTo>
                  <a:pt x="0" y="5129512"/>
                </a:lnTo>
                <a:lnTo>
                  <a:pt x="127972" y="5088903"/>
                </a:lnTo>
                <a:cubicBezTo>
                  <a:pt x="404222" y="5001209"/>
                  <a:pt x="643940" y="4924989"/>
                  <a:pt x="829474" y="4865980"/>
                </a:cubicBezTo>
                <a:cubicBezTo>
                  <a:pt x="1413991" y="4679117"/>
                  <a:pt x="1893425" y="4475864"/>
                  <a:pt x="2280914" y="4239827"/>
                </a:cubicBezTo>
                <a:cubicBezTo>
                  <a:pt x="2839160" y="3905442"/>
                  <a:pt x="3206945" y="3505492"/>
                  <a:pt x="3407257" y="3013749"/>
                </a:cubicBezTo>
                <a:cubicBezTo>
                  <a:pt x="3440095" y="2935070"/>
                  <a:pt x="3469650" y="2853113"/>
                  <a:pt x="3492636" y="2771156"/>
                </a:cubicBezTo>
                <a:cubicBezTo>
                  <a:pt x="3578015" y="2469554"/>
                  <a:pt x="3758624" y="1797506"/>
                  <a:pt x="3932665" y="987769"/>
                </a:cubicBezTo>
                <a:cubicBezTo>
                  <a:pt x="3989311" y="714852"/>
                  <a:pt x="4009014" y="460375"/>
                  <a:pt x="3997315" y="224339"/>
                </a:cubicBezTo>
                <a:lnTo>
                  <a:pt x="397588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0" name="Freeform 7">
            <a:extLst>
              <a:ext uri="{FF2B5EF4-FFF2-40B4-BE49-F238E27FC236}">
                <a16:creationId xmlns:a16="http://schemas.microsoft.com/office/drawing/2014/main" xmlns="" id="{EE813E76-362D-4BD6-9FB9-4B22EC2BDD52}"/>
              </a:ext>
            </a:extLst>
          </p:cNvPr>
          <p:cNvSpPr>
            <a:spLocks/>
          </p:cNvSpPr>
          <p:nvPr userDrawn="1"/>
        </p:nvSpPr>
        <p:spPr bwMode="auto">
          <a:xfrm>
            <a:off x="0" y="2828601"/>
            <a:ext cx="1036085" cy="4016602"/>
          </a:xfrm>
          <a:custGeom>
            <a:avLst/>
            <a:gdLst>
              <a:gd name="T0" fmla="*/ 172 w 316"/>
              <a:gd name="T1" fmla="*/ 577 h 1225"/>
              <a:gd name="T2" fmla="*/ 316 w 316"/>
              <a:gd name="T3" fmla="*/ 0 h 1225"/>
              <a:gd name="T4" fmla="*/ 0 w 316"/>
              <a:gd name="T5" fmla="*/ 0 h 1225"/>
              <a:gd name="T6" fmla="*/ 0 w 316"/>
              <a:gd name="T7" fmla="*/ 1225 h 1225"/>
              <a:gd name="T8" fmla="*/ 11 w 316"/>
              <a:gd name="T9" fmla="*/ 1221 h 1225"/>
              <a:gd name="T10" fmla="*/ 172 w 316"/>
              <a:gd name="T11" fmla="*/ 577 h 1225"/>
            </a:gdLst>
            <a:ahLst/>
            <a:cxnLst>
              <a:cxn ang="0">
                <a:pos x="T0" y="T1"/>
              </a:cxn>
              <a:cxn ang="0">
                <a:pos x="T2" y="T3"/>
              </a:cxn>
              <a:cxn ang="0">
                <a:pos x="T4" y="T5"/>
              </a:cxn>
              <a:cxn ang="0">
                <a:pos x="T6" y="T7"/>
              </a:cxn>
              <a:cxn ang="0">
                <a:pos x="T8" y="T9"/>
              </a:cxn>
              <a:cxn ang="0">
                <a:pos x="T10" y="T11"/>
              </a:cxn>
            </a:cxnLst>
            <a:rect l="0" t="0" r="r" b="b"/>
            <a:pathLst>
              <a:path w="316" h="1225">
                <a:moveTo>
                  <a:pt x="172" y="577"/>
                </a:moveTo>
                <a:cubicBezTo>
                  <a:pt x="316" y="0"/>
                  <a:pt x="316" y="0"/>
                  <a:pt x="316" y="0"/>
                </a:cubicBezTo>
                <a:cubicBezTo>
                  <a:pt x="0" y="0"/>
                  <a:pt x="0" y="0"/>
                  <a:pt x="0" y="0"/>
                </a:cubicBezTo>
                <a:cubicBezTo>
                  <a:pt x="0" y="1225"/>
                  <a:pt x="0" y="1225"/>
                  <a:pt x="0" y="1225"/>
                </a:cubicBezTo>
                <a:cubicBezTo>
                  <a:pt x="4" y="1224"/>
                  <a:pt x="7" y="1222"/>
                  <a:pt x="11" y="1221"/>
                </a:cubicBezTo>
                <a:lnTo>
                  <a:pt x="172" y="57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9" name="Freeform: Shape 28">
            <a:extLst>
              <a:ext uri="{FF2B5EF4-FFF2-40B4-BE49-F238E27FC236}">
                <a16:creationId xmlns:a16="http://schemas.microsoft.com/office/drawing/2014/main" xmlns=""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26" name="Freeform: Shape 25">
            <a:extLst>
              <a:ext uri="{FF2B5EF4-FFF2-40B4-BE49-F238E27FC236}">
                <a16:creationId xmlns:a16="http://schemas.microsoft.com/office/drawing/2014/main" xmlns=""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4" name="Rectangle 11">
            <a:extLst>
              <a:ext uri="{FF2B5EF4-FFF2-40B4-BE49-F238E27FC236}">
                <a16:creationId xmlns:a16="http://schemas.microsoft.com/office/drawing/2014/main" xmlns=""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5" name="Freeform 12">
            <a:extLst>
              <a:ext uri="{FF2B5EF4-FFF2-40B4-BE49-F238E27FC236}">
                <a16:creationId xmlns:a16="http://schemas.microsoft.com/office/drawing/2014/main" xmlns=""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xmlns=""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xmlns=""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45" name="Text Placeholder 10">
            <a:extLst>
              <a:ext uri="{FF2B5EF4-FFF2-40B4-BE49-F238E27FC236}">
                <a16:creationId xmlns:a16="http://schemas.microsoft.com/office/drawing/2014/main" xmlns="" id="{8ED63F5E-B4DD-4F5A-9227-EFC92172F328}"/>
              </a:ext>
            </a:extLst>
          </p:cNvPr>
          <p:cNvSpPr>
            <a:spLocks noGrp="1"/>
          </p:cNvSpPr>
          <p:nvPr>
            <p:ph type="body" sz="quarter" idx="23" hasCustomPrompt="1"/>
          </p:nvPr>
        </p:nvSpPr>
        <p:spPr>
          <a:xfrm>
            <a:off x="1102633" y="2828225"/>
            <a:ext cx="3349776" cy="457200"/>
          </a:xfrm>
          <a:prstGeom prst="rect">
            <a:avLst/>
          </a:prstGeom>
        </p:spPr>
        <p:txBody>
          <a:bodyPr lIns="0" rIns="0" anchor="t" anchorCtr="0"/>
          <a:lstStyle>
            <a:lvl1pPr marL="0" indent="0" algn="ctr">
              <a:lnSpc>
                <a:spcPct val="85000"/>
              </a:lnSpc>
              <a:buFont typeface="Arial" panose="020B0604020202020204" pitchFamily="34" charset="0"/>
              <a:buNone/>
              <a:defRPr lang="en-US" sz="2400" kern="0" spc="-30" baseline="0" dirty="0">
                <a:solidFill>
                  <a:srgbClr val="1F497D"/>
                </a:solidFill>
                <a:latin typeface="+mj-lt"/>
                <a:ea typeface="+mn-ea"/>
                <a:cs typeface="Arial"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6" name="Oval 45">
            <a:extLst>
              <a:ext uri="{FF2B5EF4-FFF2-40B4-BE49-F238E27FC236}">
                <a16:creationId xmlns:a16="http://schemas.microsoft.com/office/drawing/2014/main" xmlns="" id="{CAB23E7D-37EB-4D8F-8797-EE45C1F08AED}"/>
              </a:ext>
            </a:extLst>
          </p:cNvPr>
          <p:cNvSpPr/>
          <p:nvPr userDrawn="1"/>
        </p:nvSpPr>
        <p:spPr>
          <a:xfrm>
            <a:off x="506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10">
            <a:extLst>
              <a:ext uri="{FF2B5EF4-FFF2-40B4-BE49-F238E27FC236}">
                <a16:creationId xmlns:a16="http://schemas.microsoft.com/office/drawing/2014/main" xmlns="" id="{9AF536A7-B82C-4D24-8196-3BD8AE0A9AD3}"/>
              </a:ext>
            </a:extLst>
          </p:cNvPr>
          <p:cNvSpPr>
            <a:spLocks noGrp="1"/>
          </p:cNvSpPr>
          <p:nvPr>
            <p:ph type="body" sz="quarter" idx="15" hasCustomPrompt="1"/>
          </p:nvPr>
        </p:nvSpPr>
        <p:spPr>
          <a:xfrm>
            <a:off x="448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9" name="Oval 48">
            <a:extLst>
              <a:ext uri="{FF2B5EF4-FFF2-40B4-BE49-F238E27FC236}">
                <a16:creationId xmlns:a16="http://schemas.microsoft.com/office/drawing/2014/main" xmlns="" id="{BDD98DC7-5F47-477D-8D67-94A803AB359E}"/>
              </a:ext>
            </a:extLst>
          </p:cNvPr>
          <p:cNvSpPr/>
          <p:nvPr userDrawn="1"/>
        </p:nvSpPr>
        <p:spPr>
          <a:xfrm>
            <a:off x="760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10">
            <a:extLst>
              <a:ext uri="{FF2B5EF4-FFF2-40B4-BE49-F238E27FC236}">
                <a16:creationId xmlns:a16="http://schemas.microsoft.com/office/drawing/2014/main" xmlns="" id="{98535AAF-C386-4A07-9BE6-901687261D94}"/>
              </a:ext>
            </a:extLst>
          </p:cNvPr>
          <p:cNvSpPr>
            <a:spLocks noGrp="1"/>
          </p:cNvSpPr>
          <p:nvPr>
            <p:ph type="body" sz="quarter" idx="19" hasCustomPrompt="1"/>
          </p:nvPr>
        </p:nvSpPr>
        <p:spPr>
          <a:xfrm>
            <a:off x="702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2" name="Oval 51">
            <a:extLst>
              <a:ext uri="{FF2B5EF4-FFF2-40B4-BE49-F238E27FC236}">
                <a16:creationId xmlns:a16="http://schemas.microsoft.com/office/drawing/2014/main" xmlns="" id="{5547E206-3ACE-492E-9AB1-96DFE1B166C5}"/>
              </a:ext>
            </a:extLst>
          </p:cNvPr>
          <p:cNvSpPr/>
          <p:nvPr userDrawn="1"/>
        </p:nvSpPr>
        <p:spPr>
          <a:xfrm>
            <a:off x="10161483"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10">
            <a:extLst>
              <a:ext uri="{FF2B5EF4-FFF2-40B4-BE49-F238E27FC236}">
                <a16:creationId xmlns:a16="http://schemas.microsoft.com/office/drawing/2014/main" xmlns="" id="{0563B1E2-CC53-47C2-A404-5DBE4968A6DE}"/>
              </a:ext>
            </a:extLst>
          </p:cNvPr>
          <p:cNvSpPr>
            <a:spLocks noGrp="1"/>
          </p:cNvSpPr>
          <p:nvPr>
            <p:ph type="body" sz="quarter" idx="21" hasCustomPrompt="1"/>
          </p:nvPr>
        </p:nvSpPr>
        <p:spPr>
          <a:xfrm>
            <a:off x="9583210"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5226122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strVal val="#ppt_w+.3"/>
                                          </p:val>
                                        </p:tav>
                                        <p:tav tm="100000">
                                          <p:val>
                                            <p:strVal val="#ppt_w"/>
                                          </p:val>
                                        </p:tav>
                                      </p:tavLst>
                                    </p:anim>
                                    <p:anim calcmode="lin" valueType="num">
                                      <p:cBhvr>
                                        <p:cTn id="12" dur="1000" fill="hold"/>
                                        <p:tgtEl>
                                          <p:spTgt spid="28"/>
                                        </p:tgtEl>
                                        <p:attrNameLst>
                                          <p:attrName>ppt_h</p:attrName>
                                        </p:attrNameLst>
                                      </p:cBhvr>
                                      <p:tavLst>
                                        <p:tav tm="0">
                                          <p:val>
                                            <p:strVal val="#ppt_h"/>
                                          </p:val>
                                        </p:tav>
                                        <p:tav tm="100000">
                                          <p:val>
                                            <p:strVal val="#ppt_h"/>
                                          </p:val>
                                        </p:tav>
                                      </p:tavLst>
                                    </p:anim>
                                    <p:animEffect transition="in" filter="fade">
                                      <p:cBhvr>
                                        <p:cTn id="13" dur="1000"/>
                                        <p:tgtEl>
                                          <p:spTgt spid="28"/>
                                        </p:tgtEl>
                                      </p:cBhvr>
                                    </p:animEffect>
                                  </p:childTnLst>
                                </p:cTn>
                              </p:par>
                              <p:par>
                                <p:cTn id="14" presetID="10" presetClass="entr" presetSubtype="0" fill="hold" grpId="0" nodeType="withEffect">
                                  <p:stCondLst>
                                    <p:cond delay="100"/>
                                  </p:stCondLst>
                                  <p:iterate type="wd">
                                    <p:tmPct val="10000"/>
                                  </p:iterate>
                                  <p:childTnLst>
                                    <p:set>
                                      <p:cBhvr>
                                        <p:cTn id="15" dur="1" fill="hold">
                                          <p:stCondLst>
                                            <p:cond delay="0"/>
                                          </p:stCondLst>
                                        </p:cTn>
                                        <p:tgtEl>
                                          <p:spTgt spid="45">
                                            <p:txEl>
                                              <p:pRg st="0" end="0"/>
                                            </p:txEl>
                                          </p:spTgt>
                                        </p:tgtEl>
                                        <p:attrNameLst>
                                          <p:attrName>style.visibility</p:attrName>
                                        </p:attrNameLst>
                                      </p:cBhvr>
                                      <p:to>
                                        <p:strVal val="visible"/>
                                      </p:to>
                                    </p:set>
                                    <p:animEffect transition="in" filter="fade">
                                      <p:cBhvr>
                                        <p:cTn id="16" dur="500"/>
                                        <p:tgtEl>
                                          <p:spTgt spid="45">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p:cTn id="20" dur="1000" fill="hold"/>
                                        <p:tgtEl>
                                          <p:spTgt spid="46"/>
                                        </p:tgtEl>
                                        <p:attrNameLst>
                                          <p:attrName>ppt_w</p:attrName>
                                        </p:attrNameLst>
                                      </p:cBhvr>
                                      <p:tavLst>
                                        <p:tav tm="0">
                                          <p:val>
                                            <p:strVal val="#ppt_w+.3"/>
                                          </p:val>
                                        </p:tav>
                                        <p:tav tm="100000">
                                          <p:val>
                                            <p:strVal val="#ppt_w"/>
                                          </p:val>
                                        </p:tav>
                                      </p:tavLst>
                                    </p:anim>
                                    <p:anim calcmode="lin" valueType="num">
                                      <p:cBhvr>
                                        <p:cTn id="21" dur="1000" fill="hold"/>
                                        <p:tgtEl>
                                          <p:spTgt spid="46"/>
                                        </p:tgtEl>
                                        <p:attrNameLst>
                                          <p:attrName>ppt_h</p:attrName>
                                        </p:attrNameLst>
                                      </p:cBhvr>
                                      <p:tavLst>
                                        <p:tav tm="0">
                                          <p:val>
                                            <p:strVal val="#ppt_h"/>
                                          </p:val>
                                        </p:tav>
                                        <p:tav tm="100000">
                                          <p:val>
                                            <p:strVal val="#ppt_h"/>
                                          </p:val>
                                        </p:tav>
                                      </p:tavLst>
                                    </p:anim>
                                    <p:animEffect transition="in" filter="fade">
                                      <p:cBhvr>
                                        <p:cTn id="22" dur="1000"/>
                                        <p:tgtEl>
                                          <p:spTgt spid="46"/>
                                        </p:tgtEl>
                                      </p:cBhvr>
                                    </p:animEffect>
                                  </p:childTnLst>
                                </p:cTn>
                              </p:par>
                              <p:par>
                                <p:cTn id="23" presetID="10" presetClass="entr" presetSubtype="0" fill="hold" grpId="0" nodeType="withEffect">
                                  <p:stCondLst>
                                    <p:cond delay="100"/>
                                  </p:stCondLst>
                                  <p:childTnLst>
                                    <p:set>
                                      <p:cBhvr>
                                        <p:cTn id="24" dur="1" fill="hold">
                                          <p:stCondLst>
                                            <p:cond delay="0"/>
                                          </p:stCondLst>
                                        </p:cTn>
                                        <p:tgtEl>
                                          <p:spTgt spid="47">
                                            <p:txEl>
                                              <p:pRg st="0" end="0"/>
                                            </p:txEl>
                                          </p:spTgt>
                                        </p:tgtEl>
                                        <p:attrNameLst>
                                          <p:attrName>style.visibility</p:attrName>
                                        </p:attrNameLst>
                                      </p:cBhvr>
                                      <p:to>
                                        <p:strVal val="visible"/>
                                      </p:to>
                                    </p:set>
                                    <p:animEffect transition="in" filter="fade">
                                      <p:cBhvr>
                                        <p:cTn id="25" dur="500"/>
                                        <p:tgtEl>
                                          <p:spTgt spid="47">
                                            <p:txEl>
                                              <p:pRg st="0" end="0"/>
                                            </p:txEl>
                                          </p:spTgt>
                                        </p:tgtEl>
                                      </p:cBhvr>
                                    </p:animEffect>
                                  </p:childTnLst>
                                </p:cTn>
                              </p:par>
                            </p:childTnLst>
                          </p:cTn>
                        </p:par>
                        <p:par>
                          <p:cTn id="26" fill="hold">
                            <p:stCondLst>
                              <p:cond delay="2000"/>
                            </p:stCondLst>
                            <p:childTnLst>
                              <p:par>
                                <p:cTn id="27" presetID="50" presetClass="entr" presetSubtype="0" decel="100000"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1000" fill="hold"/>
                                        <p:tgtEl>
                                          <p:spTgt spid="49"/>
                                        </p:tgtEl>
                                        <p:attrNameLst>
                                          <p:attrName>ppt_w</p:attrName>
                                        </p:attrNameLst>
                                      </p:cBhvr>
                                      <p:tavLst>
                                        <p:tav tm="0">
                                          <p:val>
                                            <p:strVal val="#ppt_w+.3"/>
                                          </p:val>
                                        </p:tav>
                                        <p:tav tm="100000">
                                          <p:val>
                                            <p:strVal val="#ppt_w"/>
                                          </p:val>
                                        </p:tav>
                                      </p:tavLst>
                                    </p:anim>
                                    <p:anim calcmode="lin" valueType="num">
                                      <p:cBhvr>
                                        <p:cTn id="30" dur="1000" fill="hold"/>
                                        <p:tgtEl>
                                          <p:spTgt spid="49"/>
                                        </p:tgtEl>
                                        <p:attrNameLst>
                                          <p:attrName>ppt_h</p:attrName>
                                        </p:attrNameLst>
                                      </p:cBhvr>
                                      <p:tavLst>
                                        <p:tav tm="0">
                                          <p:val>
                                            <p:strVal val="#ppt_h"/>
                                          </p:val>
                                        </p:tav>
                                        <p:tav tm="100000">
                                          <p:val>
                                            <p:strVal val="#ppt_h"/>
                                          </p:val>
                                        </p:tav>
                                      </p:tavLst>
                                    </p:anim>
                                    <p:animEffect transition="in" filter="fade">
                                      <p:cBhvr>
                                        <p:cTn id="31" dur="1000"/>
                                        <p:tgtEl>
                                          <p:spTgt spid="49"/>
                                        </p:tgtEl>
                                      </p:cBhvr>
                                    </p:animEffect>
                                  </p:childTnLst>
                                </p:cTn>
                              </p:par>
                              <p:par>
                                <p:cTn id="32" presetID="10" presetClass="entr" presetSubtype="0" fill="hold" grpId="0" nodeType="withEffect">
                                  <p:stCondLst>
                                    <p:cond delay="100"/>
                                  </p:stCondLst>
                                  <p:childTnLst>
                                    <p:set>
                                      <p:cBhvr>
                                        <p:cTn id="33" dur="1" fill="hold">
                                          <p:stCondLst>
                                            <p:cond delay="0"/>
                                          </p:stCondLst>
                                        </p:cTn>
                                        <p:tgtEl>
                                          <p:spTgt spid="50">
                                            <p:txEl>
                                              <p:pRg st="0" end="0"/>
                                            </p:txEl>
                                          </p:spTgt>
                                        </p:tgtEl>
                                        <p:attrNameLst>
                                          <p:attrName>style.visibility</p:attrName>
                                        </p:attrNameLst>
                                      </p:cBhvr>
                                      <p:to>
                                        <p:strVal val="visible"/>
                                      </p:to>
                                    </p:set>
                                    <p:animEffect transition="in" filter="fade">
                                      <p:cBhvr>
                                        <p:cTn id="34" dur="500"/>
                                        <p:tgtEl>
                                          <p:spTgt spid="50">
                                            <p:txEl>
                                              <p:pRg st="0" end="0"/>
                                            </p:txEl>
                                          </p:spTgt>
                                        </p:tgtEl>
                                      </p:cBhvr>
                                    </p:animEffect>
                                  </p:childTnLst>
                                </p:cTn>
                              </p:par>
                            </p:childTnLst>
                          </p:cTn>
                        </p:par>
                        <p:par>
                          <p:cTn id="35" fill="hold">
                            <p:stCondLst>
                              <p:cond delay="3000"/>
                            </p:stCondLst>
                            <p:childTnLst>
                              <p:par>
                                <p:cTn id="36" presetID="50" presetClass="entr" presetSubtype="0" decel="100000"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p:cTn id="38" dur="1000" fill="hold"/>
                                        <p:tgtEl>
                                          <p:spTgt spid="52"/>
                                        </p:tgtEl>
                                        <p:attrNameLst>
                                          <p:attrName>ppt_w</p:attrName>
                                        </p:attrNameLst>
                                      </p:cBhvr>
                                      <p:tavLst>
                                        <p:tav tm="0">
                                          <p:val>
                                            <p:strVal val="#ppt_w+.3"/>
                                          </p:val>
                                        </p:tav>
                                        <p:tav tm="100000">
                                          <p:val>
                                            <p:strVal val="#ppt_w"/>
                                          </p:val>
                                        </p:tav>
                                      </p:tavLst>
                                    </p:anim>
                                    <p:anim calcmode="lin" valueType="num">
                                      <p:cBhvr>
                                        <p:cTn id="39" dur="1000" fill="hold"/>
                                        <p:tgtEl>
                                          <p:spTgt spid="52"/>
                                        </p:tgtEl>
                                        <p:attrNameLst>
                                          <p:attrName>ppt_h</p:attrName>
                                        </p:attrNameLst>
                                      </p:cBhvr>
                                      <p:tavLst>
                                        <p:tav tm="0">
                                          <p:val>
                                            <p:strVal val="#ppt_h"/>
                                          </p:val>
                                        </p:tav>
                                        <p:tav tm="100000">
                                          <p:val>
                                            <p:strVal val="#ppt_h"/>
                                          </p:val>
                                        </p:tav>
                                      </p:tavLst>
                                    </p:anim>
                                    <p:animEffect transition="in" filter="fade">
                                      <p:cBhvr>
                                        <p:cTn id="40" dur="1000"/>
                                        <p:tgtEl>
                                          <p:spTgt spid="52"/>
                                        </p:tgtEl>
                                      </p:cBhvr>
                                    </p:animEffect>
                                  </p:childTnLst>
                                </p:cTn>
                              </p:par>
                              <p:par>
                                <p:cTn id="41" presetID="10" presetClass="entr" presetSubtype="0" fill="hold" grpId="0" nodeType="withEffect">
                                  <p:stCondLst>
                                    <p:cond delay="100"/>
                                  </p:stCondLst>
                                  <p:childTnLst>
                                    <p:set>
                                      <p:cBhvr>
                                        <p:cTn id="42" dur="1" fill="hold">
                                          <p:stCondLst>
                                            <p:cond delay="0"/>
                                          </p:stCondLst>
                                        </p:cTn>
                                        <p:tgtEl>
                                          <p:spTgt spid="53">
                                            <p:txEl>
                                              <p:pRg st="0" end="0"/>
                                            </p:txEl>
                                          </p:spTgt>
                                        </p:tgtEl>
                                        <p:attrNameLst>
                                          <p:attrName>style.visibility</p:attrName>
                                        </p:attrNameLst>
                                      </p:cBhvr>
                                      <p:to>
                                        <p:strVal val="visible"/>
                                      </p:to>
                                    </p:set>
                                    <p:animEffect transition="in" filter="fade">
                                      <p:cBhvr>
                                        <p:cTn id="43"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45" grpId="0" build="p">
        <p:tmplLst>
          <p:tmpl lvl="1">
            <p:tnLst>
              <p:par>
                <p:cTn presetID="10" presetClass="entr" presetSubtype="0" fill="hold" nodeType="withEffect">
                  <p:stCondLst>
                    <p:cond delay="100"/>
                  </p:stCondLst>
                  <p:iterate type="wd">
                    <p:tmPct val="10000"/>
                  </p:iterate>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9" grpId="0" animBg="1"/>
      <p:bldP spid="50" grpId="0" build="p">
        <p:tmplLst>
          <p:tmpl lvl="1">
            <p:tnLst>
              <p:par>
                <p:cTn presetID="10" presetClass="entr" presetSubtype="0" fill="hold" nodeType="withEffect">
                  <p:stCondLst>
                    <p:cond delay="1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2" grpId="0" animBg="1"/>
      <p:bldP spid="53" grpId="0" build="p">
        <p:tmplLst>
          <p:tmpl lvl="1">
            <p:tnLst>
              <p:par>
                <p:cTn presetID="10" presetClass="entr" presetSubtype="0" fill="hold" nodeType="withEffect">
                  <p:stCondLst>
                    <p:cond delay="1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Body Bullets">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xmlns=""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26" name="Freeform: Shape 25">
            <a:extLst>
              <a:ext uri="{FF2B5EF4-FFF2-40B4-BE49-F238E27FC236}">
                <a16:creationId xmlns:a16="http://schemas.microsoft.com/office/drawing/2014/main" xmlns=""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Corbel" panose="020B0503020204020204" pitchFamily="34" charset="0"/>
            </a:endParaRPr>
          </a:p>
        </p:txBody>
      </p:sp>
      <p:sp>
        <p:nvSpPr>
          <p:cNvPr id="14" name="Rectangle 11">
            <a:extLst>
              <a:ext uri="{FF2B5EF4-FFF2-40B4-BE49-F238E27FC236}">
                <a16:creationId xmlns:a16="http://schemas.microsoft.com/office/drawing/2014/main" xmlns=""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5" name="Freeform 12">
            <a:extLst>
              <a:ext uri="{FF2B5EF4-FFF2-40B4-BE49-F238E27FC236}">
                <a16:creationId xmlns:a16="http://schemas.microsoft.com/office/drawing/2014/main" xmlns=""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xmlns="" id="{F059D2AC-64AA-4EF6-99F3-54F84C6089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xmlns="" id="{1627DBA1-EE04-4377-B52F-E041EAD0B94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46" name="Oval 45">
            <a:extLst>
              <a:ext uri="{FF2B5EF4-FFF2-40B4-BE49-F238E27FC236}">
                <a16:creationId xmlns:a16="http://schemas.microsoft.com/office/drawing/2014/main" xmlns="" id="{CAB23E7D-37EB-4D8F-8797-EE45C1F08AED}"/>
              </a:ext>
            </a:extLst>
          </p:cNvPr>
          <p:cNvSpPr/>
          <p:nvPr userDrawn="1"/>
        </p:nvSpPr>
        <p:spPr>
          <a:xfrm>
            <a:off x="647368"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10">
            <a:extLst>
              <a:ext uri="{FF2B5EF4-FFF2-40B4-BE49-F238E27FC236}">
                <a16:creationId xmlns:a16="http://schemas.microsoft.com/office/drawing/2014/main" xmlns="" id="{9AF536A7-B82C-4D24-8196-3BD8AE0A9AD3}"/>
              </a:ext>
            </a:extLst>
          </p:cNvPr>
          <p:cNvSpPr>
            <a:spLocks noGrp="1"/>
          </p:cNvSpPr>
          <p:nvPr>
            <p:ph type="body" sz="quarter" idx="15" hasCustomPrompt="1"/>
          </p:nvPr>
        </p:nvSpPr>
        <p:spPr>
          <a:xfrm>
            <a:off x="214407"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8" name="Picture Placeholder 5">
            <a:extLst>
              <a:ext uri="{FF2B5EF4-FFF2-40B4-BE49-F238E27FC236}">
                <a16:creationId xmlns:a16="http://schemas.microsoft.com/office/drawing/2014/main" xmlns="" id="{FC1D36FF-AF11-4371-9AD9-606D5B2A8419}"/>
              </a:ext>
            </a:extLst>
          </p:cNvPr>
          <p:cNvSpPr>
            <a:spLocks noGrp="1"/>
          </p:cNvSpPr>
          <p:nvPr>
            <p:ph type="pic" sz="quarter" idx="18"/>
          </p:nvPr>
        </p:nvSpPr>
        <p:spPr>
          <a:xfrm>
            <a:off x="760186" y="2475017"/>
            <a:ext cx="1074208" cy="1074208"/>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58" name="Oval 57">
            <a:extLst>
              <a:ext uri="{FF2B5EF4-FFF2-40B4-BE49-F238E27FC236}">
                <a16:creationId xmlns:a16="http://schemas.microsoft.com/office/drawing/2014/main" xmlns="" id="{1C915294-AC05-4551-BF51-C8933B632307}"/>
              </a:ext>
            </a:extLst>
          </p:cNvPr>
          <p:cNvSpPr/>
          <p:nvPr userDrawn="1"/>
        </p:nvSpPr>
        <p:spPr>
          <a:xfrm>
            <a:off x="3058680"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Placeholder 10">
            <a:extLst>
              <a:ext uri="{FF2B5EF4-FFF2-40B4-BE49-F238E27FC236}">
                <a16:creationId xmlns:a16="http://schemas.microsoft.com/office/drawing/2014/main" xmlns="" id="{D7DFE7F1-CEE0-4BA1-87E5-30225356E5A5}"/>
              </a:ext>
            </a:extLst>
          </p:cNvPr>
          <p:cNvSpPr>
            <a:spLocks noGrp="1"/>
          </p:cNvSpPr>
          <p:nvPr>
            <p:ph type="body" sz="quarter" idx="19" hasCustomPrompt="1"/>
          </p:nvPr>
        </p:nvSpPr>
        <p:spPr>
          <a:xfrm>
            <a:off x="2625719"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0" name="Picture Placeholder 5">
            <a:extLst>
              <a:ext uri="{FF2B5EF4-FFF2-40B4-BE49-F238E27FC236}">
                <a16:creationId xmlns:a16="http://schemas.microsoft.com/office/drawing/2014/main" xmlns="" id="{0322FB5D-9E0E-46F2-A970-A9FE9C5D6B66}"/>
              </a:ext>
            </a:extLst>
          </p:cNvPr>
          <p:cNvSpPr>
            <a:spLocks noGrp="1"/>
          </p:cNvSpPr>
          <p:nvPr>
            <p:ph type="pic" sz="quarter" idx="20"/>
          </p:nvPr>
        </p:nvSpPr>
        <p:spPr>
          <a:xfrm>
            <a:off x="3171498" y="2475017"/>
            <a:ext cx="1074208" cy="1074208"/>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1" name="Group 60">
            <a:extLst>
              <a:ext uri="{FF2B5EF4-FFF2-40B4-BE49-F238E27FC236}">
                <a16:creationId xmlns:a16="http://schemas.microsoft.com/office/drawing/2014/main" xmlns="" id="{67A1700B-43F6-4F45-8068-B10AF7531F02}"/>
              </a:ext>
            </a:extLst>
          </p:cNvPr>
          <p:cNvGrpSpPr/>
          <p:nvPr userDrawn="1"/>
        </p:nvGrpSpPr>
        <p:grpSpPr>
          <a:xfrm>
            <a:off x="2295955" y="2879305"/>
            <a:ext cx="329764" cy="265631"/>
            <a:chOff x="10995389" y="5292526"/>
            <a:chExt cx="575962" cy="463948"/>
          </a:xfrm>
          <a:solidFill>
            <a:schemeClr val="accent6"/>
          </a:solidFill>
        </p:grpSpPr>
        <p:sp>
          <p:nvSpPr>
            <p:cNvPr id="62" name="Arrow: Chevron 61">
              <a:extLst>
                <a:ext uri="{FF2B5EF4-FFF2-40B4-BE49-F238E27FC236}">
                  <a16:creationId xmlns:a16="http://schemas.microsoft.com/office/drawing/2014/main" xmlns="" id="{97E2E79A-2430-45B5-AFB5-F5424C76B80A}"/>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63" name="Arrow: Chevron 2">
              <a:extLst>
                <a:ext uri="{FF2B5EF4-FFF2-40B4-BE49-F238E27FC236}">
                  <a16:creationId xmlns:a16="http://schemas.microsoft.com/office/drawing/2014/main" xmlns="" id="{71F63070-E711-40BE-A71D-F3EB5303ED8D}"/>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64" name="Oval 63">
            <a:extLst>
              <a:ext uri="{FF2B5EF4-FFF2-40B4-BE49-F238E27FC236}">
                <a16:creationId xmlns:a16="http://schemas.microsoft.com/office/drawing/2014/main" xmlns="" id="{DDA0BE0E-64BC-41EC-AD1B-73623A1A4B48}"/>
              </a:ext>
            </a:extLst>
          </p:cNvPr>
          <p:cNvSpPr/>
          <p:nvPr userDrawn="1"/>
        </p:nvSpPr>
        <p:spPr>
          <a:xfrm>
            <a:off x="5469992"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Placeholder 10">
            <a:extLst>
              <a:ext uri="{FF2B5EF4-FFF2-40B4-BE49-F238E27FC236}">
                <a16:creationId xmlns:a16="http://schemas.microsoft.com/office/drawing/2014/main" xmlns="" id="{2406E43F-064A-4442-88EA-FFFEF4025552}"/>
              </a:ext>
            </a:extLst>
          </p:cNvPr>
          <p:cNvSpPr>
            <a:spLocks noGrp="1"/>
          </p:cNvSpPr>
          <p:nvPr>
            <p:ph type="body" sz="quarter" idx="21" hasCustomPrompt="1"/>
          </p:nvPr>
        </p:nvSpPr>
        <p:spPr>
          <a:xfrm>
            <a:off x="5037031"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Picture Placeholder 5">
            <a:extLst>
              <a:ext uri="{FF2B5EF4-FFF2-40B4-BE49-F238E27FC236}">
                <a16:creationId xmlns:a16="http://schemas.microsoft.com/office/drawing/2014/main" xmlns="" id="{53DA5DEC-3AC5-4D61-A977-87293DF5BD8F}"/>
              </a:ext>
            </a:extLst>
          </p:cNvPr>
          <p:cNvSpPr>
            <a:spLocks noGrp="1"/>
          </p:cNvSpPr>
          <p:nvPr>
            <p:ph type="pic" sz="quarter" idx="22"/>
          </p:nvPr>
        </p:nvSpPr>
        <p:spPr>
          <a:xfrm>
            <a:off x="5582810" y="2475017"/>
            <a:ext cx="1074208" cy="1074208"/>
          </a:xfrm>
          <a:prstGeom prst="ellipse">
            <a:avLst/>
          </a:prstGeom>
          <a:solidFill>
            <a:srgbClr val="FFFFFF"/>
          </a:solidFill>
          <a:ln w="9525" cap="flat" cmpd="sng" algn="ctr">
            <a:solidFill>
              <a:schemeClr val="accent3"/>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7" name="Group 66">
            <a:extLst>
              <a:ext uri="{FF2B5EF4-FFF2-40B4-BE49-F238E27FC236}">
                <a16:creationId xmlns:a16="http://schemas.microsoft.com/office/drawing/2014/main" xmlns="" id="{1E0733D7-350E-4E64-8ED0-150B8D2324E2}"/>
              </a:ext>
            </a:extLst>
          </p:cNvPr>
          <p:cNvGrpSpPr/>
          <p:nvPr userDrawn="1"/>
        </p:nvGrpSpPr>
        <p:grpSpPr>
          <a:xfrm>
            <a:off x="4802935" y="2879305"/>
            <a:ext cx="329764" cy="265631"/>
            <a:chOff x="10995389" y="5292526"/>
            <a:chExt cx="575962" cy="463948"/>
          </a:xfrm>
          <a:solidFill>
            <a:schemeClr val="accent3"/>
          </a:solidFill>
        </p:grpSpPr>
        <p:sp>
          <p:nvSpPr>
            <p:cNvPr id="68" name="Arrow: Chevron 67">
              <a:extLst>
                <a:ext uri="{FF2B5EF4-FFF2-40B4-BE49-F238E27FC236}">
                  <a16:creationId xmlns:a16="http://schemas.microsoft.com/office/drawing/2014/main" xmlns="" id="{778FC10E-603A-40F6-8923-5E9CD4A437DC}"/>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69" name="Arrow: Chevron 2">
              <a:extLst>
                <a:ext uri="{FF2B5EF4-FFF2-40B4-BE49-F238E27FC236}">
                  <a16:creationId xmlns:a16="http://schemas.microsoft.com/office/drawing/2014/main" xmlns="" id="{65B39831-5FF3-4486-9770-96A7DAD97377}"/>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70" name="Oval 69">
            <a:extLst>
              <a:ext uri="{FF2B5EF4-FFF2-40B4-BE49-F238E27FC236}">
                <a16:creationId xmlns:a16="http://schemas.microsoft.com/office/drawing/2014/main" xmlns="" id="{BEC9AFD0-9D51-4C2A-B6A0-DC76285F2C37}"/>
              </a:ext>
            </a:extLst>
          </p:cNvPr>
          <p:cNvSpPr/>
          <p:nvPr userDrawn="1"/>
        </p:nvSpPr>
        <p:spPr>
          <a:xfrm>
            <a:off x="7881304"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10">
            <a:extLst>
              <a:ext uri="{FF2B5EF4-FFF2-40B4-BE49-F238E27FC236}">
                <a16:creationId xmlns:a16="http://schemas.microsoft.com/office/drawing/2014/main" xmlns="" id="{849495FD-ABD3-43A5-8DE3-4FEC3F17A29F}"/>
              </a:ext>
            </a:extLst>
          </p:cNvPr>
          <p:cNvSpPr>
            <a:spLocks noGrp="1"/>
          </p:cNvSpPr>
          <p:nvPr>
            <p:ph type="body" sz="quarter" idx="23" hasCustomPrompt="1"/>
          </p:nvPr>
        </p:nvSpPr>
        <p:spPr>
          <a:xfrm>
            <a:off x="7448343"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Picture Placeholder 5">
            <a:extLst>
              <a:ext uri="{FF2B5EF4-FFF2-40B4-BE49-F238E27FC236}">
                <a16:creationId xmlns:a16="http://schemas.microsoft.com/office/drawing/2014/main" xmlns="" id="{8B060B0F-D7B0-4F11-9B84-A9B908D3CC1F}"/>
              </a:ext>
            </a:extLst>
          </p:cNvPr>
          <p:cNvSpPr>
            <a:spLocks noGrp="1"/>
          </p:cNvSpPr>
          <p:nvPr>
            <p:ph type="pic" sz="quarter" idx="24"/>
          </p:nvPr>
        </p:nvSpPr>
        <p:spPr>
          <a:xfrm>
            <a:off x="7994122" y="2475017"/>
            <a:ext cx="1074208" cy="1074208"/>
          </a:xfrm>
          <a:prstGeom prst="ellipse">
            <a:avLst/>
          </a:prstGeom>
          <a:solidFill>
            <a:srgbClr val="FFFFFF"/>
          </a:solidFill>
          <a:ln w="9525" cap="flat" cmpd="sng" algn="ctr">
            <a:solidFill>
              <a:srgbClr val="AB2A61"/>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3" name="Group 72">
            <a:extLst>
              <a:ext uri="{FF2B5EF4-FFF2-40B4-BE49-F238E27FC236}">
                <a16:creationId xmlns:a16="http://schemas.microsoft.com/office/drawing/2014/main" xmlns="" id="{1E25D5F5-2F5B-495A-A1B7-F7737CA7004E}"/>
              </a:ext>
            </a:extLst>
          </p:cNvPr>
          <p:cNvGrpSpPr/>
          <p:nvPr userDrawn="1"/>
        </p:nvGrpSpPr>
        <p:grpSpPr>
          <a:xfrm>
            <a:off x="7187995" y="2879305"/>
            <a:ext cx="329764" cy="265631"/>
            <a:chOff x="10995389" y="5292526"/>
            <a:chExt cx="575962" cy="463948"/>
          </a:xfrm>
          <a:solidFill>
            <a:srgbClr val="AB2A61"/>
          </a:solidFill>
        </p:grpSpPr>
        <p:sp>
          <p:nvSpPr>
            <p:cNvPr id="74" name="Arrow: Chevron 73">
              <a:extLst>
                <a:ext uri="{FF2B5EF4-FFF2-40B4-BE49-F238E27FC236}">
                  <a16:creationId xmlns:a16="http://schemas.microsoft.com/office/drawing/2014/main" xmlns="" id="{06D4294E-CD7F-444A-8228-771EB5079B98}"/>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75" name="Arrow: Chevron 2">
              <a:extLst>
                <a:ext uri="{FF2B5EF4-FFF2-40B4-BE49-F238E27FC236}">
                  <a16:creationId xmlns:a16="http://schemas.microsoft.com/office/drawing/2014/main" xmlns="" id="{0CFE0A2A-5A3A-408B-9FE9-98A62217572C}"/>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
        <p:nvSpPr>
          <p:cNvPr id="76" name="Oval 75">
            <a:extLst>
              <a:ext uri="{FF2B5EF4-FFF2-40B4-BE49-F238E27FC236}">
                <a16:creationId xmlns:a16="http://schemas.microsoft.com/office/drawing/2014/main" xmlns="" id="{B370880A-3024-4050-9E18-9436F562C37A}"/>
              </a:ext>
            </a:extLst>
          </p:cNvPr>
          <p:cNvSpPr/>
          <p:nvPr userDrawn="1"/>
        </p:nvSpPr>
        <p:spPr>
          <a:xfrm>
            <a:off x="10292617"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 Placeholder 10">
            <a:extLst>
              <a:ext uri="{FF2B5EF4-FFF2-40B4-BE49-F238E27FC236}">
                <a16:creationId xmlns:a16="http://schemas.microsoft.com/office/drawing/2014/main" xmlns="" id="{19EE3BE1-352B-4A73-B059-7509F02BBA74}"/>
              </a:ext>
            </a:extLst>
          </p:cNvPr>
          <p:cNvSpPr>
            <a:spLocks noGrp="1"/>
          </p:cNvSpPr>
          <p:nvPr>
            <p:ph type="body" sz="quarter" idx="25" hasCustomPrompt="1"/>
          </p:nvPr>
        </p:nvSpPr>
        <p:spPr>
          <a:xfrm>
            <a:off x="9859656"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8" name="Picture Placeholder 5">
            <a:extLst>
              <a:ext uri="{FF2B5EF4-FFF2-40B4-BE49-F238E27FC236}">
                <a16:creationId xmlns:a16="http://schemas.microsoft.com/office/drawing/2014/main" xmlns="" id="{811EA863-F602-4C55-80B9-BAC06995480B}"/>
              </a:ext>
            </a:extLst>
          </p:cNvPr>
          <p:cNvSpPr>
            <a:spLocks noGrp="1"/>
          </p:cNvSpPr>
          <p:nvPr>
            <p:ph type="pic" sz="quarter" idx="26"/>
          </p:nvPr>
        </p:nvSpPr>
        <p:spPr>
          <a:xfrm>
            <a:off x="10405435" y="2475017"/>
            <a:ext cx="1074208" cy="1074208"/>
          </a:xfrm>
          <a:prstGeom prst="ellipse">
            <a:avLst/>
          </a:prstGeom>
          <a:solidFill>
            <a:srgbClr val="FFFFFF"/>
          </a:solidFill>
          <a:ln w="9525" cap="flat" cmpd="sng" algn="ctr">
            <a:solidFill>
              <a:srgbClr val="CD5C3E"/>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9" name="Group 78">
            <a:extLst>
              <a:ext uri="{FF2B5EF4-FFF2-40B4-BE49-F238E27FC236}">
                <a16:creationId xmlns:a16="http://schemas.microsoft.com/office/drawing/2014/main" xmlns="" id="{4E0DF32E-1CEE-4532-A957-D8D02374A52A}"/>
              </a:ext>
            </a:extLst>
          </p:cNvPr>
          <p:cNvGrpSpPr/>
          <p:nvPr userDrawn="1"/>
        </p:nvGrpSpPr>
        <p:grpSpPr>
          <a:xfrm>
            <a:off x="9607345" y="2879305"/>
            <a:ext cx="329764" cy="265631"/>
            <a:chOff x="10995389" y="5292526"/>
            <a:chExt cx="575962" cy="463948"/>
          </a:xfrm>
          <a:solidFill>
            <a:srgbClr val="CD5C3E"/>
          </a:solidFill>
        </p:grpSpPr>
        <p:sp>
          <p:nvSpPr>
            <p:cNvPr id="80" name="Arrow: Chevron 79">
              <a:extLst>
                <a:ext uri="{FF2B5EF4-FFF2-40B4-BE49-F238E27FC236}">
                  <a16:creationId xmlns:a16="http://schemas.microsoft.com/office/drawing/2014/main" xmlns="" id="{C13CB16E-EE9E-4529-8B05-B23648A74211}"/>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chemeClr val="tx1"/>
                </a:solidFill>
              </a:endParaRPr>
            </a:p>
          </p:txBody>
        </p:sp>
        <p:sp>
          <p:nvSpPr>
            <p:cNvPr id="81" name="Arrow: Chevron 2">
              <a:extLst>
                <a:ext uri="{FF2B5EF4-FFF2-40B4-BE49-F238E27FC236}">
                  <a16:creationId xmlns:a16="http://schemas.microsoft.com/office/drawing/2014/main" xmlns="" id="{1A1BEEF9-EADA-4A64-A332-11650C9F2EEB}"/>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chemeClr val="tx1"/>
                </a:solidFill>
              </a:endParaRPr>
            </a:p>
          </p:txBody>
        </p:sp>
      </p:grpSp>
    </p:spTree>
    <p:extLst>
      <p:ext uri="{BB962C8B-B14F-4D97-AF65-F5344CB8AC3E}">
        <p14:creationId xmlns:p14="http://schemas.microsoft.com/office/powerpoint/2010/main" val="7878508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strVal val="#ppt_w+.3"/>
                                          </p:val>
                                        </p:tav>
                                        <p:tav tm="100000">
                                          <p:val>
                                            <p:strVal val="#ppt_w"/>
                                          </p:val>
                                        </p:tav>
                                      </p:tavLst>
                                    </p:anim>
                                    <p:anim calcmode="lin" valueType="num">
                                      <p:cBhvr>
                                        <p:cTn id="8" dur="1000" fill="hold"/>
                                        <p:tgtEl>
                                          <p:spTgt spid="46"/>
                                        </p:tgtEl>
                                        <p:attrNameLst>
                                          <p:attrName>ppt_h</p:attrName>
                                        </p:attrNameLst>
                                      </p:cBhvr>
                                      <p:tavLst>
                                        <p:tav tm="0">
                                          <p:val>
                                            <p:strVal val="#ppt_h"/>
                                          </p:val>
                                        </p:tav>
                                        <p:tav tm="100000">
                                          <p:val>
                                            <p:strVal val="#ppt_h"/>
                                          </p:val>
                                        </p:tav>
                                      </p:tavLst>
                                    </p:anim>
                                    <p:animEffect transition="in" filter="fade">
                                      <p:cBhvr>
                                        <p:cTn id="9" dur="1000"/>
                                        <p:tgtEl>
                                          <p:spTgt spid="46"/>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100"/>
                                  </p:stCondLst>
                                  <p:childTnLst>
                                    <p:set>
                                      <p:cBhvr>
                                        <p:cTn id="15" dur="1" fill="hold">
                                          <p:stCondLst>
                                            <p:cond delay="0"/>
                                          </p:stCondLst>
                                        </p:cTn>
                                        <p:tgtEl>
                                          <p:spTgt spid="47">
                                            <p:txEl>
                                              <p:pRg st="0" end="0"/>
                                            </p:txEl>
                                          </p:spTgt>
                                        </p:tgtEl>
                                        <p:attrNameLst>
                                          <p:attrName>style.visibility</p:attrName>
                                        </p:attrNameLst>
                                      </p:cBhvr>
                                      <p:to>
                                        <p:strVal val="visible"/>
                                      </p:to>
                                    </p:set>
                                    <p:animEffect transition="in" filter="fade">
                                      <p:cBhvr>
                                        <p:cTn id="16" dur="500"/>
                                        <p:tgtEl>
                                          <p:spTgt spid="47">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1000" fill="hold"/>
                                        <p:tgtEl>
                                          <p:spTgt spid="58"/>
                                        </p:tgtEl>
                                        <p:attrNameLst>
                                          <p:attrName>ppt_w</p:attrName>
                                        </p:attrNameLst>
                                      </p:cBhvr>
                                      <p:tavLst>
                                        <p:tav tm="0">
                                          <p:val>
                                            <p:strVal val="#ppt_w+.3"/>
                                          </p:val>
                                        </p:tav>
                                        <p:tav tm="100000">
                                          <p:val>
                                            <p:strVal val="#ppt_w"/>
                                          </p:val>
                                        </p:tav>
                                      </p:tavLst>
                                    </p:anim>
                                    <p:anim calcmode="lin" valueType="num">
                                      <p:cBhvr>
                                        <p:cTn id="21" dur="1000" fill="hold"/>
                                        <p:tgtEl>
                                          <p:spTgt spid="58"/>
                                        </p:tgtEl>
                                        <p:attrNameLst>
                                          <p:attrName>ppt_h</p:attrName>
                                        </p:attrNameLst>
                                      </p:cBhvr>
                                      <p:tavLst>
                                        <p:tav tm="0">
                                          <p:val>
                                            <p:strVal val="#ppt_h"/>
                                          </p:val>
                                        </p:tav>
                                        <p:tav tm="100000">
                                          <p:val>
                                            <p:strVal val="#ppt_h"/>
                                          </p:val>
                                        </p:tav>
                                      </p:tavLst>
                                    </p:anim>
                                    <p:animEffect transition="in" filter="fade">
                                      <p:cBhvr>
                                        <p:cTn id="22" dur="1000"/>
                                        <p:tgtEl>
                                          <p:spTgt spid="58"/>
                                        </p:tgtEl>
                                      </p:cBhvr>
                                    </p:animEffect>
                                  </p:childTnLst>
                                </p:cTn>
                              </p:par>
                              <p:par>
                                <p:cTn id="23" presetID="23" presetClass="entr" presetSubtype="16"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fltVal val="0"/>
                                          </p:val>
                                        </p:tav>
                                        <p:tav tm="100000">
                                          <p:val>
                                            <p:strVal val="#ppt_w"/>
                                          </p:val>
                                        </p:tav>
                                      </p:tavLst>
                                    </p:anim>
                                    <p:anim calcmode="lin" valueType="num">
                                      <p:cBhvr>
                                        <p:cTn id="26" dur="500" fill="hold"/>
                                        <p:tgtEl>
                                          <p:spTgt spid="60"/>
                                        </p:tgtEl>
                                        <p:attrNameLst>
                                          <p:attrName>ppt_h</p:attrName>
                                        </p:attrNameLst>
                                      </p:cBhvr>
                                      <p:tavLst>
                                        <p:tav tm="0">
                                          <p:val>
                                            <p:fltVal val="0"/>
                                          </p:val>
                                        </p:tav>
                                        <p:tav tm="100000">
                                          <p:val>
                                            <p:strVal val="#ppt_h"/>
                                          </p:val>
                                        </p:tav>
                                      </p:tavLst>
                                    </p:anim>
                                  </p:childTnLst>
                                </p:cTn>
                              </p:par>
                              <p:par>
                                <p:cTn id="27" presetID="10" presetClass="entr" presetSubtype="0" fill="hold" grpId="0" nodeType="withEffect">
                                  <p:stCondLst>
                                    <p:cond delay="100"/>
                                  </p:stCondLst>
                                  <p:childTnLst>
                                    <p:set>
                                      <p:cBhvr>
                                        <p:cTn id="28" dur="1" fill="hold">
                                          <p:stCondLst>
                                            <p:cond delay="0"/>
                                          </p:stCondLst>
                                        </p:cTn>
                                        <p:tgtEl>
                                          <p:spTgt spid="59">
                                            <p:txEl>
                                              <p:pRg st="0" end="0"/>
                                            </p:txEl>
                                          </p:spTgt>
                                        </p:tgtEl>
                                        <p:attrNameLst>
                                          <p:attrName>style.visibility</p:attrName>
                                        </p:attrNameLst>
                                      </p:cBhvr>
                                      <p:to>
                                        <p:strVal val="visible"/>
                                      </p:to>
                                    </p:set>
                                    <p:animEffect transition="in" filter="fade">
                                      <p:cBhvr>
                                        <p:cTn id="29" dur="500"/>
                                        <p:tgtEl>
                                          <p:spTgt spid="59">
                                            <p:txEl>
                                              <p:pRg st="0" end="0"/>
                                            </p:txEl>
                                          </p:spTgt>
                                        </p:tgtEl>
                                      </p:cBhvr>
                                    </p:animEffect>
                                  </p:childTnLst>
                                </p:cTn>
                              </p:par>
                              <p:par>
                                <p:cTn id="30" presetID="10" presetClass="entr" presetSubtype="0" fill="hold" nodeType="withEffect">
                                  <p:stCondLst>
                                    <p:cond delay="10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par>
                          <p:cTn id="33" fill="hold">
                            <p:stCondLst>
                              <p:cond delay="2000"/>
                            </p:stCondLst>
                            <p:childTnLst>
                              <p:par>
                                <p:cTn id="34" presetID="50" presetClass="entr" presetSubtype="0" decel="10000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p:cTn id="36" dur="1000" fill="hold"/>
                                        <p:tgtEl>
                                          <p:spTgt spid="64"/>
                                        </p:tgtEl>
                                        <p:attrNameLst>
                                          <p:attrName>ppt_w</p:attrName>
                                        </p:attrNameLst>
                                      </p:cBhvr>
                                      <p:tavLst>
                                        <p:tav tm="0">
                                          <p:val>
                                            <p:strVal val="#ppt_w+.3"/>
                                          </p:val>
                                        </p:tav>
                                        <p:tav tm="100000">
                                          <p:val>
                                            <p:strVal val="#ppt_w"/>
                                          </p:val>
                                        </p:tav>
                                      </p:tavLst>
                                    </p:anim>
                                    <p:anim calcmode="lin" valueType="num">
                                      <p:cBhvr>
                                        <p:cTn id="37" dur="1000" fill="hold"/>
                                        <p:tgtEl>
                                          <p:spTgt spid="64"/>
                                        </p:tgtEl>
                                        <p:attrNameLst>
                                          <p:attrName>ppt_h</p:attrName>
                                        </p:attrNameLst>
                                      </p:cBhvr>
                                      <p:tavLst>
                                        <p:tav tm="0">
                                          <p:val>
                                            <p:strVal val="#ppt_h"/>
                                          </p:val>
                                        </p:tav>
                                        <p:tav tm="100000">
                                          <p:val>
                                            <p:strVal val="#ppt_h"/>
                                          </p:val>
                                        </p:tav>
                                      </p:tavLst>
                                    </p:anim>
                                    <p:animEffect transition="in" filter="fade">
                                      <p:cBhvr>
                                        <p:cTn id="38" dur="1000"/>
                                        <p:tgtEl>
                                          <p:spTgt spid="64"/>
                                        </p:tgtEl>
                                      </p:cBhvr>
                                    </p:animEffect>
                                  </p:childTnLst>
                                </p:cTn>
                              </p:par>
                              <p:par>
                                <p:cTn id="39" presetID="23" presetClass="entr" presetSubtype="16"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500" fill="hold"/>
                                        <p:tgtEl>
                                          <p:spTgt spid="66"/>
                                        </p:tgtEl>
                                        <p:attrNameLst>
                                          <p:attrName>ppt_w</p:attrName>
                                        </p:attrNameLst>
                                      </p:cBhvr>
                                      <p:tavLst>
                                        <p:tav tm="0">
                                          <p:val>
                                            <p:fltVal val="0"/>
                                          </p:val>
                                        </p:tav>
                                        <p:tav tm="100000">
                                          <p:val>
                                            <p:strVal val="#ppt_w"/>
                                          </p:val>
                                        </p:tav>
                                      </p:tavLst>
                                    </p:anim>
                                    <p:anim calcmode="lin" valueType="num">
                                      <p:cBhvr>
                                        <p:cTn id="42" dur="500" fill="hold"/>
                                        <p:tgtEl>
                                          <p:spTgt spid="66"/>
                                        </p:tgtEl>
                                        <p:attrNameLst>
                                          <p:attrName>ppt_h</p:attrName>
                                        </p:attrNameLst>
                                      </p:cBhvr>
                                      <p:tavLst>
                                        <p:tav tm="0">
                                          <p:val>
                                            <p:fltVal val="0"/>
                                          </p:val>
                                        </p:tav>
                                        <p:tav tm="100000">
                                          <p:val>
                                            <p:strVal val="#ppt_h"/>
                                          </p:val>
                                        </p:tav>
                                      </p:tavLst>
                                    </p:anim>
                                  </p:childTnLst>
                                </p:cTn>
                              </p:par>
                              <p:par>
                                <p:cTn id="43" presetID="10" presetClass="entr" presetSubtype="0" fill="hold" grpId="0" nodeType="withEffect">
                                  <p:stCondLst>
                                    <p:cond delay="100"/>
                                  </p:stCondLst>
                                  <p:childTnLst>
                                    <p:set>
                                      <p:cBhvr>
                                        <p:cTn id="44" dur="1" fill="hold">
                                          <p:stCondLst>
                                            <p:cond delay="0"/>
                                          </p:stCondLst>
                                        </p:cTn>
                                        <p:tgtEl>
                                          <p:spTgt spid="65">
                                            <p:txEl>
                                              <p:pRg st="0" end="0"/>
                                            </p:txEl>
                                          </p:spTgt>
                                        </p:tgtEl>
                                        <p:attrNameLst>
                                          <p:attrName>style.visibility</p:attrName>
                                        </p:attrNameLst>
                                      </p:cBhvr>
                                      <p:to>
                                        <p:strVal val="visible"/>
                                      </p:to>
                                    </p:set>
                                    <p:animEffect transition="in" filter="fade">
                                      <p:cBhvr>
                                        <p:cTn id="45" dur="500"/>
                                        <p:tgtEl>
                                          <p:spTgt spid="65">
                                            <p:txEl>
                                              <p:pRg st="0" end="0"/>
                                            </p:txEl>
                                          </p:spTgt>
                                        </p:tgtEl>
                                      </p:cBhvr>
                                    </p:animEffect>
                                  </p:childTnLst>
                                </p:cTn>
                              </p:par>
                              <p:par>
                                <p:cTn id="46" presetID="10" presetClass="entr" presetSubtype="0" fill="hold" nodeType="withEffect">
                                  <p:stCondLst>
                                    <p:cond delay="10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childTnLst>
                          </p:cTn>
                        </p:par>
                        <p:par>
                          <p:cTn id="49" fill="hold">
                            <p:stCondLst>
                              <p:cond delay="3000"/>
                            </p:stCondLst>
                            <p:childTnLst>
                              <p:par>
                                <p:cTn id="50" presetID="50" presetClass="entr" presetSubtype="0" decel="100000"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1000" fill="hold"/>
                                        <p:tgtEl>
                                          <p:spTgt spid="70"/>
                                        </p:tgtEl>
                                        <p:attrNameLst>
                                          <p:attrName>ppt_w</p:attrName>
                                        </p:attrNameLst>
                                      </p:cBhvr>
                                      <p:tavLst>
                                        <p:tav tm="0">
                                          <p:val>
                                            <p:strVal val="#ppt_w+.3"/>
                                          </p:val>
                                        </p:tav>
                                        <p:tav tm="100000">
                                          <p:val>
                                            <p:strVal val="#ppt_w"/>
                                          </p:val>
                                        </p:tav>
                                      </p:tavLst>
                                    </p:anim>
                                    <p:anim calcmode="lin" valueType="num">
                                      <p:cBhvr>
                                        <p:cTn id="53" dur="1000" fill="hold"/>
                                        <p:tgtEl>
                                          <p:spTgt spid="70"/>
                                        </p:tgtEl>
                                        <p:attrNameLst>
                                          <p:attrName>ppt_h</p:attrName>
                                        </p:attrNameLst>
                                      </p:cBhvr>
                                      <p:tavLst>
                                        <p:tav tm="0">
                                          <p:val>
                                            <p:strVal val="#ppt_h"/>
                                          </p:val>
                                        </p:tav>
                                        <p:tav tm="100000">
                                          <p:val>
                                            <p:strVal val="#ppt_h"/>
                                          </p:val>
                                        </p:tav>
                                      </p:tavLst>
                                    </p:anim>
                                    <p:animEffect transition="in" filter="fade">
                                      <p:cBhvr>
                                        <p:cTn id="54" dur="1000"/>
                                        <p:tgtEl>
                                          <p:spTgt spid="70"/>
                                        </p:tgtEl>
                                      </p:cBhvr>
                                    </p:animEffect>
                                  </p:childTnLst>
                                </p:cTn>
                              </p:par>
                              <p:par>
                                <p:cTn id="55" presetID="23" presetClass="entr" presetSubtype="16"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p:cTn id="57" dur="500" fill="hold"/>
                                        <p:tgtEl>
                                          <p:spTgt spid="72"/>
                                        </p:tgtEl>
                                        <p:attrNameLst>
                                          <p:attrName>ppt_w</p:attrName>
                                        </p:attrNameLst>
                                      </p:cBhvr>
                                      <p:tavLst>
                                        <p:tav tm="0">
                                          <p:val>
                                            <p:fltVal val="0"/>
                                          </p:val>
                                        </p:tav>
                                        <p:tav tm="100000">
                                          <p:val>
                                            <p:strVal val="#ppt_w"/>
                                          </p:val>
                                        </p:tav>
                                      </p:tavLst>
                                    </p:anim>
                                    <p:anim calcmode="lin" valueType="num">
                                      <p:cBhvr>
                                        <p:cTn id="58" dur="500" fill="hold"/>
                                        <p:tgtEl>
                                          <p:spTgt spid="72"/>
                                        </p:tgtEl>
                                        <p:attrNameLst>
                                          <p:attrName>ppt_h</p:attrName>
                                        </p:attrNameLst>
                                      </p:cBhvr>
                                      <p:tavLst>
                                        <p:tav tm="0">
                                          <p:val>
                                            <p:fltVal val="0"/>
                                          </p:val>
                                        </p:tav>
                                        <p:tav tm="100000">
                                          <p:val>
                                            <p:strVal val="#ppt_h"/>
                                          </p:val>
                                        </p:tav>
                                      </p:tavLst>
                                    </p:anim>
                                  </p:childTnLst>
                                </p:cTn>
                              </p:par>
                              <p:par>
                                <p:cTn id="59" presetID="10" presetClass="entr" presetSubtype="0" fill="hold" grpId="0" nodeType="withEffect">
                                  <p:stCondLst>
                                    <p:cond delay="100"/>
                                  </p:stCondLst>
                                  <p:childTnLst>
                                    <p:set>
                                      <p:cBhvr>
                                        <p:cTn id="60" dur="1" fill="hold">
                                          <p:stCondLst>
                                            <p:cond delay="0"/>
                                          </p:stCondLst>
                                        </p:cTn>
                                        <p:tgtEl>
                                          <p:spTgt spid="71">
                                            <p:txEl>
                                              <p:pRg st="0" end="0"/>
                                            </p:txEl>
                                          </p:spTgt>
                                        </p:tgtEl>
                                        <p:attrNameLst>
                                          <p:attrName>style.visibility</p:attrName>
                                        </p:attrNameLst>
                                      </p:cBhvr>
                                      <p:to>
                                        <p:strVal val="visible"/>
                                      </p:to>
                                    </p:set>
                                    <p:animEffect transition="in" filter="fade">
                                      <p:cBhvr>
                                        <p:cTn id="61" dur="500"/>
                                        <p:tgtEl>
                                          <p:spTgt spid="71">
                                            <p:txEl>
                                              <p:pRg st="0" end="0"/>
                                            </p:txEl>
                                          </p:spTgt>
                                        </p:tgtEl>
                                      </p:cBhvr>
                                    </p:animEffect>
                                  </p:childTnLst>
                                </p:cTn>
                              </p:par>
                              <p:par>
                                <p:cTn id="62" presetID="10" presetClass="entr" presetSubtype="0" fill="hold" nodeType="withEffect">
                                  <p:stCondLst>
                                    <p:cond delay="10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4000"/>
                            </p:stCondLst>
                            <p:childTnLst>
                              <p:par>
                                <p:cTn id="66" presetID="50" presetClass="entr" presetSubtype="0" decel="100000"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 calcmode="lin" valueType="num">
                                      <p:cBhvr>
                                        <p:cTn id="68" dur="1000" fill="hold"/>
                                        <p:tgtEl>
                                          <p:spTgt spid="76"/>
                                        </p:tgtEl>
                                        <p:attrNameLst>
                                          <p:attrName>ppt_w</p:attrName>
                                        </p:attrNameLst>
                                      </p:cBhvr>
                                      <p:tavLst>
                                        <p:tav tm="0">
                                          <p:val>
                                            <p:strVal val="#ppt_w+.3"/>
                                          </p:val>
                                        </p:tav>
                                        <p:tav tm="100000">
                                          <p:val>
                                            <p:strVal val="#ppt_w"/>
                                          </p:val>
                                        </p:tav>
                                      </p:tavLst>
                                    </p:anim>
                                    <p:anim calcmode="lin" valueType="num">
                                      <p:cBhvr>
                                        <p:cTn id="69" dur="1000" fill="hold"/>
                                        <p:tgtEl>
                                          <p:spTgt spid="76"/>
                                        </p:tgtEl>
                                        <p:attrNameLst>
                                          <p:attrName>ppt_h</p:attrName>
                                        </p:attrNameLst>
                                      </p:cBhvr>
                                      <p:tavLst>
                                        <p:tav tm="0">
                                          <p:val>
                                            <p:strVal val="#ppt_h"/>
                                          </p:val>
                                        </p:tav>
                                        <p:tav tm="100000">
                                          <p:val>
                                            <p:strVal val="#ppt_h"/>
                                          </p:val>
                                        </p:tav>
                                      </p:tavLst>
                                    </p:anim>
                                    <p:animEffect transition="in" filter="fade">
                                      <p:cBhvr>
                                        <p:cTn id="70" dur="1000"/>
                                        <p:tgtEl>
                                          <p:spTgt spid="76"/>
                                        </p:tgtEl>
                                      </p:cBhvr>
                                    </p:animEffect>
                                  </p:childTnLst>
                                </p:cTn>
                              </p:par>
                              <p:par>
                                <p:cTn id="71" presetID="23" presetClass="entr" presetSubtype="16"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childTnLst>
                                </p:cTn>
                              </p:par>
                              <p:par>
                                <p:cTn id="75" presetID="10" presetClass="entr" presetSubtype="0" fill="hold" grpId="0" nodeType="withEffect">
                                  <p:stCondLst>
                                    <p:cond delay="100"/>
                                  </p:stCondLst>
                                  <p:childTnLst>
                                    <p:set>
                                      <p:cBhvr>
                                        <p:cTn id="76" dur="1" fill="hold">
                                          <p:stCondLst>
                                            <p:cond delay="0"/>
                                          </p:stCondLst>
                                        </p:cTn>
                                        <p:tgtEl>
                                          <p:spTgt spid="77">
                                            <p:txEl>
                                              <p:pRg st="0" end="0"/>
                                            </p:txEl>
                                          </p:spTgt>
                                        </p:tgtEl>
                                        <p:attrNameLst>
                                          <p:attrName>style.visibility</p:attrName>
                                        </p:attrNameLst>
                                      </p:cBhvr>
                                      <p:to>
                                        <p:strVal val="visible"/>
                                      </p:to>
                                    </p:set>
                                    <p:animEffect transition="in" filter="fade">
                                      <p:cBhvr>
                                        <p:cTn id="77" dur="500"/>
                                        <p:tgtEl>
                                          <p:spTgt spid="77">
                                            <p:txEl>
                                              <p:pRg st="0" end="0"/>
                                            </p:txEl>
                                          </p:spTgt>
                                        </p:tgtEl>
                                      </p:cBhvr>
                                    </p:animEffect>
                                  </p:childTnLst>
                                </p:cTn>
                              </p:par>
                              <p:par>
                                <p:cTn id="78" presetID="10" presetClass="entr" presetSubtype="0" fill="hold" nodeType="withEffect">
                                  <p:stCondLst>
                                    <p:cond delay="10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58" grpId="0" animBg="1"/>
      <p:bldP spid="59" grpId="0" build="p">
        <p:tmplLst>
          <p:tmpl lvl="1">
            <p:tnLst>
              <p:par>
                <p:cTn presetID="10" presetClass="entr" presetSubtype="0" fill="hold" nodeType="withEffect">
                  <p:stCondLst>
                    <p:cond delay="1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animBg="1"/>
      <p:bldP spid="64" grpId="0" animBg="1"/>
      <p:bldP spid="65" grpId="0" build="p">
        <p:tmplLst>
          <p:tmpl lvl="1">
            <p:tnLst>
              <p:par>
                <p:cTn presetID="10" presetClass="entr" presetSubtype="0" fill="hold" nodeType="withEffect">
                  <p:stCondLst>
                    <p:cond delay="1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bldP spid="70" grpId="0" animBg="1"/>
      <p:bldP spid="71" grpId="0" build="p">
        <p:tmplLst>
          <p:tmpl lvl="1">
            <p:tnLst>
              <p:par>
                <p:cTn presetID="10" presetClass="entr" presetSubtype="0" fill="hold" nodeType="withEffect">
                  <p:stCondLst>
                    <p:cond delay="1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animBg="1"/>
      <p:bldP spid="76" grpId="0" animBg="1"/>
      <p:bldP spid="77" grpId="0" build="p">
        <p:tmplLst>
          <p:tmpl lvl="1">
            <p:tnLst>
              <p:par>
                <p:cTn presetID="10" presetClass="entr" presetSubtype="0" fill="hold" nodeType="withEffect">
                  <p:stCondLst>
                    <p:cond delay="10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x3">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53" name="Freeform 5">
            <a:extLst>
              <a:ext uri="{FF2B5EF4-FFF2-40B4-BE49-F238E27FC236}">
                <a16:creationId xmlns:a16="http://schemas.microsoft.com/office/drawing/2014/main" xmlns="" id="{6D7CE33D-2601-410F-992E-D28F0D9BD1D2}"/>
              </a:ext>
            </a:extLst>
          </p:cNvPr>
          <p:cNvSpPr>
            <a:spLocks/>
          </p:cNvSpPr>
          <p:nvPr userDrawn="1"/>
        </p:nvSpPr>
        <p:spPr bwMode="auto">
          <a:xfrm>
            <a:off x="642349" y="1552520"/>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rgbClr val="AB2B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54" name="Text Placeholder 45">
            <a:extLst>
              <a:ext uri="{FF2B5EF4-FFF2-40B4-BE49-F238E27FC236}">
                <a16:creationId xmlns:a16="http://schemas.microsoft.com/office/drawing/2014/main" xmlns="" id="{CBEE5ADE-972F-4D62-987D-37C456AA4BE2}"/>
              </a:ext>
            </a:extLst>
          </p:cNvPr>
          <p:cNvSpPr>
            <a:spLocks noGrp="1"/>
          </p:cNvSpPr>
          <p:nvPr>
            <p:ph type="body" sz="quarter" idx="18" hasCustomPrompt="1"/>
          </p:nvPr>
        </p:nvSpPr>
        <p:spPr>
          <a:xfrm>
            <a:off x="642350"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5" name="Text Placeholder 45">
            <a:extLst>
              <a:ext uri="{FF2B5EF4-FFF2-40B4-BE49-F238E27FC236}">
                <a16:creationId xmlns:a16="http://schemas.microsoft.com/office/drawing/2014/main" xmlns="" id="{CF2FB494-22AF-4A0A-BF4D-D3DA698E3272}"/>
              </a:ext>
            </a:extLst>
          </p:cNvPr>
          <p:cNvSpPr>
            <a:spLocks noGrp="1"/>
          </p:cNvSpPr>
          <p:nvPr>
            <p:ph type="body" sz="quarter" idx="11" hasCustomPrompt="1"/>
          </p:nvPr>
        </p:nvSpPr>
        <p:spPr>
          <a:xfrm>
            <a:off x="642349" y="2608919"/>
            <a:ext cx="3446589" cy="281863"/>
          </a:xfrm>
          <a:prstGeom prst="rect">
            <a:avLst/>
          </a:prstGeom>
        </p:spPr>
        <p:txBody>
          <a:bodyPr anchor="t" anchorCtr="0"/>
          <a:lstStyle>
            <a:lvl1pPr marL="285750" indent="-285750">
              <a:buClr>
                <a:srgbClr val="AB2A61"/>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6" name="Freeform 6">
            <a:extLst>
              <a:ext uri="{FF2B5EF4-FFF2-40B4-BE49-F238E27FC236}">
                <a16:creationId xmlns:a16="http://schemas.microsoft.com/office/drawing/2014/main" xmlns="" id="{B87AABA3-B20B-45D2-A342-10C5991D3739}"/>
              </a:ext>
            </a:extLst>
          </p:cNvPr>
          <p:cNvSpPr>
            <a:spLocks/>
          </p:cNvSpPr>
          <p:nvPr userDrawn="1"/>
        </p:nvSpPr>
        <p:spPr bwMode="auto">
          <a:xfrm>
            <a:off x="4345527" y="1552520"/>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rgbClr val="CD5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57" name="Text Placeholder 45">
            <a:extLst>
              <a:ext uri="{FF2B5EF4-FFF2-40B4-BE49-F238E27FC236}">
                <a16:creationId xmlns:a16="http://schemas.microsoft.com/office/drawing/2014/main" xmlns="" id="{05AE0537-D2BF-4CE4-8BFD-6D0828846008}"/>
              </a:ext>
            </a:extLst>
          </p:cNvPr>
          <p:cNvSpPr>
            <a:spLocks noGrp="1"/>
          </p:cNvSpPr>
          <p:nvPr>
            <p:ph type="body" sz="quarter" idx="20" hasCustomPrompt="1"/>
          </p:nvPr>
        </p:nvSpPr>
        <p:spPr>
          <a:xfrm>
            <a:off x="4362561"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8" name="Text Placeholder 45">
            <a:extLst>
              <a:ext uri="{FF2B5EF4-FFF2-40B4-BE49-F238E27FC236}">
                <a16:creationId xmlns:a16="http://schemas.microsoft.com/office/drawing/2014/main" xmlns="" id="{8398C566-4070-4130-9E0A-53DBA02CE258}"/>
              </a:ext>
            </a:extLst>
          </p:cNvPr>
          <p:cNvSpPr>
            <a:spLocks noGrp="1"/>
          </p:cNvSpPr>
          <p:nvPr>
            <p:ph type="body" sz="quarter" idx="19" hasCustomPrompt="1"/>
          </p:nvPr>
        </p:nvSpPr>
        <p:spPr>
          <a:xfrm>
            <a:off x="4362560" y="2608919"/>
            <a:ext cx="3446589" cy="281863"/>
          </a:xfrm>
          <a:prstGeom prst="rect">
            <a:avLst/>
          </a:prstGeom>
        </p:spPr>
        <p:txBody>
          <a:bodyPr anchor="t" anchorCtr="0"/>
          <a:lstStyle>
            <a:lvl1pPr marL="285750" indent="-285750">
              <a:buClr>
                <a:srgbClr val="CD5C3E"/>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9" name="Freeform 7">
            <a:extLst>
              <a:ext uri="{FF2B5EF4-FFF2-40B4-BE49-F238E27FC236}">
                <a16:creationId xmlns:a16="http://schemas.microsoft.com/office/drawing/2014/main" xmlns="" id="{B5E9B999-C28E-4DFE-9EE4-37B54AA5CAEA}"/>
              </a:ext>
            </a:extLst>
          </p:cNvPr>
          <p:cNvSpPr>
            <a:spLocks/>
          </p:cNvSpPr>
          <p:nvPr userDrawn="1"/>
        </p:nvSpPr>
        <p:spPr bwMode="auto">
          <a:xfrm>
            <a:off x="8071928" y="1552520"/>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rgbClr val="FDB7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0" name="Text Placeholder 45">
            <a:extLst>
              <a:ext uri="{FF2B5EF4-FFF2-40B4-BE49-F238E27FC236}">
                <a16:creationId xmlns:a16="http://schemas.microsoft.com/office/drawing/2014/main" xmlns="" id="{4A888C75-94C6-408D-9377-B66515012569}"/>
              </a:ext>
            </a:extLst>
          </p:cNvPr>
          <p:cNvSpPr>
            <a:spLocks noGrp="1"/>
          </p:cNvSpPr>
          <p:nvPr>
            <p:ph type="body" sz="quarter" idx="22" hasCustomPrompt="1"/>
          </p:nvPr>
        </p:nvSpPr>
        <p:spPr>
          <a:xfrm>
            <a:off x="8065739"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1" name="Text Placeholder 45">
            <a:extLst>
              <a:ext uri="{FF2B5EF4-FFF2-40B4-BE49-F238E27FC236}">
                <a16:creationId xmlns:a16="http://schemas.microsoft.com/office/drawing/2014/main" xmlns="" id="{F8B4F3FC-A964-425E-82B7-819986ABF895}"/>
              </a:ext>
            </a:extLst>
          </p:cNvPr>
          <p:cNvSpPr>
            <a:spLocks noGrp="1"/>
          </p:cNvSpPr>
          <p:nvPr>
            <p:ph type="body" sz="quarter" idx="21" hasCustomPrompt="1"/>
          </p:nvPr>
        </p:nvSpPr>
        <p:spPr>
          <a:xfrm>
            <a:off x="8065738" y="2608919"/>
            <a:ext cx="3446589" cy="281863"/>
          </a:xfrm>
          <a:prstGeom prst="rect">
            <a:avLst/>
          </a:prstGeom>
        </p:spPr>
        <p:txBody>
          <a:bodyPr anchor="t" anchorCtr="0"/>
          <a:lstStyle>
            <a:lvl1pPr marL="285750" indent="-285750">
              <a:buClr>
                <a:schemeClr val="accent6"/>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 name="Rectangle 1">
            <a:extLst>
              <a:ext uri="{FF2B5EF4-FFF2-40B4-BE49-F238E27FC236}">
                <a16:creationId xmlns:a16="http://schemas.microsoft.com/office/drawing/2014/main" xmlns="" id="{7EC8002F-1E83-44AE-A642-FED25FF879B2}"/>
              </a:ext>
            </a:extLst>
          </p:cNvPr>
          <p:cNvSpPr/>
          <p:nvPr userDrawn="1"/>
        </p:nvSpPr>
        <p:spPr>
          <a:xfrm>
            <a:off x="10017889" y="5987965"/>
            <a:ext cx="1782501" cy="534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42233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500"/>
                                        <p:tgtEl>
                                          <p:spTgt spid="54">
                                            <p:txEl>
                                              <p:pRg st="0" end="0"/>
                                            </p:txEl>
                                          </p:spTgt>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1000" fill="hold"/>
                                        <p:tgtEl>
                                          <p:spTgt spid="53"/>
                                        </p:tgtEl>
                                        <p:attrNameLst>
                                          <p:attrName>ppt_w</p:attrName>
                                        </p:attrNameLst>
                                      </p:cBhvr>
                                      <p:tavLst>
                                        <p:tav tm="0">
                                          <p:val>
                                            <p:strVal val="#ppt_w+.3"/>
                                          </p:val>
                                        </p:tav>
                                        <p:tav tm="100000">
                                          <p:val>
                                            <p:strVal val="#ppt_w"/>
                                          </p:val>
                                        </p:tav>
                                      </p:tavLst>
                                    </p:anim>
                                    <p:anim calcmode="lin" valueType="num">
                                      <p:cBhvr>
                                        <p:cTn id="12" dur="1000" fill="hold"/>
                                        <p:tgtEl>
                                          <p:spTgt spid="53"/>
                                        </p:tgtEl>
                                        <p:attrNameLst>
                                          <p:attrName>ppt_h</p:attrName>
                                        </p:attrNameLst>
                                      </p:cBhvr>
                                      <p:tavLst>
                                        <p:tav tm="0">
                                          <p:val>
                                            <p:strVal val="#ppt_h"/>
                                          </p:val>
                                        </p:tav>
                                        <p:tav tm="100000">
                                          <p:val>
                                            <p:strVal val="#ppt_h"/>
                                          </p:val>
                                        </p:tav>
                                      </p:tavLst>
                                    </p:anim>
                                    <p:animEffect transition="in" filter="fade">
                                      <p:cBhvr>
                                        <p:cTn id="13" dur="1000"/>
                                        <p:tgtEl>
                                          <p:spTgt spid="5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5">
                                            <p:txEl>
                                              <p:pRg st="0" end="0"/>
                                            </p:txEl>
                                          </p:spTgt>
                                        </p:tgtEl>
                                        <p:attrNameLst>
                                          <p:attrName>style.visibility</p:attrName>
                                        </p:attrNameLst>
                                      </p:cBhvr>
                                      <p:to>
                                        <p:strVal val="visible"/>
                                      </p:to>
                                    </p:set>
                                    <p:animEffect transition="in" filter="fade">
                                      <p:cBhvr>
                                        <p:cTn id="16" dur="500"/>
                                        <p:tgtEl>
                                          <p:spTgt spid="55">
                                            <p:txEl>
                                              <p:pRg st="0" end="0"/>
                                            </p:txEl>
                                          </p:spTgt>
                                        </p:tgtEl>
                                      </p:cBhvr>
                                    </p:animEffect>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p:cTn id="20" dur="1000" fill="hold"/>
                                        <p:tgtEl>
                                          <p:spTgt spid="56"/>
                                        </p:tgtEl>
                                        <p:attrNameLst>
                                          <p:attrName>ppt_w</p:attrName>
                                        </p:attrNameLst>
                                      </p:cBhvr>
                                      <p:tavLst>
                                        <p:tav tm="0">
                                          <p:val>
                                            <p:strVal val="#ppt_w+.3"/>
                                          </p:val>
                                        </p:tav>
                                        <p:tav tm="100000">
                                          <p:val>
                                            <p:strVal val="#ppt_w"/>
                                          </p:val>
                                        </p:tav>
                                      </p:tavLst>
                                    </p:anim>
                                    <p:anim calcmode="lin" valueType="num">
                                      <p:cBhvr>
                                        <p:cTn id="21" dur="1000" fill="hold"/>
                                        <p:tgtEl>
                                          <p:spTgt spid="56"/>
                                        </p:tgtEl>
                                        <p:attrNameLst>
                                          <p:attrName>ppt_h</p:attrName>
                                        </p:attrNameLst>
                                      </p:cBhvr>
                                      <p:tavLst>
                                        <p:tav tm="0">
                                          <p:val>
                                            <p:strVal val="#ppt_h"/>
                                          </p:val>
                                        </p:tav>
                                        <p:tav tm="100000">
                                          <p:val>
                                            <p:strVal val="#ppt_h"/>
                                          </p:val>
                                        </p:tav>
                                      </p:tavLst>
                                    </p:anim>
                                    <p:animEffect transition="in" filter="fade">
                                      <p:cBhvr>
                                        <p:cTn id="22" dur="1000"/>
                                        <p:tgtEl>
                                          <p:spTgt spid="56"/>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57">
                                            <p:txEl>
                                              <p:pRg st="0" end="0"/>
                                            </p:txEl>
                                          </p:spTgt>
                                        </p:tgtEl>
                                        <p:attrNameLst>
                                          <p:attrName>style.visibility</p:attrName>
                                        </p:attrNameLst>
                                      </p:cBhvr>
                                      <p:to>
                                        <p:strVal val="visible"/>
                                      </p:to>
                                    </p:set>
                                    <p:animEffect transition="in" filter="fade">
                                      <p:cBhvr>
                                        <p:cTn id="25" dur="500"/>
                                        <p:tgtEl>
                                          <p:spTgt spid="57">
                                            <p:txEl>
                                              <p:pRg st="0" end="0"/>
                                            </p:txEl>
                                          </p:spTgt>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8">
                                            <p:txEl>
                                              <p:pRg st="0" end="0"/>
                                            </p:txEl>
                                          </p:spTgt>
                                        </p:tgtEl>
                                        <p:attrNameLst>
                                          <p:attrName>style.visibility</p:attrName>
                                        </p:attrNameLst>
                                      </p:cBhvr>
                                      <p:to>
                                        <p:strVal val="visible"/>
                                      </p:to>
                                    </p:set>
                                    <p:animEffect transition="in" filter="fade">
                                      <p:cBhvr>
                                        <p:cTn id="28" dur="500"/>
                                        <p:tgtEl>
                                          <p:spTgt spid="58">
                                            <p:txEl>
                                              <p:pRg st="0" end="0"/>
                                            </p:txEl>
                                          </p:spTgt>
                                        </p:tgtEl>
                                      </p:cBhvr>
                                    </p:animEffect>
                                  </p:childTnLst>
                                </p:cTn>
                              </p:par>
                            </p:childTnLst>
                          </p:cTn>
                        </p:par>
                        <p:par>
                          <p:cTn id="29" fill="hold">
                            <p:stCondLst>
                              <p:cond delay="3000"/>
                            </p:stCondLst>
                            <p:childTnLst>
                              <p:par>
                                <p:cTn id="30" presetID="50" presetClass="entr" presetSubtype="0" decel="100000"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1000" fill="hold"/>
                                        <p:tgtEl>
                                          <p:spTgt spid="59"/>
                                        </p:tgtEl>
                                        <p:attrNameLst>
                                          <p:attrName>ppt_w</p:attrName>
                                        </p:attrNameLst>
                                      </p:cBhvr>
                                      <p:tavLst>
                                        <p:tav tm="0">
                                          <p:val>
                                            <p:strVal val="#ppt_w+.3"/>
                                          </p:val>
                                        </p:tav>
                                        <p:tav tm="100000">
                                          <p:val>
                                            <p:strVal val="#ppt_w"/>
                                          </p:val>
                                        </p:tav>
                                      </p:tavLst>
                                    </p:anim>
                                    <p:anim calcmode="lin" valueType="num">
                                      <p:cBhvr>
                                        <p:cTn id="33" dur="1000" fill="hold"/>
                                        <p:tgtEl>
                                          <p:spTgt spid="59"/>
                                        </p:tgtEl>
                                        <p:attrNameLst>
                                          <p:attrName>ppt_h</p:attrName>
                                        </p:attrNameLst>
                                      </p:cBhvr>
                                      <p:tavLst>
                                        <p:tav tm="0">
                                          <p:val>
                                            <p:strVal val="#ppt_h"/>
                                          </p:val>
                                        </p:tav>
                                        <p:tav tm="100000">
                                          <p:val>
                                            <p:strVal val="#ppt_h"/>
                                          </p:val>
                                        </p:tav>
                                      </p:tavLst>
                                    </p:anim>
                                    <p:animEffect transition="in" filter="fade">
                                      <p:cBhvr>
                                        <p:cTn id="34" dur="1000"/>
                                        <p:tgtEl>
                                          <p:spTgt spid="59"/>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60">
                                            <p:txEl>
                                              <p:pRg st="0" end="0"/>
                                            </p:txEl>
                                          </p:spTgt>
                                        </p:tgtEl>
                                        <p:attrNameLst>
                                          <p:attrName>style.visibility</p:attrName>
                                        </p:attrNameLst>
                                      </p:cBhvr>
                                      <p:to>
                                        <p:strVal val="visible"/>
                                      </p:to>
                                    </p:set>
                                    <p:animEffect transition="in" filter="fade">
                                      <p:cBhvr>
                                        <p:cTn id="37" dur="500"/>
                                        <p:tgtEl>
                                          <p:spTgt spid="6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61">
                                            <p:txEl>
                                              <p:pRg st="0" end="0"/>
                                            </p:txEl>
                                          </p:spTgt>
                                        </p:tgtEl>
                                        <p:attrNameLst>
                                          <p:attrName>style.visibility</p:attrName>
                                        </p:attrNameLst>
                                      </p:cBhvr>
                                      <p:to>
                                        <p:strVal val="visible"/>
                                      </p:to>
                                    </p:set>
                                    <p:animEffect transition="in" filter="fade">
                                      <p:cBhvr>
                                        <p:cTn id="40" dur="500"/>
                                        <p:tgtEl>
                                          <p:spTgt spid="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animBg="1"/>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animBg="1"/>
      <p:bldP spid="60" grpId="0" build="p">
        <p:tmplLst>
          <p:tmpl lvl="1">
            <p:tnLst>
              <p:par>
                <p:cTn presetID="10" presetClass="entr" presetSubtype="0" fill="hold" nodeType="withEffect">
                  <p:stCondLst>
                    <p:cond delay="5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5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rtner">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 name="Text Placeholder 2">
            <a:extLst>
              <a:ext uri="{FF2B5EF4-FFF2-40B4-BE49-F238E27FC236}">
                <a16:creationId xmlns:a16="http://schemas.microsoft.com/office/drawing/2014/main" xmlns="" id="{DB3072F2-A53D-4439-81F9-7E5A1B61E3B5}"/>
              </a:ext>
            </a:extLst>
          </p:cNvPr>
          <p:cNvSpPr>
            <a:spLocks noGrp="1"/>
          </p:cNvSpPr>
          <p:nvPr>
            <p:ph type="body" sz="quarter" idx="23"/>
          </p:nvPr>
        </p:nvSpPr>
        <p:spPr>
          <a:xfrm>
            <a:off x="877419" y="1447800"/>
            <a:ext cx="10536998" cy="609600"/>
          </a:xfrm>
          <a:prstGeom prst="rect">
            <a:avLst/>
          </a:prstGeom>
        </p:spPr>
        <p:txBody>
          <a:bodyPr anchor="ctr" anchorCtr="0"/>
          <a:lstStyle>
            <a:lvl1pPr marL="0" indent="0" algn="ctr">
              <a:lnSpc>
                <a:spcPct val="85000"/>
              </a:lnSpc>
              <a:buNone/>
              <a:defRPr sz="2200">
                <a:solidFill>
                  <a:schemeClr val="accent3"/>
                </a:solidFill>
              </a:defRPr>
            </a:lvl1pPr>
            <a:lvl2pPr marL="609783" indent="0" algn="ctr">
              <a:buNone/>
              <a:defRPr>
                <a:solidFill>
                  <a:schemeClr val="accent3"/>
                </a:solidFill>
              </a:defRPr>
            </a:lvl2pPr>
            <a:lvl3pPr marL="1219566" indent="0" algn="ctr">
              <a:buNone/>
              <a:defRPr>
                <a:solidFill>
                  <a:schemeClr val="accent3"/>
                </a:solidFill>
              </a:defRPr>
            </a:lvl3pPr>
            <a:lvl4pPr marL="1829349" indent="0" algn="ctr">
              <a:buNone/>
              <a:defRPr>
                <a:solidFill>
                  <a:schemeClr val="accent3"/>
                </a:solidFill>
              </a:defRPr>
            </a:lvl4pPr>
            <a:lvl5pPr marL="2439131" indent="0" algn="ctr">
              <a:buNone/>
              <a:defRPr>
                <a:solidFill>
                  <a:schemeClr val="accent3"/>
                </a:solidFill>
              </a:defRPr>
            </a:lvl5pPr>
          </a:lstStyle>
          <a:p>
            <a:pPr lvl="0"/>
            <a:r>
              <a:rPr lang="en-US" dirty="0"/>
              <a:t>Edit Master text styles</a:t>
            </a:r>
          </a:p>
        </p:txBody>
      </p:sp>
      <p:sp>
        <p:nvSpPr>
          <p:cNvPr id="30" name="Freeform 5">
            <a:extLst>
              <a:ext uri="{FF2B5EF4-FFF2-40B4-BE49-F238E27FC236}">
                <a16:creationId xmlns:a16="http://schemas.microsoft.com/office/drawing/2014/main" xmlns="" id="{CAF47BAD-5798-4EFA-B6EA-7319DDAE1F7C}"/>
              </a:ext>
            </a:extLst>
          </p:cNvPr>
          <p:cNvSpPr>
            <a:spLocks/>
          </p:cNvSpPr>
          <p:nvPr userDrawn="1"/>
        </p:nvSpPr>
        <p:spPr bwMode="auto">
          <a:xfrm>
            <a:off x="1303559" y="2239962"/>
            <a:ext cx="2258461" cy="731838"/>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1" name="Text Placeholder 45">
            <a:extLst>
              <a:ext uri="{FF2B5EF4-FFF2-40B4-BE49-F238E27FC236}">
                <a16:creationId xmlns:a16="http://schemas.microsoft.com/office/drawing/2014/main" xmlns="" id="{FE8766FB-4930-43DE-9CBE-FB23F66A6063}"/>
              </a:ext>
            </a:extLst>
          </p:cNvPr>
          <p:cNvSpPr>
            <a:spLocks noGrp="1"/>
          </p:cNvSpPr>
          <p:nvPr>
            <p:ph type="body" sz="quarter" idx="18" hasCustomPrompt="1"/>
          </p:nvPr>
        </p:nvSpPr>
        <p:spPr>
          <a:xfrm>
            <a:off x="1303560"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2" name="Freeform 6">
            <a:extLst>
              <a:ext uri="{FF2B5EF4-FFF2-40B4-BE49-F238E27FC236}">
                <a16:creationId xmlns:a16="http://schemas.microsoft.com/office/drawing/2014/main" xmlns="" id="{15702A42-BCB9-4011-81E8-B9943072EA2C}"/>
              </a:ext>
            </a:extLst>
          </p:cNvPr>
          <p:cNvSpPr>
            <a:spLocks/>
          </p:cNvSpPr>
          <p:nvPr userDrawn="1"/>
        </p:nvSpPr>
        <p:spPr bwMode="auto">
          <a:xfrm>
            <a:off x="4584789" y="2239962"/>
            <a:ext cx="2178804" cy="731838"/>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3" name="Text Placeholder 45">
            <a:extLst>
              <a:ext uri="{FF2B5EF4-FFF2-40B4-BE49-F238E27FC236}">
                <a16:creationId xmlns:a16="http://schemas.microsoft.com/office/drawing/2014/main" xmlns="" id="{09A24666-B283-4009-B697-658C66EAB06C}"/>
              </a:ext>
            </a:extLst>
          </p:cNvPr>
          <p:cNvSpPr>
            <a:spLocks noGrp="1"/>
          </p:cNvSpPr>
          <p:nvPr>
            <p:ph type="body" sz="quarter" idx="20" hasCustomPrompt="1"/>
          </p:nvPr>
        </p:nvSpPr>
        <p:spPr>
          <a:xfrm>
            <a:off x="4623533" y="2555831"/>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13" name="Freeform 6">
            <a:extLst>
              <a:ext uri="{FF2B5EF4-FFF2-40B4-BE49-F238E27FC236}">
                <a16:creationId xmlns:a16="http://schemas.microsoft.com/office/drawing/2014/main" xmlns="" id="{15702A42-BCB9-4011-81E8-B9943072EA2C}"/>
              </a:ext>
            </a:extLst>
          </p:cNvPr>
          <p:cNvSpPr>
            <a:spLocks/>
          </p:cNvSpPr>
          <p:nvPr userDrawn="1"/>
        </p:nvSpPr>
        <p:spPr bwMode="auto">
          <a:xfrm>
            <a:off x="7825106" y="2239962"/>
            <a:ext cx="2157094" cy="731838"/>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4" name="Text Placeholder 45">
            <a:extLst>
              <a:ext uri="{FF2B5EF4-FFF2-40B4-BE49-F238E27FC236}">
                <a16:creationId xmlns:a16="http://schemas.microsoft.com/office/drawing/2014/main" xmlns="" id="{09A24666-B283-4009-B697-658C66EAB06C}"/>
              </a:ext>
            </a:extLst>
          </p:cNvPr>
          <p:cNvSpPr>
            <a:spLocks noGrp="1"/>
          </p:cNvSpPr>
          <p:nvPr>
            <p:ph type="body" sz="quarter" idx="24" hasCustomPrompt="1"/>
          </p:nvPr>
        </p:nvSpPr>
        <p:spPr>
          <a:xfrm>
            <a:off x="7842140" y="2626890"/>
            <a:ext cx="2140060" cy="212386"/>
          </a:xfrm>
          <a:prstGeom prst="rect">
            <a:avLst/>
          </a:prstGeom>
        </p:spPr>
        <p:txBody>
          <a:bodyPr anchor="b" anchorCtr="0"/>
          <a:lstStyle>
            <a:lvl1pPr marL="0" indent="0" algn="ctr">
              <a:lnSpc>
                <a:spcPct val="85000"/>
              </a:lnSpc>
              <a:buNone/>
              <a:defRPr sz="12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2143979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650"/>
                            </p:stCondLst>
                            <p:childTnLst>
                              <p:par>
                                <p:cTn id="9" presetID="50" presetClass="entr" presetSubtype="0" decel="10000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strVal val="#ppt_w+.3"/>
                                          </p:val>
                                        </p:tav>
                                        <p:tav tm="100000">
                                          <p:val>
                                            <p:strVal val="#ppt_w"/>
                                          </p:val>
                                        </p:tav>
                                      </p:tavLst>
                                    </p:anim>
                                    <p:anim calcmode="lin" valueType="num">
                                      <p:cBhvr>
                                        <p:cTn id="12" dur="1000" fill="hold"/>
                                        <p:tgtEl>
                                          <p:spTgt spid="30"/>
                                        </p:tgtEl>
                                        <p:attrNameLst>
                                          <p:attrName>ppt_h</p:attrName>
                                        </p:attrNameLst>
                                      </p:cBhvr>
                                      <p:tavLst>
                                        <p:tav tm="0">
                                          <p:val>
                                            <p:strVal val="#ppt_h"/>
                                          </p:val>
                                        </p:tav>
                                        <p:tav tm="100000">
                                          <p:val>
                                            <p:strVal val="#ppt_h"/>
                                          </p:val>
                                        </p:tav>
                                      </p:tavLst>
                                    </p:anim>
                                    <p:animEffect transition="in" filter="fade">
                                      <p:cBhvr>
                                        <p:cTn id="13" dur="1000"/>
                                        <p:tgtEl>
                                          <p:spTgt spid="3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par>
                          <p:cTn id="17" fill="hold">
                            <p:stCondLst>
                              <p:cond delay="1650"/>
                            </p:stCondLst>
                            <p:childTnLst>
                              <p:par>
                                <p:cTn id="18" presetID="50" presetClass="entr" presetSubtype="0" decel="10000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1000" fill="hold"/>
                                        <p:tgtEl>
                                          <p:spTgt spid="32"/>
                                        </p:tgtEl>
                                        <p:attrNameLst>
                                          <p:attrName>ppt_w</p:attrName>
                                        </p:attrNameLst>
                                      </p:cBhvr>
                                      <p:tavLst>
                                        <p:tav tm="0">
                                          <p:val>
                                            <p:strVal val="#ppt_w+.3"/>
                                          </p:val>
                                        </p:tav>
                                        <p:tav tm="100000">
                                          <p:val>
                                            <p:strVal val="#ppt_w"/>
                                          </p:val>
                                        </p:tav>
                                      </p:tavLst>
                                    </p:anim>
                                    <p:anim calcmode="lin" valueType="num">
                                      <p:cBhvr>
                                        <p:cTn id="21" dur="1000" fill="hold"/>
                                        <p:tgtEl>
                                          <p:spTgt spid="32"/>
                                        </p:tgtEl>
                                        <p:attrNameLst>
                                          <p:attrName>ppt_h</p:attrName>
                                        </p:attrNameLst>
                                      </p:cBhvr>
                                      <p:tavLst>
                                        <p:tav tm="0">
                                          <p:val>
                                            <p:strVal val="#ppt_h"/>
                                          </p:val>
                                        </p:tav>
                                        <p:tav tm="100000">
                                          <p:val>
                                            <p:strVal val="#ppt_h"/>
                                          </p:val>
                                        </p:tav>
                                      </p:tavLst>
                                    </p:anim>
                                    <p:animEffect transition="in" filter="fade">
                                      <p:cBhvr>
                                        <p:cTn id="22" dur="1000"/>
                                        <p:tgtEl>
                                          <p:spTgt spid="3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33">
                                            <p:txEl>
                                              <p:pRg st="0" end="0"/>
                                            </p:txEl>
                                          </p:spTgt>
                                        </p:tgtEl>
                                        <p:attrNameLst>
                                          <p:attrName>style.visibility</p:attrName>
                                        </p:attrNameLst>
                                      </p:cBhvr>
                                      <p:to>
                                        <p:strVal val="visible"/>
                                      </p:to>
                                    </p:set>
                                    <p:animEffect transition="in" filter="fade">
                                      <p:cBhvr>
                                        <p:cTn id="25" dur="500"/>
                                        <p:tgtEl>
                                          <p:spTgt spid="33">
                                            <p:txEl>
                                              <p:pRg st="0" end="0"/>
                                            </p:txEl>
                                          </p:spTgt>
                                        </p:tgtEl>
                                      </p:cBhvr>
                                    </p:animEffect>
                                  </p:childTnLst>
                                </p:cTn>
                              </p:par>
                            </p:childTnLst>
                          </p:cTn>
                        </p:par>
                        <p:par>
                          <p:cTn id="26" fill="hold">
                            <p:stCondLst>
                              <p:cond delay="2650"/>
                            </p:stCondLst>
                            <p:childTnLst>
                              <p:par>
                                <p:cTn id="27" presetID="50" presetClass="entr" presetSubtype="0" decel="10000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strVal val="#ppt_w+.3"/>
                                          </p:val>
                                        </p:tav>
                                        <p:tav tm="100000">
                                          <p:val>
                                            <p:strVal val="#ppt_w"/>
                                          </p:val>
                                        </p:tav>
                                      </p:tavLst>
                                    </p:anim>
                                    <p:anim calcmode="lin" valueType="num">
                                      <p:cBhvr>
                                        <p:cTn id="30" dur="1000" fill="hold"/>
                                        <p:tgtEl>
                                          <p:spTgt spid="13"/>
                                        </p:tgtEl>
                                        <p:attrNameLst>
                                          <p:attrName>ppt_h</p:attrName>
                                        </p:attrNameLst>
                                      </p:cBhvr>
                                      <p:tavLst>
                                        <p:tav tm="0">
                                          <p:val>
                                            <p:strVal val="#ppt_h"/>
                                          </p:val>
                                        </p:tav>
                                        <p:tav tm="100000">
                                          <p:val>
                                            <p:strVal val="#ppt_h"/>
                                          </p:val>
                                        </p:tav>
                                      </p:tavLst>
                                    </p:anim>
                                    <p:animEffect transition="in" filter="fade">
                                      <p:cBhvr>
                                        <p:cTn id="31" dur="1000"/>
                                        <p:tgtEl>
                                          <p:spTgt spid="13"/>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fade">
                                      <p:cBhvr>
                                        <p:cTn id="34"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0" grpId="0" animBg="1"/>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13" grpId="0" animBg="1"/>
      <p:bldP spid="14" grpId="0" build="p">
        <p:tmplLst>
          <p:tmpl lvl="1">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xmlns=""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xmlns=""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xmlns=""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xmlns=""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xmlns="" id="{5E36D0C3-8EDE-4F5F-A48C-285143F89FF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xmlns="" id="{6427EAE5-1191-4DF3-98F3-60E3894827CD}"/>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4" name="Freeform 6">
              <a:extLst>
                <a:ext uri="{FF2B5EF4-FFF2-40B4-BE49-F238E27FC236}">
                  <a16:creationId xmlns:a16="http://schemas.microsoft.com/office/drawing/2014/main" xmlns="" id="{310756D6-F8F4-41EA-8B8A-DDC9F633B192}"/>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65" name="Text Placeholder 45">
            <a:extLst>
              <a:ext uri="{FF2B5EF4-FFF2-40B4-BE49-F238E27FC236}">
                <a16:creationId xmlns:a16="http://schemas.microsoft.com/office/drawing/2014/main" xmlns="" id="{51EF36EA-E12E-477C-8645-8995A8D421D0}"/>
              </a:ext>
            </a:extLst>
          </p:cNvPr>
          <p:cNvSpPr>
            <a:spLocks noGrp="1"/>
          </p:cNvSpPr>
          <p:nvPr>
            <p:ph type="body" sz="quarter" idx="11"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xmlns="" id="{37EB1BE8-EC18-4C73-8C96-EFCB469C77AA}"/>
              </a:ext>
            </a:extLst>
          </p:cNvPr>
          <p:cNvSpPr>
            <a:spLocks noGrp="1"/>
          </p:cNvSpPr>
          <p:nvPr>
            <p:ph type="body" sz="quarter" idx="18"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xmlns="" id="{D33A0AE4-256B-4721-BB37-6C97FB3B706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xmlns="" id="{EED20BC9-598E-46AC-9F99-4ED5D7065DEE}"/>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9" name="Freeform 6">
              <a:extLst>
                <a:ext uri="{FF2B5EF4-FFF2-40B4-BE49-F238E27FC236}">
                  <a16:creationId xmlns:a16="http://schemas.microsoft.com/office/drawing/2014/main" xmlns="" id="{05809B44-01EF-43FB-A1A0-C362BCFB8521}"/>
                </a:ext>
              </a:extLst>
            </p:cNvPr>
            <p:cNvSpPr>
              <a:spLocks/>
            </p:cNvSpPr>
            <p:nvPr userDrawn="1"/>
          </p:nvSpPr>
          <p:spPr bwMode="auto">
            <a:xfrm>
              <a:off x="5357" y="1179"/>
              <a:ext cx="322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0" name="Text Placeholder 45">
            <a:extLst>
              <a:ext uri="{FF2B5EF4-FFF2-40B4-BE49-F238E27FC236}">
                <a16:creationId xmlns:a16="http://schemas.microsoft.com/office/drawing/2014/main" xmlns="" id="{C8122E96-7AD1-4064-B292-2AC6982A9346}"/>
              </a:ext>
            </a:extLst>
          </p:cNvPr>
          <p:cNvSpPr>
            <a:spLocks noGrp="1"/>
          </p:cNvSpPr>
          <p:nvPr>
            <p:ph type="body" sz="quarter" idx="13"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xmlns="" id="{D5488AA9-6308-4ACF-8102-A20E5DD49839}"/>
              </a:ext>
            </a:extLst>
          </p:cNvPr>
          <p:cNvSpPr>
            <a:spLocks noGrp="1"/>
          </p:cNvSpPr>
          <p:nvPr>
            <p:ph type="body" sz="quarter" idx="19"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xmlns="" id="{25BED32E-920A-4F14-97AD-A0E5F2416B93}"/>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xmlns="" id="{4D0F7069-852F-4734-B519-CFFB9E12B872}"/>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4" name="Freeform 6">
              <a:extLst>
                <a:ext uri="{FF2B5EF4-FFF2-40B4-BE49-F238E27FC236}">
                  <a16:creationId xmlns:a16="http://schemas.microsoft.com/office/drawing/2014/main" xmlns="" id="{3A274A31-0CC3-4E65-8D9C-D645B54D76A4}"/>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5" name="Text Placeholder 45">
            <a:extLst>
              <a:ext uri="{FF2B5EF4-FFF2-40B4-BE49-F238E27FC236}">
                <a16:creationId xmlns:a16="http://schemas.microsoft.com/office/drawing/2014/main" xmlns="" id="{ABFDAE42-272B-463C-A100-B98BCC9C0F29}"/>
              </a:ext>
            </a:extLst>
          </p:cNvPr>
          <p:cNvSpPr>
            <a:spLocks noGrp="1"/>
          </p:cNvSpPr>
          <p:nvPr>
            <p:ph type="body" sz="quarter" idx="15"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xmlns="" id="{7156CC6D-F7CC-4287-A3B7-1DD0AEB621F2}"/>
              </a:ext>
            </a:extLst>
          </p:cNvPr>
          <p:cNvSpPr>
            <a:spLocks noGrp="1"/>
          </p:cNvSpPr>
          <p:nvPr>
            <p:ph type="body" sz="quarter" idx="20"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xmlns="" id="{A69037FA-E8F8-445B-BFAB-FA099E39B9DB}"/>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xmlns="" id="{C52E8278-574B-4BD6-ADC4-9A3F85ABCF24}"/>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9" name="Freeform 6">
              <a:extLst>
                <a:ext uri="{FF2B5EF4-FFF2-40B4-BE49-F238E27FC236}">
                  <a16:creationId xmlns:a16="http://schemas.microsoft.com/office/drawing/2014/main" xmlns="" id="{6DAE44B0-DB54-406F-937C-17979FF24CDE}"/>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80" name="Text Placeholder 45">
            <a:extLst>
              <a:ext uri="{FF2B5EF4-FFF2-40B4-BE49-F238E27FC236}">
                <a16:creationId xmlns:a16="http://schemas.microsoft.com/office/drawing/2014/main" xmlns="" id="{983EDF7F-8032-4DE1-9E0B-95CBF5A3058A}"/>
              </a:ext>
            </a:extLst>
          </p:cNvPr>
          <p:cNvSpPr>
            <a:spLocks noGrp="1"/>
          </p:cNvSpPr>
          <p:nvPr>
            <p:ph type="body" sz="quarter" idx="17"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xmlns="" id="{12ED8FEA-EE8A-497E-8E89-64A1ED5DADE9}"/>
              </a:ext>
            </a:extLst>
          </p:cNvPr>
          <p:cNvSpPr>
            <a:spLocks noGrp="1"/>
          </p:cNvSpPr>
          <p:nvPr>
            <p:ph type="body" sz="quarter" idx="21"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1858354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1+#ppt_w/2"/>
                                          </p:val>
                                        </p:tav>
                                        <p:tav tm="100000">
                                          <p:val>
                                            <p:strVal val="#ppt_x"/>
                                          </p:val>
                                        </p:tav>
                                      </p:tavLst>
                                    </p:anim>
                                    <p:anim calcmode="lin" valueType="num">
                                      <p:cBhvr additive="base">
                                        <p:cTn id="34" dur="500" fill="hold"/>
                                        <p:tgtEl>
                                          <p:spTgt spid="67"/>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70">
                                            <p:txEl>
                                              <p:pRg st="0" end="0"/>
                                            </p:txEl>
                                          </p:spTgt>
                                        </p:tgtEl>
                                        <p:attrNameLst>
                                          <p:attrName>style.visibility</p:attrName>
                                        </p:attrNameLst>
                                      </p:cBhvr>
                                      <p:to>
                                        <p:strVal val="visible"/>
                                      </p:to>
                                    </p:set>
                                    <p:animEffect transition="in" filter="fade">
                                      <p:cBhvr>
                                        <p:cTn id="37" dur="500"/>
                                        <p:tgtEl>
                                          <p:spTgt spid="7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71">
                                            <p:txEl>
                                              <p:pRg st="0" end="0"/>
                                            </p:txEl>
                                          </p:spTgt>
                                        </p:tgtEl>
                                        <p:attrNameLst>
                                          <p:attrName>style.visibility</p:attrName>
                                        </p:attrNameLst>
                                      </p:cBhvr>
                                      <p:to>
                                        <p:strVal val="visible"/>
                                      </p:to>
                                    </p:set>
                                    <p:animEffect transition="in" filter="fade">
                                      <p:cBhvr>
                                        <p:cTn id="40" dur="500"/>
                                        <p:tgtEl>
                                          <p:spTgt spid="71">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additive="base">
                                        <p:cTn id="44" dur="500" fill="hold"/>
                                        <p:tgtEl>
                                          <p:spTgt spid="72"/>
                                        </p:tgtEl>
                                        <p:attrNameLst>
                                          <p:attrName>ppt_x</p:attrName>
                                        </p:attrNameLst>
                                      </p:cBhvr>
                                      <p:tavLst>
                                        <p:tav tm="0">
                                          <p:val>
                                            <p:strVal val="1+#ppt_w/2"/>
                                          </p:val>
                                        </p:tav>
                                        <p:tav tm="100000">
                                          <p:val>
                                            <p:strVal val="#ppt_x"/>
                                          </p:val>
                                        </p:tav>
                                      </p:tavLst>
                                    </p:anim>
                                    <p:anim calcmode="lin" valueType="num">
                                      <p:cBhvr additive="base">
                                        <p:cTn id="45" dur="500" fill="hold"/>
                                        <p:tgtEl>
                                          <p:spTgt spid="7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75">
                                            <p:txEl>
                                              <p:pRg st="0" end="0"/>
                                            </p:txEl>
                                          </p:spTgt>
                                        </p:tgtEl>
                                        <p:attrNameLst>
                                          <p:attrName>style.visibility</p:attrName>
                                        </p:attrNameLst>
                                      </p:cBhvr>
                                      <p:to>
                                        <p:strVal val="visible"/>
                                      </p:to>
                                    </p:set>
                                    <p:animEffect transition="in" filter="fade">
                                      <p:cBhvr>
                                        <p:cTn id="48" dur="500"/>
                                        <p:tgtEl>
                                          <p:spTgt spid="7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76">
                                            <p:txEl>
                                              <p:pRg st="0" end="0"/>
                                            </p:txEl>
                                          </p:spTgt>
                                        </p:tgtEl>
                                        <p:attrNameLst>
                                          <p:attrName>style.visibility</p:attrName>
                                        </p:attrNameLst>
                                      </p:cBhvr>
                                      <p:to>
                                        <p:strVal val="visible"/>
                                      </p:to>
                                    </p:set>
                                    <p:animEffect transition="in" filter="fade">
                                      <p:cBhvr>
                                        <p:cTn id="51" dur="500"/>
                                        <p:tgtEl>
                                          <p:spTgt spid="7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500" fill="hold"/>
                                        <p:tgtEl>
                                          <p:spTgt spid="77"/>
                                        </p:tgtEl>
                                        <p:attrNameLst>
                                          <p:attrName>ppt_x</p:attrName>
                                        </p:attrNameLst>
                                      </p:cBhvr>
                                      <p:tavLst>
                                        <p:tav tm="0">
                                          <p:val>
                                            <p:strVal val="1+#ppt_w/2"/>
                                          </p:val>
                                        </p:tav>
                                        <p:tav tm="100000">
                                          <p:val>
                                            <p:strVal val="#ppt_x"/>
                                          </p:val>
                                        </p:tav>
                                      </p:tavLst>
                                    </p:anim>
                                    <p:anim calcmode="lin" valueType="num">
                                      <p:cBhvr additive="base">
                                        <p:cTn id="56" dur="500" fill="hold"/>
                                        <p:tgtEl>
                                          <p:spTgt spid="7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80">
                                            <p:txEl>
                                              <p:pRg st="0" end="0"/>
                                            </p:txEl>
                                          </p:spTgt>
                                        </p:tgtEl>
                                        <p:attrNameLst>
                                          <p:attrName>style.visibility</p:attrName>
                                        </p:attrNameLst>
                                      </p:cBhvr>
                                      <p:to>
                                        <p:strVal val="visible"/>
                                      </p:to>
                                    </p:set>
                                    <p:animEffect transition="in" filter="fade">
                                      <p:cBhvr>
                                        <p:cTn id="59" dur="500"/>
                                        <p:tgtEl>
                                          <p:spTgt spid="8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81">
                                            <p:txEl>
                                              <p:pRg st="0" end="0"/>
                                            </p:txEl>
                                          </p:spTgt>
                                        </p:tgtEl>
                                        <p:attrNameLst>
                                          <p:attrName>style.visibility</p:attrName>
                                        </p:attrNameLst>
                                      </p:cBhvr>
                                      <p:to>
                                        <p:strVal val="visible"/>
                                      </p:to>
                                    </p:set>
                                    <p:animEffect transition="in" filter="fade">
                                      <p:cBhvr>
                                        <p:cTn id="62" dur="500"/>
                                        <p:tgtEl>
                                          <p:spTgt spid="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xmlns=""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xmlns=""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xmlns=""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xmlns=""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a16="http://schemas.microsoft.com/office/drawing/2014/main" xmlns="" id="{5E36D0C3-8EDE-4F5F-A48C-285143F89FF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63" name="Freeform 5">
              <a:extLst>
                <a:ext uri="{FF2B5EF4-FFF2-40B4-BE49-F238E27FC236}">
                  <a16:creationId xmlns:a16="http://schemas.microsoft.com/office/drawing/2014/main" xmlns="" id="{6427EAE5-1191-4DF3-98F3-60E3894827CD}"/>
                </a:ext>
              </a:extLst>
            </p:cNvPr>
            <p:cNvSpPr>
              <a:spLocks/>
            </p:cNvSpPr>
            <p:nvPr userDrawn="1"/>
          </p:nvSpPr>
          <p:spPr bwMode="auto">
            <a:xfrm>
              <a:off x="4208" y="1179"/>
              <a:ext cx="937"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4" name="Freeform 6">
              <a:extLst>
                <a:ext uri="{FF2B5EF4-FFF2-40B4-BE49-F238E27FC236}">
                  <a16:creationId xmlns:a16="http://schemas.microsoft.com/office/drawing/2014/main" xmlns="" id="{310756D6-F8F4-41EA-8B8A-DDC9F633B192}"/>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65" name="Text Placeholder 45">
            <a:extLst>
              <a:ext uri="{FF2B5EF4-FFF2-40B4-BE49-F238E27FC236}">
                <a16:creationId xmlns:a16="http://schemas.microsoft.com/office/drawing/2014/main" xmlns="" id="{51EF36EA-E12E-477C-8645-8995A8D421D0}"/>
              </a:ext>
            </a:extLst>
          </p:cNvPr>
          <p:cNvSpPr>
            <a:spLocks noGrp="1"/>
          </p:cNvSpPr>
          <p:nvPr>
            <p:ph type="body" sz="quarter" idx="11"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a16="http://schemas.microsoft.com/office/drawing/2014/main" xmlns="" id="{37EB1BE8-EC18-4C73-8C96-EFCB469C77AA}"/>
              </a:ext>
            </a:extLst>
          </p:cNvPr>
          <p:cNvSpPr>
            <a:spLocks noGrp="1"/>
          </p:cNvSpPr>
          <p:nvPr>
            <p:ph type="body" sz="quarter" idx="18" hasCustomPrompt="1"/>
          </p:nvPr>
        </p:nvSpPr>
        <p:spPr>
          <a:xfrm>
            <a:off x="7364160"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a16="http://schemas.microsoft.com/office/drawing/2014/main" xmlns="" id="{D33A0AE4-256B-4721-BB37-6C97FB3B706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68" name="Freeform 5">
              <a:extLst>
                <a:ext uri="{FF2B5EF4-FFF2-40B4-BE49-F238E27FC236}">
                  <a16:creationId xmlns:a16="http://schemas.microsoft.com/office/drawing/2014/main" xmlns="" id="{EED20BC9-598E-46AC-9F99-4ED5D7065DEE}"/>
                </a:ext>
              </a:extLst>
            </p:cNvPr>
            <p:cNvSpPr>
              <a:spLocks/>
            </p:cNvSpPr>
            <p:nvPr userDrawn="1"/>
          </p:nvSpPr>
          <p:spPr bwMode="auto">
            <a:xfrm>
              <a:off x="4208" y="1179"/>
              <a:ext cx="937"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69" name="Freeform 6">
              <a:extLst>
                <a:ext uri="{FF2B5EF4-FFF2-40B4-BE49-F238E27FC236}">
                  <a16:creationId xmlns:a16="http://schemas.microsoft.com/office/drawing/2014/main" xmlns="" id="{05809B44-01EF-43FB-A1A0-C362BCFB8521}"/>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0" name="Text Placeholder 45">
            <a:extLst>
              <a:ext uri="{FF2B5EF4-FFF2-40B4-BE49-F238E27FC236}">
                <a16:creationId xmlns:a16="http://schemas.microsoft.com/office/drawing/2014/main" xmlns="" id="{C8122E96-7AD1-4064-B292-2AC6982A9346}"/>
              </a:ext>
            </a:extLst>
          </p:cNvPr>
          <p:cNvSpPr>
            <a:spLocks noGrp="1"/>
          </p:cNvSpPr>
          <p:nvPr>
            <p:ph type="body" sz="quarter" idx="13"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a16="http://schemas.microsoft.com/office/drawing/2014/main" xmlns="" id="{D5488AA9-6308-4ACF-8102-A20E5DD49839}"/>
              </a:ext>
            </a:extLst>
          </p:cNvPr>
          <p:cNvSpPr>
            <a:spLocks noGrp="1"/>
          </p:cNvSpPr>
          <p:nvPr>
            <p:ph type="body" sz="quarter" idx="19" hasCustomPrompt="1"/>
          </p:nvPr>
        </p:nvSpPr>
        <p:spPr>
          <a:xfrm>
            <a:off x="7026454"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a16="http://schemas.microsoft.com/office/drawing/2014/main" xmlns="" id="{25BED32E-920A-4F14-97AD-A0E5F2416B93}"/>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73" name="Freeform 5">
              <a:extLst>
                <a:ext uri="{FF2B5EF4-FFF2-40B4-BE49-F238E27FC236}">
                  <a16:creationId xmlns:a16="http://schemas.microsoft.com/office/drawing/2014/main" xmlns="" id="{4D0F7069-852F-4734-B519-CFFB9E12B872}"/>
                </a:ext>
              </a:extLst>
            </p:cNvPr>
            <p:cNvSpPr>
              <a:spLocks/>
            </p:cNvSpPr>
            <p:nvPr userDrawn="1"/>
          </p:nvSpPr>
          <p:spPr bwMode="auto">
            <a:xfrm>
              <a:off x="4208" y="1179"/>
              <a:ext cx="937"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4" name="Freeform 6">
              <a:extLst>
                <a:ext uri="{FF2B5EF4-FFF2-40B4-BE49-F238E27FC236}">
                  <a16:creationId xmlns:a16="http://schemas.microsoft.com/office/drawing/2014/main" xmlns="" id="{3A274A31-0CC3-4E65-8D9C-D645B54D76A4}"/>
                </a:ext>
              </a:extLst>
            </p:cNvPr>
            <p:cNvSpPr>
              <a:spLocks/>
            </p:cNvSpPr>
            <p:nvPr userDrawn="1"/>
          </p:nvSpPr>
          <p:spPr bwMode="auto">
            <a:xfrm>
              <a:off x="5145" y="1179"/>
              <a:ext cx="3435"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75" name="Text Placeholder 45">
            <a:extLst>
              <a:ext uri="{FF2B5EF4-FFF2-40B4-BE49-F238E27FC236}">
                <a16:creationId xmlns:a16="http://schemas.microsoft.com/office/drawing/2014/main" xmlns="" id="{ABFDAE42-272B-463C-A100-B98BCC9C0F29}"/>
              </a:ext>
            </a:extLst>
          </p:cNvPr>
          <p:cNvSpPr>
            <a:spLocks noGrp="1"/>
          </p:cNvSpPr>
          <p:nvPr>
            <p:ph type="body" sz="quarter" idx="15"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a16="http://schemas.microsoft.com/office/drawing/2014/main" xmlns="" id="{7156CC6D-F7CC-4287-A3B7-1DD0AEB621F2}"/>
              </a:ext>
            </a:extLst>
          </p:cNvPr>
          <p:cNvSpPr>
            <a:spLocks noGrp="1"/>
          </p:cNvSpPr>
          <p:nvPr>
            <p:ph type="body" sz="quarter" idx="20" hasCustomPrompt="1"/>
          </p:nvPr>
        </p:nvSpPr>
        <p:spPr>
          <a:xfrm>
            <a:off x="6721654"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a16="http://schemas.microsoft.com/office/drawing/2014/main" xmlns="" id="{A69037FA-E8F8-445B-BFAB-FA099E39B9DB}"/>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78" name="Freeform 5">
              <a:extLst>
                <a:ext uri="{FF2B5EF4-FFF2-40B4-BE49-F238E27FC236}">
                  <a16:creationId xmlns:a16="http://schemas.microsoft.com/office/drawing/2014/main" xmlns="" id="{C52E8278-574B-4BD6-ADC4-9A3F85ABCF24}"/>
                </a:ext>
              </a:extLst>
            </p:cNvPr>
            <p:cNvSpPr>
              <a:spLocks/>
            </p:cNvSpPr>
            <p:nvPr userDrawn="1"/>
          </p:nvSpPr>
          <p:spPr bwMode="auto">
            <a:xfrm>
              <a:off x="4208" y="1179"/>
              <a:ext cx="936"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9" name="Freeform 6">
              <a:extLst>
                <a:ext uri="{FF2B5EF4-FFF2-40B4-BE49-F238E27FC236}">
                  <a16:creationId xmlns:a16="http://schemas.microsoft.com/office/drawing/2014/main" xmlns="" id="{6DAE44B0-DB54-406F-937C-17979FF24CDE}"/>
                </a:ext>
              </a:extLst>
            </p:cNvPr>
            <p:cNvSpPr>
              <a:spLocks/>
            </p:cNvSpPr>
            <p:nvPr userDrawn="1"/>
          </p:nvSpPr>
          <p:spPr bwMode="auto">
            <a:xfrm>
              <a:off x="5144" y="1179"/>
              <a:ext cx="3436"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80" name="Text Placeholder 45">
            <a:extLst>
              <a:ext uri="{FF2B5EF4-FFF2-40B4-BE49-F238E27FC236}">
                <a16:creationId xmlns:a16="http://schemas.microsoft.com/office/drawing/2014/main" xmlns="" id="{983EDF7F-8032-4DE1-9E0B-95CBF5A3058A}"/>
              </a:ext>
            </a:extLst>
          </p:cNvPr>
          <p:cNvSpPr>
            <a:spLocks noGrp="1"/>
          </p:cNvSpPr>
          <p:nvPr>
            <p:ph type="body" sz="quarter" idx="17"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a16="http://schemas.microsoft.com/office/drawing/2014/main" xmlns="" id="{12ED8FEA-EE8A-497E-8E89-64A1ED5DADE9}"/>
              </a:ext>
            </a:extLst>
          </p:cNvPr>
          <p:cNvSpPr>
            <a:spLocks noGrp="1"/>
          </p:cNvSpPr>
          <p:nvPr>
            <p:ph type="body" sz="quarter" idx="21" hasCustomPrompt="1"/>
          </p:nvPr>
        </p:nvSpPr>
        <p:spPr>
          <a:xfrm>
            <a:off x="6340654"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29" name="Group 28">
            <a:extLst>
              <a:ext uri="{FF2B5EF4-FFF2-40B4-BE49-F238E27FC236}">
                <a16:creationId xmlns:a16="http://schemas.microsoft.com/office/drawing/2014/main" xmlns="" id="{3DD65686-1544-4370-88B5-E55E51579A01}"/>
              </a:ext>
            </a:extLst>
          </p:cNvPr>
          <p:cNvGrpSpPr/>
          <p:nvPr userDrawn="1"/>
        </p:nvGrpSpPr>
        <p:grpSpPr>
          <a:xfrm>
            <a:off x="7856959" y="1982190"/>
            <a:ext cx="417720" cy="417720"/>
            <a:chOff x="7856959" y="1982190"/>
            <a:chExt cx="417720" cy="417720"/>
          </a:xfrm>
        </p:grpSpPr>
        <p:sp>
          <p:nvSpPr>
            <p:cNvPr id="30" name="Oval 29">
              <a:extLst>
                <a:ext uri="{FF2B5EF4-FFF2-40B4-BE49-F238E27FC236}">
                  <a16:creationId xmlns:a16="http://schemas.microsoft.com/office/drawing/2014/main" xmlns="" id="{9BC98916-6EB3-42D9-8844-49A7F2F2CF77}"/>
                </a:ext>
              </a:extLst>
            </p:cNvPr>
            <p:cNvSpPr/>
            <p:nvPr/>
          </p:nvSpPr>
          <p:spPr>
            <a:xfrm>
              <a:off x="7856959" y="1982190"/>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xmlns="" id="{0C4FD16A-B333-460A-810A-B4B0E4A800FD}"/>
                </a:ext>
              </a:extLst>
            </p:cNvPr>
            <p:cNvGrpSpPr/>
            <p:nvPr/>
          </p:nvGrpSpPr>
          <p:grpSpPr>
            <a:xfrm>
              <a:off x="7902039" y="2054384"/>
              <a:ext cx="327562" cy="273332"/>
              <a:chOff x="7482133" y="3496468"/>
              <a:chExt cx="1428750" cy="1192213"/>
            </a:xfrm>
            <a:solidFill>
              <a:schemeClr val="bg2"/>
            </a:solidFill>
          </p:grpSpPr>
          <p:sp>
            <p:nvSpPr>
              <p:cNvPr id="32" name="Freeform 511">
                <a:extLst>
                  <a:ext uri="{FF2B5EF4-FFF2-40B4-BE49-F238E27FC236}">
                    <a16:creationId xmlns:a16="http://schemas.microsoft.com/office/drawing/2014/main" xmlns="" id="{4569C32A-90F7-4612-A9F3-819664FC1F7E}"/>
                  </a:ext>
                </a:extLst>
              </p:cNvPr>
              <p:cNvSpPr>
                <a:spLocks/>
              </p:cNvSpPr>
              <p:nvPr/>
            </p:nvSpPr>
            <p:spPr bwMode="auto">
              <a:xfrm>
                <a:off x="7482133" y="3890168"/>
                <a:ext cx="1150938" cy="798513"/>
              </a:xfrm>
              <a:custGeom>
                <a:avLst/>
                <a:gdLst>
                  <a:gd name="T0" fmla="*/ 197 w 307"/>
                  <a:gd name="T1" fmla="*/ 152 h 213"/>
                  <a:gd name="T2" fmla="*/ 129 w 307"/>
                  <a:gd name="T3" fmla="*/ 124 h 213"/>
                  <a:gd name="T4" fmla="*/ 103 w 307"/>
                  <a:gd name="T5" fmla="*/ 72 h 213"/>
                  <a:gd name="T6" fmla="*/ 142 w 307"/>
                  <a:gd name="T7" fmla="*/ 72 h 213"/>
                  <a:gd name="T8" fmla="*/ 71 w 307"/>
                  <a:gd name="T9" fmla="*/ 0 h 213"/>
                  <a:gd name="T10" fmla="*/ 0 w 307"/>
                  <a:gd name="T11" fmla="*/ 71 h 213"/>
                  <a:gd name="T12" fmla="*/ 42 w 307"/>
                  <a:gd name="T13" fmla="*/ 71 h 213"/>
                  <a:gd name="T14" fmla="*/ 86 w 307"/>
                  <a:gd name="T15" fmla="*/ 167 h 213"/>
                  <a:gd name="T16" fmla="*/ 197 w 307"/>
                  <a:gd name="T17" fmla="*/ 213 h 213"/>
                  <a:gd name="T18" fmla="*/ 307 w 307"/>
                  <a:gd name="T19" fmla="*/ 167 h 213"/>
                  <a:gd name="T20" fmla="*/ 264 w 307"/>
                  <a:gd name="T21" fmla="*/ 125 h 213"/>
                  <a:gd name="T22" fmla="*/ 197 w 307"/>
                  <a:gd name="T23" fmla="*/ 15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 h="213">
                    <a:moveTo>
                      <a:pt x="197" y="152"/>
                    </a:moveTo>
                    <a:cubicBezTo>
                      <a:pt x="171" y="152"/>
                      <a:pt x="147" y="142"/>
                      <a:pt x="129" y="124"/>
                    </a:cubicBezTo>
                    <a:cubicBezTo>
                      <a:pt x="115" y="110"/>
                      <a:pt x="106" y="91"/>
                      <a:pt x="103" y="72"/>
                    </a:cubicBezTo>
                    <a:cubicBezTo>
                      <a:pt x="142" y="72"/>
                      <a:pt x="142" y="72"/>
                      <a:pt x="142" y="72"/>
                    </a:cubicBezTo>
                    <a:cubicBezTo>
                      <a:pt x="71" y="0"/>
                      <a:pt x="71" y="0"/>
                      <a:pt x="71" y="0"/>
                    </a:cubicBezTo>
                    <a:cubicBezTo>
                      <a:pt x="0" y="71"/>
                      <a:pt x="0" y="71"/>
                      <a:pt x="0" y="71"/>
                    </a:cubicBezTo>
                    <a:cubicBezTo>
                      <a:pt x="42" y="71"/>
                      <a:pt x="42" y="71"/>
                      <a:pt x="42" y="71"/>
                    </a:cubicBezTo>
                    <a:cubicBezTo>
                      <a:pt x="45" y="107"/>
                      <a:pt x="60" y="141"/>
                      <a:pt x="86" y="167"/>
                    </a:cubicBezTo>
                    <a:cubicBezTo>
                      <a:pt x="116" y="197"/>
                      <a:pt x="155" y="213"/>
                      <a:pt x="197" y="213"/>
                    </a:cubicBezTo>
                    <a:cubicBezTo>
                      <a:pt x="238" y="213"/>
                      <a:pt x="277" y="197"/>
                      <a:pt x="307" y="167"/>
                    </a:cubicBezTo>
                    <a:cubicBezTo>
                      <a:pt x="264" y="125"/>
                      <a:pt x="264" y="125"/>
                      <a:pt x="264" y="125"/>
                    </a:cubicBezTo>
                    <a:cubicBezTo>
                      <a:pt x="246" y="143"/>
                      <a:pt x="222" y="153"/>
                      <a:pt x="197"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512">
                <a:extLst>
                  <a:ext uri="{FF2B5EF4-FFF2-40B4-BE49-F238E27FC236}">
                    <a16:creationId xmlns:a16="http://schemas.microsoft.com/office/drawing/2014/main" xmlns="" id="{C7BFCD88-4D44-4E90-A898-9856D0EACA3A}"/>
                  </a:ext>
                </a:extLst>
              </p:cNvPr>
              <p:cNvSpPr>
                <a:spLocks/>
              </p:cNvSpPr>
              <p:nvPr/>
            </p:nvSpPr>
            <p:spPr bwMode="auto">
              <a:xfrm>
                <a:off x="7812333" y="3496468"/>
                <a:ext cx="1098550" cy="765175"/>
              </a:xfrm>
              <a:custGeom>
                <a:avLst/>
                <a:gdLst>
                  <a:gd name="T0" fmla="*/ 43 w 293"/>
                  <a:gd name="T1" fmla="*/ 90 h 204"/>
                  <a:gd name="T2" fmla="*/ 105 w 293"/>
                  <a:gd name="T3" fmla="*/ 60 h 204"/>
                  <a:gd name="T4" fmla="*/ 197 w 293"/>
                  <a:gd name="T5" fmla="*/ 139 h 204"/>
                  <a:gd name="T6" fmla="*/ 160 w 293"/>
                  <a:gd name="T7" fmla="*/ 141 h 204"/>
                  <a:gd name="T8" fmla="*/ 230 w 293"/>
                  <a:gd name="T9" fmla="*/ 204 h 204"/>
                  <a:gd name="T10" fmla="*/ 293 w 293"/>
                  <a:gd name="T11" fmla="*/ 134 h 204"/>
                  <a:gd name="T12" fmla="*/ 255 w 293"/>
                  <a:gd name="T13" fmla="*/ 136 h 204"/>
                  <a:gd name="T14" fmla="*/ 102 w 293"/>
                  <a:gd name="T15" fmla="*/ 4 h 204"/>
                  <a:gd name="T16" fmla="*/ 0 w 293"/>
                  <a:gd name="T17" fmla="*/ 52 h 204"/>
                  <a:gd name="T18" fmla="*/ 43 w 293"/>
                  <a:gd name="T19" fmla="*/ 9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204">
                    <a:moveTo>
                      <a:pt x="43" y="90"/>
                    </a:moveTo>
                    <a:cubicBezTo>
                      <a:pt x="59" y="72"/>
                      <a:pt x="81" y="62"/>
                      <a:pt x="105" y="60"/>
                    </a:cubicBezTo>
                    <a:cubicBezTo>
                      <a:pt x="152" y="58"/>
                      <a:pt x="192" y="93"/>
                      <a:pt x="197" y="139"/>
                    </a:cubicBezTo>
                    <a:cubicBezTo>
                      <a:pt x="160" y="141"/>
                      <a:pt x="160" y="141"/>
                      <a:pt x="160" y="141"/>
                    </a:cubicBezTo>
                    <a:cubicBezTo>
                      <a:pt x="230" y="204"/>
                      <a:pt x="230" y="204"/>
                      <a:pt x="230" y="204"/>
                    </a:cubicBezTo>
                    <a:cubicBezTo>
                      <a:pt x="293" y="134"/>
                      <a:pt x="293" y="134"/>
                      <a:pt x="293" y="134"/>
                    </a:cubicBezTo>
                    <a:cubicBezTo>
                      <a:pt x="255" y="136"/>
                      <a:pt x="255" y="136"/>
                      <a:pt x="255" y="136"/>
                    </a:cubicBezTo>
                    <a:cubicBezTo>
                      <a:pt x="247" y="59"/>
                      <a:pt x="180" y="0"/>
                      <a:pt x="102" y="4"/>
                    </a:cubicBezTo>
                    <a:cubicBezTo>
                      <a:pt x="63" y="6"/>
                      <a:pt x="27" y="23"/>
                      <a:pt x="0" y="52"/>
                    </a:cubicBezTo>
                    <a:lnTo>
                      <a:pt x="43"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34" name="Group 33">
            <a:extLst>
              <a:ext uri="{FF2B5EF4-FFF2-40B4-BE49-F238E27FC236}">
                <a16:creationId xmlns:a16="http://schemas.microsoft.com/office/drawing/2014/main" xmlns="" id="{F5854A72-3E09-462C-A2D9-44A2E5C6B015}"/>
              </a:ext>
            </a:extLst>
          </p:cNvPr>
          <p:cNvGrpSpPr/>
          <p:nvPr userDrawn="1"/>
        </p:nvGrpSpPr>
        <p:grpSpPr>
          <a:xfrm>
            <a:off x="7525440" y="3001796"/>
            <a:ext cx="417720" cy="417720"/>
            <a:chOff x="7525440" y="3001796"/>
            <a:chExt cx="417720" cy="417720"/>
          </a:xfrm>
        </p:grpSpPr>
        <p:sp>
          <p:nvSpPr>
            <p:cNvPr id="35" name="Oval 34">
              <a:extLst>
                <a:ext uri="{FF2B5EF4-FFF2-40B4-BE49-F238E27FC236}">
                  <a16:creationId xmlns:a16="http://schemas.microsoft.com/office/drawing/2014/main" xmlns="" id="{73BBE7FF-FF75-433C-9439-8B7ACC2E9181}"/>
                </a:ext>
              </a:extLst>
            </p:cNvPr>
            <p:cNvSpPr/>
            <p:nvPr/>
          </p:nvSpPr>
          <p:spPr>
            <a:xfrm>
              <a:off x="7525440" y="3001796"/>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 6">
              <a:extLst>
                <a:ext uri="{FF2B5EF4-FFF2-40B4-BE49-F238E27FC236}">
                  <a16:creationId xmlns:a16="http://schemas.microsoft.com/office/drawing/2014/main" xmlns="" id="{808BD35B-45F4-4CA0-9613-453755BA8CE0}"/>
                </a:ext>
              </a:extLst>
            </p:cNvPr>
            <p:cNvGrpSpPr>
              <a:grpSpLocks noChangeAspect="1"/>
            </p:cNvGrpSpPr>
            <p:nvPr/>
          </p:nvGrpSpPr>
          <p:grpSpPr bwMode="auto">
            <a:xfrm>
              <a:off x="7601509" y="3077465"/>
              <a:ext cx="265582" cy="264251"/>
              <a:chOff x="5463" y="1891"/>
              <a:chExt cx="399" cy="397"/>
            </a:xfrm>
            <a:solidFill>
              <a:schemeClr val="accent6"/>
            </a:solidFill>
          </p:grpSpPr>
          <p:sp>
            <p:nvSpPr>
              <p:cNvPr id="37" name="Freeform 7">
                <a:extLst>
                  <a:ext uri="{FF2B5EF4-FFF2-40B4-BE49-F238E27FC236}">
                    <a16:creationId xmlns:a16="http://schemas.microsoft.com/office/drawing/2014/main" xmlns="" id="{2B283C6F-A406-4C15-B8D7-F278C41231D9}"/>
                  </a:ext>
                </a:extLst>
              </p:cNvPr>
              <p:cNvSpPr>
                <a:spLocks/>
              </p:cNvSpPr>
              <p:nvPr/>
            </p:nvSpPr>
            <p:spPr bwMode="auto">
              <a:xfrm>
                <a:off x="5463" y="1891"/>
                <a:ext cx="172" cy="172"/>
              </a:xfrm>
              <a:custGeom>
                <a:avLst/>
                <a:gdLst>
                  <a:gd name="T0" fmla="*/ 172 w 172"/>
                  <a:gd name="T1" fmla="*/ 158 h 172"/>
                  <a:gd name="T2" fmla="*/ 108 w 172"/>
                  <a:gd name="T3" fmla="*/ 52 h 172"/>
                  <a:gd name="T4" fmla="*/ 160 w 172"/>
                  <a:gd name="T5" fmla="*/ 0 h 172"/>
                  <a:gd name="T6" fmla="*/ 0 w 172"/>
                  <a:gd name="T7" fmla="*/ 0 h 172"/>
                  <a:gd name="T8" fmla="*/ 0 w 172"/>
                  <a:gd name="T9" fmla="*/ 158 h 172"/>
                  <a:gd name="T10" fmla="*/ 52 w 172"/>
                  <a:gd name="T11" fmla="*/ 106 h 172"/>
                  <a:gd name="T12" fmla="*/ 160 w 172"/>
                  <a:gd name="T13" fmla="*/ 172 h 172"/>
                  <a:gd name="T14" fmla="*/ 172 w 172"/>
                  <a:gd name="T15" fmla="*/ 158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72">
                    <a:moveTo>
                      <a:pt x="172" y="158"/>
                    </a:moveTo>
                    <a:lnTo>
                      <a:pt x="108" y="52"/>
                    </a:lnTo>
                    <a:lnTo>
                      <a:pt x="160" y="0"/>
                    </a:lnTo>
                    <a:lnTo>
                      <a:pt x="0" y="0"/>
                    </a:lnTo>
                    <a:lnTo>
                      <a:pt x="0" y="158"/>
                    </a:lnTo>
                    <a:lnTo>
                      <a:pt x="52" y="106"/>
                    </a:lnTo>
                    <a:lnTo>
                      <a:pt x="160" y="172"/>
                    </a:lnTo>
                    <a:lnTo>
                      <a:pt x="17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8">
                <a:extLst>
                  <a:ext uri="{FF2B5EF4-FFF2-40B4-BE49-F238E27FC236}">
                    <a16:creationId xmlns:a16="http://schemas.microsoft.com/office/drawing/2014/main" xmlns="" id="{27FE6B38-6A30-4E24-BE99-33CDA36FB7BA}"/>
                  </a:ext>
                </a:extLst>
              </p:cNvPr>
              <p:cNvSpPr>
                <a:spLocks/>
              </p:cNvSpPr>
              <p:nvPr/>
            </p:nvSpPr>
            <p:spPr bwMode="auto">
              <a:xfrm>
                <a:off x="5689" y="1891"/>
                <a:ext cx="173" cy="172"/>
              </a:xfrm>
              <a:custGeom>
                <a:avLst/>
                <a:gdLst>
                  <a:gd name="T0" fmla="*/ 0 w 173"/>
                  <a:gd name="T1" fmla="*/ 158 h 172"/>
                  <a:gd name="T2" fmla="*/ 64 w 173"/>
                  <a:gd name="T3" fmla="*/ 52 h 172"/>
                  <a:gd name="T4" fmla="*/ 12 w 173"/>
                  <a:gd name="T5" fmla="*/ 0 h 172"/>
                  <a:gd name="T6" fmla="*/ 173 w 173"/>
                  <a:gd name="T7" fmla="*/ 0 h 172"/>
                  <a:gd name="T8" fmla="*/ 173 w 173"/>
                  <a:gd name="T9" fmla="*/ 158 h 172"/>
                  <a:gd name="T10" fmla="*/ 121 w 173"/>
                  <a:gd name="T11" fmla="*/ 106 h 172"/>
                  <a:gd name="T12" fmla="*/ 12 w 173"/>
                  <a:gd name="T13" fmla="*/ 172 h 172"/>
                  <a:gd name="T14" fmla="*/ 0 w 173"/>
                  <a:gd name="T15" fmla="*/ 158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72">
                    <a:moveTo>
                      <a:pt x="0" y="158"/>
                    </a:moveTo>
                    <a:lnTo>
                      <a:pt x="64" y="52"/>
                    </a:lnTo>
                    <a:lnTo>
                      <a:pt x="12" y="0"/>
                    </a:lnTo>
                    <a:lnTo>
                      <a:pt x="173" y="0"/>
                    </a:lnTo>
                    <a:lnTo>
                      <a:pt x="173" y="158"/>
                    </a:lnTo>
                    <a:lnTo>
                      <a:pt x="121" y="106"/>
                    </a:lnTo>
                    <a:lnTo>
                      <a:pt x="12" y="172"/>
                    </a:lnTo>
                    <a:lnTo>
                      <a:pt x="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9">
                <a:extLst>
                  <a:ext uri="{FF2B5EF4-FFF2-40B4-BE49-F238E27FC236}">
                    <a16:creationId xmlns:a16="http://schemas.microsoft.com/office/drawing/2014/main" xmlns="" id="{ADE00F24-EF63-41E4-800A-5DFA719B9A16}"/>
                  </a:ext>
                </a:extLst>
              </p:cNvPr>
              <p:cNvSpPr>
                <a:spLocks/>
              </p:cNvSpPr>
              <p:nvPr/>
            </p:nvSpPr>
            <p:spPr bwMode="auto">
              <a:xfrm>
                <a:off x="5463" y="2115"/>
                <a:ext cx="172" cy="173"/>
              </a:xfrm>
              <a:custGeom>
                <a:avLst/>
                <a:gdLst>
                  <a:gd name="T0" fmla="*/ 172 w 172"/>
                  <a:gd name="T1" fmla="*/ 14 h 173"/>
                  <a:gd name="T2" fmla="*/ 108 w 172"/>
                  <a:gd name="T3" fmla="*/ 123 h 173"/>
                  <a:gd name="T4" fmla="*/ 160 w 172"/>
                  <a:gd name="T5" fmla="*/ 173 h 173"/>
                  <a:gd name="T6" fmla="*/ 0 w 172"/>
                  <a:gd name="T7" fmla="*/ 173 h 173"/>
                  <a:gd name="T8" fmla="*/ 0 w 172"/>
                  <a:gd name="T9" fmla="*/ 14 h 173"/>
                  <a:gd name="T10" fmla="*/ 52 w 172"/>
                  <a:gd name="T11" fmla="*/ 66 h 173"/>
                  <a:gd name="T12" fmla="*/ 160 w 172"/>
                  <a:gd name="T13" fmla="*/ 0 h 173"/>
                  <a:gd name="T14" fmla="*/ 172 w 172"/>
                  <a:gd name="T15" fmla="*/ 14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73">
                    <a:moveTo>
                      <a:pt x="172" y="14"/>
                    </a:moveTo>
                    <a:lnTo>
                      <a:pt x="108" y="123"/>
                    </a:lnTo>
                    <a:lnTo>
                      <a:pt x="160" y="173"/>
                    </a:lnTo>
                    <a:lnTo>
                      <a:pt x="0" y="173"/>
                    </a:lnTo>
                    <a:lnTo>
                      <a:pt x="0" y="14"/>
                    </a:lnTo>
                    <a:lnTo>
                      <a:pt x="52" y="66"/>
                    </a:lnTo>
                    <a:lnTo>
                      <a:pt x="160" y="0"/>
                    </a:lnTo>
                    <a:lnTo>
                      <a:pt x="17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0">
                <a:extLst>
                  <a:ext uri="{FF2B5EF4-FFF2-40B4-BE49-F238E27FC236}">
                    <a16:creationId xmlns:a16="http://schemas.microsoft.com/office/drawing/2014/main" xmlns="" id="{BD95EEEA-823F-4E1A-9586-C7356211B2B6}"/>
                  </a:ext>
                </a:extLst>
              </p:cNvPr>
              <p:cNvSpPr>
                <a:spLocks/>
              </p:cNvSpPr>
              <p:nvPr/>
            </p:nvSpPr>
            <p:spPr bwMode="auto">
              <a:xfrm>
                <a:off x="5689" y="2115"/>
                <a:ext cx="173" cy="173"/>
              </a:xfrm>
              <a:custGeom>
                <a:avLst/>
                <a:gdLst>
                  <a:gd name="T0" fmla="*/ 0 w 173"/>
                  <a:gd name="T1" fmla="*/ 14 h 173"/>
                  <a:gd name="T2" fmla="*/ 64 w 173"/>
                  <a:gd name="T3" fmla="*/ 123 h 173"/>
                  <a:gd name="T4" fmla="*/ 12 w 173"/>
                  <a:gd name="T5" fmla="*/ 173 h 173"/>
                  <a:gd name="T6" fmla="*/ 173 w 173"/>
                  <a:gd name="T7" fmla="*/ 173 h 173"/>
                  <a:gd name="T8" fmla="*/ 173 w 173"/>
                  <a:gd name="T9" fmla="*/ 14 h 173"/>
                  <a:gd name="T10" fmla="*/ 121 w 173"/>
                  <a:gd name="T11" fmla="*/ 66 h 173"/>
                  <a:gd name="T12" fmla="*/ 12 w 173"/>
                  <a:gd name="T13" fmla="*/ 0 h 173"/>
                  <a:gd name="T14" fmla="*/ 0 w 173"/>
                  <a:gd name="T15" fmla="*/ 14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73">
                    <a:moveTo>
                      <a:pt x="0" y="14"/>
                    </a:moveTo>
                    <a:lnTo>
                      <a:pt x="64" y="123"/>
                    </a:lnTo>
                    <a:lnTo>
                      <a:pt x="12" y="173"/>
                    </a:lnTo>
                    <a:lnTo>
                      <a:pt x="173" y="173"/>
                    </a:lnTo>
                    <a:lnTo>
                      <a:pt x="173" y="14"/>
                    </a:lnTo>
                    <a:lnTo>
                      <a:pt x="121" y="66"/>
                    </a:lnTo>
                    <a:lnTo>
                      <a:pt x="12"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44" name="Group 43">
            <a:extLst>
              <a:ext uri="{FF2B5EF4-FFF2-40B4-BE49-F238E27FC236}">
                <a16:creationId xmlns:a16="http://schemas.microsoft.com/office/drawing/2014/main" xmlns="" id="{3357D858-DEE5-4E5E-A403-8227CB08DC75}"/>
              </a:ext>
            </a:extLst>
          </p:cNvPr>
          <p:cNvGrpSpPr/>
          <p:nvPr userDrawn="1"/>
        </p:nvGrpSpPr>
        <p:grpSpPr>
          <a:xfrm>
            <a:off x="7208733" y="4037833"/>
            <a:ext cx="417720" cy="417720"/>
            <a:chOff x="7208733" y="4037833"/>
            <a:chExt cx="417720" cy="417720"/>
          </a:xfrm>
        </p:grpSpPr>
        <p:sp>
          <p:nvSpPr>
            <p:cNvPr id="45" name="Oval 44">
              <a:extLst>
                <a:ext uri="{FF2B5EF4-FFF2-40B4-BE49-F238E27FC236}">
                  <a16:creationId xmlns:a16="http://schemas.microsoft.com/office/drawing/2014/main" xmlns="" id="{CEEE9B6D-553F-4A4E-BF04-12F4E0E184E0}"/>
                </a:ext>
              </a:extLst>
            </p:cNvPr>
            <p:cNvSpPr/>
            <p:nvPr/>
          </p:nvSpPr>
          <p:spPr>
            <a:xfrm>
              <a:off x="7208733" y="4037833"/>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6" name="Group 45">
              <a:extLst>
                <a:ext uri="{FF2B5EF4-FFF2-40B4-BE49-F238E27FC236}">
                  <a16:creationId xmlns:a16="http://schemas.microsoft.com/office/drawing/2014/main" xmlns="" id="{FBE523D5-A903-407C-A452-D46D2E3ABADA}"/>
                </a:ext>
              </a:extLst>
            </p:cNvPr>
            <p:cNvGrpSpPr/>
            <p:nvPr/>
          </p:nvGrpSpPr>
          <p:grpSpPr>
            <a:xfrm>
              <a:off x="7293080" y="4111312"/>
              <a:ext cx="249027" cy="270762"/>
              <a:chOff x="2676604" y="2243930"/>
              <a:chExt cx="916965" cy="996999"/>
            </a:xfrm>
            <a:solidFill>
              <a:srgbClr val="CD5C3E"/>
            </a:solidFill>
          </p:grpSpPr>
          <p:sp>
            <p:nvSpPr>
              <p:cNvPr id="47" name="Freeform 294">
                <a:extLst>
                  <a:ext uri="{FF2B5EF4-FFF2-40B4-BE49-F238E27FC236}">
                    <a16:creationId xmlns:a16="http://schemas.microsoft.com/office/drawing/2014/main" xmlns="" id="{A672188F-6434-42D1-B587-E0E0FD2512BD}"/>
                  </a:ext>
                </a:extLst>
              </p:cNvPr>
              <p:cNvSpPr>
                <a:spLocks/>
              </p:cNvSpPr>
              <p:nvPr/>
            </p:nvSpPr>
            <p:spPr bwMode="auto">
              <a:xfrm>
                <a:off x="2676604" y="3092065"/>
                <a:ext cx="916965" cy="148864"/>
              </a:xfrm>
              <a:custGeom>
                <a:avLst/>
                <a:gdLst>
                  <a:gd name="T0" fmla="*/ 305 w 305"/>
                  <a:gd name="T1" fmla="*/ 0 h 119"/>
                  <a:gd name="T2" fmla="*/ 266 w 305"/>
                  <a:gd name="T3" fmla="*/ 0 h 119"/>
                  <a:gd name="T4" fmla="*/ 266 w 305"/>
                  <a:gd name="T5" fmla="*/ 65 h 119"/>
                  <a:gd name="T6" fmla="*/ 250 w 305"/>
                  <a:gd name="T7" fmla="*/ 80 h 119"/>
                  <a:gd name="T8" fmla="*/ 55 w 305"/>
                  <a:gd name="T9" fmla="*/ 80 h 119"/>
                  <a:gd name="T10" fmla="*/ 39 w 305"/>
                  <a:gd name="T11" fmla="*/ 65 h 119"/>
                  <a:gd name="T12" fmla="*/ 39 w 305"/>
                  <a:gd name="T13" fmla="*/ 0 h 119"/>
                  <a:gd name="T14" fmla="*/ 0 w 305"/>
                  <a:gd name="T15" fmla="*/ 0 h 119"/>
                  <a:gd name="T16" fmla="*/ 0 w 305"/>
                  <a:gd name="T17" fmla="*/ 65 h 119"/>
                  <a:gd name="T18" fmla="*/ 55 w 305"/>
                  <a:gd name="T19" fmla="*/ 119 h 119"/>
                  <a:gd name="T20" fmla="*/ 250 w 305"/>
                  <a:gd name="T21" fmla="*/ 119 h 119"/>
                  <a:gd name="T22" fmla="*/ 305 w 305"/>
                  <a:gd name="T23" fmla="*/ 65 h 119"/>
                  <a:gd name="T24" fmla="*/ 305 w 305"/>
                  <a:gd name="T25" fmla="*/ 0 h 119"/>
                  <a:gd name="connsiteX0" fmla="*/ 10000 w 10000"/>
                  <a:gd name="connsiteY0" fmla="*/ 0 h 10000"/>
                  <a:gd name="connsiteX1" fmla="*/ 8721 w 10000"/>
                  <a:gd name="connsiteY1" fmla="*/ 0 h 10000"/>
                  <a:gd name="connsiteX2" fmla="*/ 8721 w 10000"/>
                  <a:gd name="connsiteY2" fmla="*/ 5462 h 10000"/>
                  <a:gd name="connsiteX3" fmla="*/ 8197 w 10000"/>
                  <a:gd name="connsiteY3" fmla="*/ 6723 h 10000"/>
                  <a:gd name="connsiteX4" fmla="*/ 1803 w 10000"/>
                  <a:gd name="connsiteY4" fmla="*/ 6723 h 10000"/>
                  <a:gd name="connsiteX5" fmla="*/ 1279 w 10000"/>
                  <a:gd name="connsiteY5" fmla="*/ 5462 h 10000"/>
                  <a:gd name="connsiteX6" fmla="*/ 1279 w 10000"/>
                  <a:gd name="connsiteY6" fmla="*/ 0 h 10000"/>
                  <a:gd name="connsiteX7" fmla="*/ 0 w 10000"/>
                  <a:gd name="connsiteY7" fmla="*/ 5462 h 10000"/>
                  <a:gd name="connsiteX8" fmla="*/ 1803 w 10000"/>
                  <a:gd name="connsiteY8" fmla="*/ 10000 h 10000"/>
                  <a:gd name="connsiteX9" fmla="*/ 8197 w 10000"/>
                  <a:gd name="connsiteY9" fmla="*/ 10000 h 10000"/>
                  <a:gd name="connsiteX10" fmla="*/ 10000 w 10000"/>
                  <a:gd name="connsiteY10" fmla="*/ 5462 h 10000"/>
                  <a:gd name="connsiteX11" fmla="*/ 10000 w 10000"/>
                  <a:gd name="connsiteY11" fmla="*/ 0 h 10000"/>
                  <a:gd name="connsiteX0" fmla="*/ 10000 w 10000"/>
                  <a:gd name="connsiteY0" fmla="*/ 0 h 10000"/>
                  <a:gd name="connsiteX1" fmla="*/ 8721 w 10000"/>
                  <a:gd name="connsiteY1" fmla="*/ 0 h 10000"/>
                  <a:gd name="connsiteX2" fmla="*/ 8721 w 10000"/>
                  <a:gd name="connsiteY2" fmla="*/ 5462 h 10000"/>
                  <a:gd name="connsiteX3" fmla="*/ 8197 w 10000"/>
                  <a:gd name="connsiteY3" fmla="*/ 6723 h 10000"/>
                  <a:gd name="connsiteX4" fmla="*/ 1803 w 10000"/>
                  <a:gd name="connsiteY4" fmla="*/ 6723 h 10000"/>
                  <a:gd name="connsiteX5" fmla="*/ 1279 w 10000"/>
                  <a:gd name="connsiteY5" fmla="*/ 5462 h 10000"/>
                  <a:gd name="connsiteX6" fmla="*/ 0 w 10000"/>
                  <a:gd name="connsiteY6" fmla="*/ 5462 h 10000"/>
                  <a:gd name="connsiteX7" fmla="*/ 1803 w 10000"/>
                  <a:gd name="connsiteY7" fmla="*/ 10000 h 10000"/>
                  <a:gd name="connsiteX8" fmla="*/ 8197 w 10000"/>
                  <a:gd name="connsiteY8" fmla="*/ 10000 h 10000"/>
                  <a:gd name="connsiteX9" fmla="*/ 10000 w 10000"/>
                  <a:gd name="connsiteY9" fmla="*/ 5462 h 10000"/>
                  <a:gd name="connsiteX10" fmla="*/ 10000 w 10000"/>
                  <a:gd name="connsiteY10" fmla="*/ 0 h 10000"/>
                  <a:gd name="connsiteX0" fmla="*/ 8721 w 8721"/>
                  <a:gd name="connsiteY0" fmla="*/ 0 h 10000"/>
                  <a:gd name="connsiteX1" fmla="*/ 7442 w 8721"/>
                  <a:gd name="connsiteY1" fmla="*/ 0 h 10000"/>
                  <a:gd name="connsiteX2" fmla="*/ 7442 w 8721"/>
                  <a:gd name="connsiteY2" fmla="*/ 5462 h 10000"/>
                  <a:gd name="connsiteX3" fmla="*/ 6918 w 8721"/>
                  <a:gd name="connsiteY3" fmla="*/ 6723 h 10000"/>
                  <a:gd name="connsiteX4" fmla="*/ 524 w 8721"/>
                  <a:gd name="connsiteY4" fmla="*/ 6723 h 10000"/>
                  <a:gd name="connsiteX5" fmla="*/ 0 w 8721"/>
                  <a:gd name="connsiteY5" fmla="*/ 5462 h 10000"/>
                  <a:gd name="connsiteX6" fmla="*/ 524 w 8721"/>
                  <a:gd name="connsiteY6" fmla="*/ 10000 h 10000"/>
                  <a:gd name="connsiteX7" fmla="*/ 6918 w 8721"/>
                  <a:gd name="connsiteY7" fmla="*/ 10000 h 10000"/>
                  <a:gd name="connsiteX8" fmla="*/ 8721 w 8721"/>
                  <a:gd name="connsiteY8" fmla="*/ 5462 h 10000"/>
                  <a:gd name="connsiteX9" fmla="*/ 8721 w 8721"/>
                  <a:gd name="connsiteY9" fmla="*/ 0 h 10000"/>
                  <a:gd name="connsiteX0" fmla="*/ 10315 w 10315"/>
                  <a:gd name="connsiteY0" fmla="*/ 0 h 10242"/>
                  <a:gd name="connsiteX1" fmla="*/ 8848 w 10315"/>
                  <a:gd name="connsiteY1" fmla="*/ 0 h 10242"/>
                  <a:gd name="connsiteX2" fmla="*/ 8848 w 10315"/>
                  <a:gd name="connsiteY2" fmla="*/ 5462 h 10242"/>
                  <a:gd name="connsiteX3" fmla="*/ 8248 w 10315"/>
                  <a:gd name="connsiteY3" fmla="*/ 6723 h 10242"/>
                  <a:gd name="connsiteX4" fmla="*/ 916 w 10315"/>
                  <a:gd name="connsiteY4" fmla="*/ 6723 h 10242"/>
                  <a:gd name="connsiteX5" fmla="*/ 916 w 10315"/>
                  <a:gd name="connsiteY5" fmla="*/ 10000 h 10242"/>
                  <a:gd name="connsiteX6" fmla="*/ 8248 w 10315"/>
                  <a:gd name="connsiteY6" fmla="*/ 10000 h 10242"/>
                  <a:gd name="connsiteX7" fmla="*/ 10315 w 10315"/>
                  <a:gd name="connsiteY7" fmla="*/ 5462 h 10242"/>
                  <a:gd name="connsiteX8" fmla="*/ 10315 w 10315"/>
                  <a:gd name="connsiteY8" fmla="*/ 0 h 10242"/>
                  <a:gd name="connsiteX0" fmla="*/ 10315 w 10315"/>
                  <a:gd name="connsiteY0" fmla="*/ 0 h 10242"/>
                  <a:gd name="connsiteX1" fmla="*/ 8848 w 10315"/>
                  <a:gd name="connsiteY1" fmla="*/ 0 h 10242"/>
                  <a:gd name="connsiteX2" fmla="*/ 8248 w 10315"/>
                  <a:gd name="connsiteY2" fmla="*/ 6723 h 10242"/>
                  <a:gd name="connsiteX3" fmla="*/ 916 w 10315"/>
                  <a:gd name="connsiteY3" fmla="*/ 6723 h 10242"/>
                  <a:gd name="connsiteX4" fmla="*/ 916 w 10315"/>
                  <a:gd name="connsiteY4" fmla="*/ 10000 h 10242"/>
                  <a:gd name="connsiteX5" fmla="*/ 8248 w 10315"/>
                  <a:gd name="connsiteY5" fmla="*/ 10000 h 10242"/>
                  <a:gd name="connsiteX6" fmla="*/ 10315 w 10315"/>
                  <a:gd name="connsiteY6" fmla="*/ 5462 h 10242"/>
                  <a:gd name="connsiteX7" fmla="*/ 10315 w 10315"/>
                  <a:gd name="connsiteY7" fmla="*/ 0 h 10242"/>
                  <a:gd name="connsiteX0" fmla="*/ 10315 w 10315"/>
                  <a:gd name="connsiteY0" fmla="*/ 0 h 10242"/>
                  <a:gd name="connsiteX1" fmla="*/ 8848 w 10315"/>
                  <a:gd name="connsiteY1" fmla="*/ 0 h 10242"/>
                  <a:gd name="connsiteX2" fmla="*/ 8248 w 10315"/>
                  <a:gd name="connsiteY2" fmla="*/ 6723 h 10242"/>
                  <a:gd name="connsiteX3" fmla="*/ 916 w 10315"/>
                  <a:gd name="connsiteY3" fmla="*/ 6723 h 10242"/>
                  <a:gd name="connsiteX4" fmla="*/ 916 w 10315"/>
                  <a:gd name="connsiteY4" fmla="*/ 10000 h 10242"/>
                  <a:gd name="connsiteX5" fmla="*/ 8248 w 10315"/>
                  <a:gd name="connsiteY5" fmla="*/ 10000 h 10242"/>
                  <a:gd name="connsiteX6" fmla="*/ 10315 w 10315"/>
                  <a:gd name="connsiteY6" fmla="*/ 0 h 10242"/>
                  <a:gd name="connsiteX0" fmla="*/ 8248 w 9044"/>
                  <a:gd name="connsiteY0" fmla="*/ 10041 h 10283"/>
                  <a:gd name="connsiteX1" fmla="*/ 8848 w 9044"/>
                  <a:gd name="connsiteY1" fmla="*/ 41 h 10283"/>
                  <a:gd name="connsiteX2" fmla="*/ 8248 w 9044"/>
                  <a:gd name="connsiteY2" fmla="*/ 6764 h 10283"/>
                  <a:gd name="connsiteX3" fmla="*/ 916 w 9044"/>
                  <a:gd name="connsiteY3" fmla="*/ 6764 h 10283"/>
                  <a:gd name="connsiteX4" fmla="*/ 916 w 9044"/>
                  <a:gd name="connsiteY4" fmla="*/ 10041 h 10283"/>
                  <a:gd name="connsiteX5" fmla="*/ 8248 w 9044"/>
                  <a:gd name="connsiteY5" fmla="*/ 10041 h 10283"/>
                  <a:gd name="connsiteX0" fmla="*/ 9120 w 10133"/>
                  <a:gd name="connsiteY0" fmla="*/ 3586 h 3822"/>
                  <a:gd name="connsiteX1" fmla="*/ 9120 w 10133"/>
                  <a:gd name="connsiteY1" fmla="*/ 399 h 3822"/>
                  <a:gd name="connsiteX2" fmla="*/ 1013 w 10133"/>
                  <a:gd name="connsiteY2" fmla="*/ 399 h 3822"/>
                  <a:gd name="connsiteX3" fmla="*/ 1013 w 10133"/>
                  <a:gd name="connsiteY3" fmla="*/ 3586 h 3822"/>
                  <a:gd name="connsiteX4" fmla="*/ 9120 w 10133"/>
                  <a:gd name="connsiteY4" fmla="*/ 3586 h 3822"/>
                  <a:gd name="connsiteX0" fmla="*/ 9036 w 10036"/>
                  <a:gd name="connsiteY0" fmla="*/ 8933 h 9550"/>
                  <a:gd name="connsiteX1" fmla="*/ 9036 w 10036"/>
                  <a:gd name="connsiteY1" fmla="*/ 594 h 9550"/>
                  <a:gd name="connsiteX2" fmla="*/ 1036 w 10036"/>
                  <a:gd name="connsiteY2" fmla="*/ 594 h 9550"/>
                  <a:gd name="connsiteX3" fmla="*/ 1036 w 10036"/>
                  <a:gd name="connsiteY3" fmla="*/ 8933 h 9550"/>
                  <a:gd name="connsiteX4" fmla="*/ 9036 w 10036"/>
                  <a:gd name="connsiteY4" fmla="*/ 8933 h 9550"/>
                  <a:gd name="connsiteX0" fmla="*/ 9004 w 9896"/>
                  <a:gd name="connsiteY0" fmla="*/ 8890 h 9536"/>
                  <a:gd name="connsiteX1" fmla="*/ 9004 w 9896"/>
                  <a:gd name="connsiteY1" fmla="*/ 158 h 9536"/>
                  <a:gd name="connsiteX2" fmla="*/ 1032 w 9896"/>
                  <a:gd name="connsiteY2" fmla="*/ 158 h 9536"/>
                  <a:gd name="connsiteX3" fmla="*/ 1032 w 9896"/>
                  <a:gd name="connsiteY3" fmla="*/ 8890 h 9536"/>
                  <a:gd name="connsiteX4" fmla="*/ 9004 w 9896"/>
                  <a:gd name="connsiteY4" fmla="*/ 8890 h 9536"/>
                  <a:gd name="connsiteX0" fmla="*/ 9099 w 10035"/>
                  <a:gd name="connsiteY0" fmla="*/ 9323 h 10000"/>
                  <a:gd name="connsiteX1" fmla="*/ 9099 w 10035"/>
                  <a:gd name="connsiteY1" fmla="*/ 166 h 10000"/>
                  <a:gd name="connsiteX2" fmla="*/ 1043 w 10035"/>
                  <a:gd name="connsiteY2" fmla="*/ 166 h 10000"/>
                  <a:gd name="connsiteX3" fmla="*/ 1043 w 10035"/>
                  <a:gd name="connsiteY3" fmla="*/ 9323 h 10000"/>
                  <a:gd name="connsiteX4" fmla="*/ 9099 w 10035"/>
                  <a:gd name="connsiteY4" fmla="*/ 9323 h 10000"/>
                  <a:gd name="connsiteX0" fmla="*/ 9171 w 10107"/>
                  <a:gd name="connsiteY0" fmla="*/ 9323 h 9324"/>
                  <a:gd name="connsiteX1" fmla="*/ 9171 w 10107"/>
                  <a:gd name="connsiteY1" fmla="*/ 166 h 9324"/>
                  <a:gd name="connsiteX2" fmla="*/ 1115 w 10107"/>
                  <a:gd name="connsiteY2" fmla="*/ 166 h 9324"/>
                  <a:gd name="connsiteX3" fmla="*/ 1115 w 10107"/>
                  <a:gd name="connsiteY3" fmla="*/ 9323 h 9324"/>
                  <a:gd name="connsiteX4" fmla="*/ 9171 w 10107"/>
                  <a:gd name="connsiteY4" fmla="*/ 9323 h 9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7" h="9324">
                    <a:moveTo>
                      <a:pt x="9171" y="9323"/>
                    </a:moveTo>
                    <a:cubicBezTo>
                      <a:pt x="10600" y="9323"/>
                      <a:pt x="10224" y="592"/>
                      <a:pt x="9171" y="166"/>
                    </a:cubicBezTo>
                    <a:cubicBezTo>
                      <a:pt x="8118" y="-261"/>
                      <a:pt x="2554" y="287"/>
                      <a:pt x="1115" y="166"/>
                    </a:cubicBezTo>
                    <a:cubicBezTo>
                      <a:pt x="-324" y="44"/>
                      <a:pt x="-421" y="9447"/>
                      <a:pt x="1115" y="9323"/>
                    </a:cubicBezTo>
                    <a:cubicBezTo>
                      <a:pt x="2651" y="9199"/>
                      <a:pt x="7742" y="9323"/>
                      <a:pt x="9171" y="93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95">
                <a:extLst>
                  <a:ext uri="{FF2B5EF4-FFF2-40B4-BE49-F238E27FC236}">
                    <a16:creationId xmlns:a16="http://schemas.microsoft.com/office/drawing/2014/main" xmlns="" id="{87CE173F-F375-4654-8A15-71E3518E244E}"/>
                  </a:ext>
                </a:extLst>
              </p:cNvPr>
              <p:cNvSpPr>
                <a:spLocks/>
              </p:cNvSpPr>
              <p:nvPr/>
            </p:nvSpPr>
            <p:spPr bwMode="auto">
              <a:xfrm>
                <a:off x="2825640" y="2243930"/>
                <a:ext cx="635000" cy="773113"/>
              </a:xfrm>
              <a:custGeom>
                <a:avLst/>
                <a:gdLst>
                  <a:gd name="T0" fmla="*/ 63 w 169"/>
                  <a:gd name="T1" fmla="*/ 0 h 206"/>
                  <a:gd name="T2" fmla="*/ 50 w 169"/>
                  <a:gd name="T3" fmla="*/ 8 h 206"/>
                  <a:gd name="T4" fmla="*/ 51 w 169"/>
                  <a:gd name="T5" fmla="*/ 112 h 206"/>
                  <a:gd name="T6" fmla="*/ 17 w 169"/>
                  <a:gd name="T7" fmla="*/ 112 h 206"/>
                  <a:gd name="T8" fmla="*/ 5 w 169"/>
                  <a:gd name="T9" fmla="*/ 122 h 206"/>
                  <a:gd name="T10" fmla="*/ 32 w 169"/>
                  <a:gd name="T11" fmla="*/ 152 h 206"/>
                  <a:gd name="T12" fmla="*/ 49 w 169"/>
                  <a:gd name="T13" fmla="*/ 171 h 206"/>
                  <a:gd name="T14" fmla="*/ 76 w 169"/>
                  <a:gd name="T15" fmla="*/ 200 h 206"/>
                  <a:gd name="T16" fmla="*/ 93 w 169"/>
                  <a:gd name="T17" fmla="*/ 200 h 206"/>
                  <a:gd name="T18" fmla="*/ 120 w 169"/>
                  <a:gd name="T19" fmla="*/ 171 h 206"/>
                  <a:gd name="T20" fmla="*/ 137 w 169"/>
                  <a:gd name="T21" fmla="*/ 151 h 206"/>
                  <a:gd name="T22" fmla="*/ 164 w 169"/>
                  <a:gd name="T23" fmla="*/ 121 h 206"/>
                  <a:gd name="T24" fmla="*/ 152 w 169"/>
                  <a:gd name="T25" fmla="*/ 112 h 206"/>
                  <a:gd name="T26" fmla="*/ 118 w 169"/>
                  <a:gd name="T27" fmla="*/ 112 h 206"/>
                  <a:gd name="T28" fmla="*/ 118 w 169"/>
                  <a:gd name="T29" fmla="*/ 8 h 206"/>
                  <a:gd name="T30" fmla="*/ 105 w 169"/>
                  <a:gd name="T31" fmla="*/ 0 h 206"/>
                  <a:gd name="T32" fmla="*/ 63 w 169"/>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206">
                    <a:moveTo>
                      <a:pt x="63" y="0"/>
                    </a:moveTo>
                    <a:cubicBezTo>
                      <a:pt x="56" y="0"/>
                      <a:pt x="50" y="3"/>
                      <a:pt x="50" y="8"/>
                    </a:cubicBezTo>
                    <a:cubicBezTo>
                      <a:pt x="51" y="112"/>
                      <a:pt x="51" y="112"/>
                      <a:pt x="51" y="112"/>
                    </a:cubicBezTo>
                    <a:cubicBezTo>
                      <a:pt x="17" y="112"/>
                      <a:pt x="17" y="112"/>
                      <a:pt x="17" y="112"/>
                    </a:cubicBezTo>
                    <a:cubicBezTo>
                      <a:pt x="5" y="112"/>
                      <a:pt x="0" y="117"/>
                      <a:pt x="5" y="122"/>
                    </a:cubicBezTo>
                    <a:cubicBezTo>
                      <a:pt x="32" y="152"/>
                      <a:pt x="32" y="152"/>
                      <a:pt x="32" y="152"/>
                    </a:cubicBezTo>
                    <a:cubicBezTo>
                      <a:pt x="37" y="157"/>
                      <a:pt x="44" y="165"/>
                      <a:pt x="49" y="171"/>
                    </a:cubicBezTo>
                    <a:cubicBezTo>
                      <a:pt x="76" y="200"/>
                      <a:pt x="76" y="200"/>
                      <a:pt x="76" y="200"/>
                    </a:cubicBezTo>
                    <a:cubicBezTo>
                      <a:pt x="81" y="206"/>
                      <a:pt x="89" y="206"/>
                      <a:pt x="93" y="200"/>
                    </a:cubicBezTo>
                    <a:cubicBezTo>
                      <a:pt x="120" y="171"/>
                      <a:pt x="120" y="171"/>
                      <a:pt x="120" y="171"/>
                    </a:cubicBezTo>
                    <a:cubicBezTo>
                      <a:pt x="125" y="165"/>
                      <a:pt x="132" y="157"/>
                      <a:pt x="137" y="151"/>
                    </a:cubicBezTo>
                    <a:cubicBezTo>
                      <a:pt x="164" y="121"/>
                      <a:pt x="164" y="121"/>
                      <a:pt x="164" y="121"/>
                    </a:cubicBezTo>
                    <a:cubicBezTo>
                      <a:pt x="169" y="116"/>
                      <a:pt x="163" y="112"/>
                      <a:pt x="152" y="112"/>
                    </a:cubicBezTo>
                    <a:cubicBezTo>
                      <a:pt x="118" y="112"/>
                      <a:pt x="118" y="112"/>
                      <a:pt x="118" y="112"/>
                    </a:cubicBezTo>
                    <a:cubicBezTo>
                      <a:pt x="118" y="8"/>
                      <a:pt x="118" y="8"/>
                      <a:pt x="118" y="8"/>
                    </a:cubicBezTo>
                    <a:cubicBezTo>
                      <a:pt x="118" y="3"/>
                      <a:pt x="112" y="0"/>
                      <a:pt x="105" y="0"/>
                    </a:cubicBezTo>
                    <a:lnTo>
                      <a:pt x="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49" name="Group 48">
            <a:extLst>
              <a:ext uri="{FF2B5EF4-FFF2-40B4-BE49-F238E27FC236}">
                <a16:creationId xmlns:a16="http://schemas.microsoft.com/office/drawing/2014/main" xmlns="" id="{376F74E5-1E62-44C1-953B-13A00B00B42E}"/>
              </a:ext>
            </a:extLst>
          </p:cNvPr>
          <p:cNvGrpSpPr/>
          <p:nvPr userDrawn="1"/>
        </p:nvGrpSpPr>
        <p:grpSpPr>
          <a:xfrm>
            <a:off x="6915840" y="5067599"/>
            <a:ext cx="417720" cy="417720"/>
            <a:chOff x="6915840" y="5067599"/>
            <a:chExt cx="417720" cy="417720"/>
          </a:xfrm>
        </p:grpSpPr>
        <p:sp>
          <p:nvSpPr>
            <p:cNvPr id="50" name="Oval 49">
              <a:extLst>
                <a:ext uri="{FF2B5EF4-FFF2-40B4-BE49-F238E27FC236}">
                  <a16:creationId xmlns:a16="http://schemas.microsoft.com/office/drawing/2014/main" xmlns="" id="{3DA63908-6947-47FA-867E-A93EC54AE24F}"/>
                </a:ext>
              </a:extLst>
            </p:cNvPr>
            <p:cNvSpPr/>
            <p:nvPr/>
          </p:nvSpPr>
          <p:spPr>
            <a:xfrm>
              <a:off x="6915840" y="5067599"/>
              <a:ext cx="417720" cy="417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39">
              <a:extLst>
                <a:ext uri="{FF2B5EF4-FFF2-40B4-BE49-F238E27FC236}">
                  <a16:creationId xmlns:a16="http://schemas.microsoft.com/office/drawing/2014/main" xmlns="" id="{BF9418B6-05E5-440D-99E3-8E9074B354C8}"/>
                </a:ext>
              </a:extLst>
            </p:cNvPr>
            <p:cNvSpPr>
              <a:spLocks/>
            </p:cNvSpPr>
            <p:nvPr/>
          </p:nvSpPr>
          <p:spPr bwMode="auto">
            <a:xfrm>
              <a:off x="6991246" y="5143005"/>
              <a:ext cx="266909" cy="266909"/>
            </a:xfrm>
            <a:custGeom>
              <a:avLst/>
              <a:gdLst>
                <a:gd name="T0" fmla="*/ 288 w 361"/>
                <a:gd name="T1" fmla="*/ 241 h 361"/>
                <a:gd name="T2" fmla="*/ 288 w 361"/>
                <a:gd name="T3" fmla="*/ 191 h 361"/>
                <a:gd name="T4" fmla="*/ 288 w 361"/>
                <a:gd name="T5" fmla="*/ 168 h 361"/>
                <a:gd name="T6" fmla="*/ 264 w 361"/>
                <a:gd name="T7" fmla="*/ 168 h 361"/>
                <a:gd name="T8" fmla="*/ 193 w 361"/>
                <a:gd name="T9" fmla="*/ 168 h 361"/>
                <a:gd name="T10" fmla="*/ 193 w 361"/>
                <a:gd name="T11" fmla="*/ 120 h 361"/>
                <a:gd name="T12" fmla="*/ 264 w 361"/>
                <a:gd name="T13" fmla="*/ 120 h 361"/>
                <a:gd name="T14" fmla="*/ 264 w 361"/>
                <a:gd name="T15" fmla="*/ 0 h 361"/>
                <a:gd name="T16" fmla="*/ 97 w 361"/>
                <a:gd name="T17" fmla="*/ 0 h 361"/>
                <a:gd name="T18" fmla="*/ 97 w 361"/>
                <a:gd name="T19" fmla="*/ 120 h 361"/>
                <a:gd name="T20" fmla="*/ 168 w 361"/>
                <a:gd name="T21" fmla="*/ 120 h 361"/>
                <a:gd name="T22" fmla="*/ 168 w 361"/>
                <a:gd name="T23" fmla="*/ 168 h 361"/>
                <a:gd name="T24" fmla="*/ 97 w 361"/>
                <a:gd name="T25" fmla="*/ 168 h 361"/>
                <a:gd name="T26" fmla="*/ 73 w 361"/>
                <a:gd name="T27" fmla="*/ 168 h 361"/>
                <a:gd name="T28" fmla="*/ 73 w 361"/>
                <a:gd name="T29" fmla="*/ 191 h 361"/>
                <a:gd name="T30" fmla="*/ 73 w 361"/>
                <a:gd name="T31" fmla="*/ 241 h 361"/>
                <a:gd name="T32" fmla="*/ 0 w 361"/>
                <a:gd name="T33" fmla="*/ 241 h 361"/>
                <a:gd name="T34" fmla="*/ 0 w 361"/>
                <a:gd name="T35" fmla="*/ 361 h 361"/>
                <a:gd name="T36" fmla="*/ 168 w 361"/>
                <a:gd name="T37" fmla="*/ 361 h 361"/>
                <a:gd name="T38" fmla="*/ 168 w 361"/>
                <a:gd name="T39" fmla="*/ 241 h 361"/>
                <a:gd name="T40" fmla="*/ 97 w 361"/>
                <a:gd name="T41" fmla="*/ 241 h 361"/>
                <a:gd name="T42" fmla="*/ 97 w 361"/>
                <a:gd name="T43" fmla="*/ 191 h 361"/>
                <a:gd name="T44" fmla="*/ 264 w 361"/>
                <a:gd name="T45" fmla="*/ 191 h 361"/>
                <a:gd name="T46" fmla="*/ 264 w 361"/>
                <a:gd name="T47" fmla="*/ 241 h 361"/>
                <a:gd name="T48" fmla="*/ 193 w 361"/>
                <a:gd name="T49" fmla="*/ 241 h 361"/>
                <a:gd name="T50" fmla="*/ 193 w 361"/>
                <a:gd name="T51" fmla="*/ 361 h 361"/>
                <a:gd name="T52" fmla="*/ 361 w 361"/>
                <a:gd name="T53" fmla="*/ 361 h 361"/>
                <a:gd name="T54" fmla="*/ 361 w 361"/>
                <a:gd name="T55" fmla="*/ 241 h 361"/>
                <a:gd name="T56" fmla="*/ 288 w 361"/>
                <a:gd name="T57" fmla="*/ 24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1" h="361">
                  <a:moveTo>
                    <a:pt x="288" y="241"/>
                  </a:moveTo>
                  <a:lnTo>
                    <a:pt x="288" y="191"/>
                  </a:lnTo>
                  <a:lnTo>
                    <a:pt x="288" y="168"/>
                  </a:lnTo>
                  <a:lnTo>
                    <a:pt x="264" y="168"/>
                  </a:lnTo>
                  <a:lnTo>
                    <a:pt x="193" y="168"/>
                  </a:lnTo>
                  <a:lnTo>
                    <a:pt x="193" y="120"/>
                  </a:lnTo>
                  <a:lnTo>
                    <a:pt x="264" y="120"/>
                  </a:lnTo>
                  <a:lnTo>
                    <a:pt x="264" y="0"/>
                  </a:lnTo>
                  <a:lnTo>
                    <a:pt x="97" y="0"/>
                  </a:lnTo>
                  <a:lnTo>
                    <a:pt x="97" y="120"/>
                  </a:lnTo>
                  <a:lnTo>
                    <a:pt x="168" y="120"/>
                  </a:lnTo>
                  <a:lnTo>
                    <a:pt x="168" y="168"/>
                  </a:lnTo>
                  <a:lnTo>
                    <a:pt x="97" y="168"/>
                  </a:lnTo>
                  <a:lnTo>
                    <a:pt x="73" y="168"/>
                  </a:lnTo>
                  <a:lnTo>
                    <a:pt x="73" y="191"/>
                  </a:lnTo>
                  <a:lnTo>
                    <a:pt x="73" y="241"/>
                  </a:lnTo>
                  <a:lnTo>
                    <a:pt x="0" y="241"/>
                  </a:lnTo>
                  <a:lnTo>
                    <a:pt x="0" y="361"/>
                  </a:lnTo>
                  <a:lnTo>
                    <a:pt x="168" y="361"/>
                  </a:lnTo>
                  <a:lnTo>
                    <a:pt x="168" y="241"/>
                  </a:lnTo>
                  <a:lnTo>
                    <a:pt x="97" y="241"/>
                  </a:lnTo>
                  <a:lnTo>
                    <a:pt x="97" y="191"/>
                  </a:lnTo>
                  <a:lnTo>
                    <a:pt x="264" y="191"/>
                  </a:lnTo>
                  <a:lnTo>
                    <a:pt x="264" y="241"/>
                  </a:lnTo>
                  <a:lnTo>
                    <a:pt x="193" y="241"/>
                  </a:lnTo>
                  <a:lnTo>
                    <a:pt x="193" y="361"/>
                  </a:lnTo>
                  <a:lnTo>
                    <a:pt x="361" y="361"/>
                  </a:lnTo>
                  <a:lnTo>
                    <a:pt x="361" y="241"/>
                  </a:lnTo>
                  <a:lnTo>
                    <a:pt x="288" y="241"/>
                  </a:lnTo>
                  <a:close/>
                </a:path>
              </a:pathLst>
            </a:custGeom>
            <a:solidFill>
              <a:srgbClr val="AB2A6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08445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par>
                                <p:cTn id="30" presetID="53" presetClass="entr" presetSubtype="16" fill="hold" nodeType="withEffect">
                                  <p:stCondLst>
                                    <p:cond delay="50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2500"/>
                            </p:stCondLst>
                            <p:childTnLst>
                              <p:par>
                                <p:cTn id="36" presetID="2" presetClass="entr" presetSubtype="2" fill="hold" nodeType="after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fill="hold"/>
                                        <p:tgtEl>
                                          <p:spTgt spid="67"/>
                                        </p:tgtEl>
                                        <p:attrNameLst>
                                          <p:attrName>ppt_x</p:attrName>
                                        </p:attrNameLst>
                                      </p:cBhvr>
                                      <p:tavLst>
                                        <p:tav tm="0">
                                          <p:val>
                                            <p:strVal val="1+#ppt_w/2"/>
                                          </p:val>
                                        </p:tav>
                                        <p:tav tm="100000">
                                          <p:val>
                                            <p:strVal val="#ppt_x"/>
                                          </p:val>
                                        </p:tav>
                                      </p:tavLst>
                                    </p:anim>
                                    <p:anim calcmode="lin" valueType="num">
                                      <p:cBhvr additive="base">
                                        <p:cTn id="39" dur="500" fill="hold"/>
                                        <p:tgtEl>
                                          <p:spTgt spid="67"/>
                                        </p:tgtEl>
                                        <p:attrNameLst>
                                          <p:attrName>ppt_y</p:attrName>
                                        </p:attrNameLst>
                                      </p:cBhvr>
                                      <p:tavLst>
                                        <p:tav tm="0">
                                          <p:val>
                                            <p:strVal val="#ppt_y"/>
                                          </p:val>
                                        </p:tav>
                                        <p:tav tm="100000">
                                          <p:val>
                                            <p:strVal val="#ppt_y"/>
                                          </p:val>
                                        </p:tav>
                                      </p:tavLst>
                                    </p:anim>
                                  </p:childTnLst>
                                </p:cTn>
                              </p:par>
                              <p:par>
                                <p:cTn id="40" presetID="10" presetClass="entr" presetSubtype="0" fill="hold" grpId="0" nodeType="withEffect">
                                  <p:stCondLst>
                                    <p:cond delay="500"/>
                                  </p:stCondLst>
                                  <p:childTnLst>
                                    <p:set>
                                      <p:cBhvr>
                                        <p:cTn id="41" dur="1" fill="hold">
                                          <p:stCondLst>
                                            <p:cond delay="0"/>
                                          </p:stCondLst>
                                        </p:cTn>
                                        <p:tgtEl>
                                          <p:spTgt spid="70">
                                            <p:txEl>
                                              <p:pRg st="0" end="0"/>
                                            </p:txEl>
                                          </p:spTgt>
                                        </p:tgtEl>
                                        <p:attrNameLst>
                                          <p:attrName>style.visibility</p:attrName>
                                        </p:attrNameLst>
                                      </p:cBhvr>
                                      <p:to>
                                        <p:strVal val="visible"/>
                                      </p:to>
                                    </p:set>
                                    <p:animEffect transition="in" filter="fade">
                                      <p:cBhvr>
                                        <p:cTn id="42" dur="500"/>
                                        <p:tgtEl>
                                          <p:spTgt spid="70">
                                            <p:txEl>
                                              <p:pRg st="0" end="0"/>
                                            </p:txEl>
                                          </p:spTgt>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71">
                                            <p:txEl>
                                              <p:pRg st="0" end="0"/>
                                            </p:txEl>
                                          </p:spTgt>
                                        </p:tgtEl>
                                        <p:attrNameLst>
                                          <p:attrName>style.visibility</p:attrName>
                                        </p:attrNameLst>
                                      </p:cBhvr>
                                      <p:to>
                                        <p:strVal val="visible"/>
                                      </p:to>
                                    </p:set>
                                    <p:animEffect transition="in" filter="fade">
                                      <p:cBhvr>
                                        <p:cTn id="45" dur="500"/>
                                        <p:tgtEl>
                                          <p:spTgt spid="71">
                                            <p:txEl>
                                              <p:pRg st="0" end="0"/>
                                            </p:txEl>
                                          </p:spTgt>
                                        </p:tgtEl>
                                      </p:cBhvr>
                                    </p:animEffect>
                                  </p:childTnLst>
                                </p:cTn>
                              </p:par>
                              <p:par>
                                <p:cTn id="46" presetID="53" presetClass="entr" presetSubtype="16" fill="hold"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3500"/>
                            </p:stCondLst>
                            <p:childTnLst>
                              <p:par>
                                <p:cTn id="52" presetID="2" presetClass="entr" presetSubtype="2"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additive="base">
                                        <p:cTn id="54" dur="500" fill="hold"/>
                                        <p:tgtEl>
                                          <p:spTgt spid="72"/>
                                        </p:tgtEl>
                                        <p:attrNameLst>
                                          <p:attrName>ppt_x</p:attrName>
                                        </p:attrNameLst>
                                      </p:cBhvr>
                                      <p:tavLst>
                                        <p:tav tm="0">
                                          <p:val>
                                            <p:strVal val="1+#ppt_w/2"/>
                                          </p:val>
                                        </p:tav>
                                        <p:tav tm="100000">
                                          <p:val>
                                            <p:strVal val="#ppt_x"/>
                                          </p:val>
                                        </p:tav>
                                      </p:tavLst>
                                    </p:anim>
                                    <p:anim calcmode="lin" valueType="num">
                                      <p:cBhvr additive="base">
                                        <p:cTn id="55" dur="500" fill="hold"/>
                                        <p:tgtEl>
                                          <p:spTgt spid="72"/>
                                        </p:tgtEl>
                                        <p:attrNameLst>
                                          <p:attrName>ppt_y</p:attrName>
                                        </p:attrNameLst>
                                      </p:cBhvr>
                                      <p:tavLst>
                                        <p:tav tm="0">
                                          <p:val>
                                            <p:strVal val="#ppt_y"/>
                                          </p:val>
                                        </p:tav>
                                        <p:tav tm="100000">
                                          <p:val>
                                            <p:strVal val="#ppt_y"/>
                                          </p:val>
                                        </p:tav>
                                      </p:tavLst>
                                    </p:anim>
                                  </p:childTnLst>
                                </p:cTn>
                              </p:par>
                              <p:par>
                                <p:cTn id="56" presetID="10" presetClass="entr" presetSubtype="0" fill="hold" grpId="0" nodeType="withEffect">
                                  <p:stCondLst>
                                    <p:cond delay="500"/>
                                  </p:stCondLst>
                                  <p:childTnLst>
                                    <p:set>
                                      <p:cBhvr>
                                        <p:cTn id="57" dur="1" fill="hold">
                                          <p:stCondLst>
                                            <p:cond delay="0"/>
                                          </p:stCondLst>
                                        </p:cTn>
                                        <p:tgtEl>
                                          <p:spTgt spid="75">
                                            <p:txEl>
                                              <p:pRg st="0" end="0"/>
                                            </p:txEl>
                                          </p:spTgt>
                                        </p:tgtEl>
                                        <p:attrNameLst>
                                          <p:attrName>style.visibility</p:attrName>
                                        </p:attrNameLst>
                                      </p:cBhvr>
                                      <p:to>
                                        <p:strVal val="visible"/>
                                      </p:to>
                                    </p:set>
                                    <p:animEffect transition="in" filter="fade">
                                      <p:cBhvr>
                                        <p:cTn id="58" dur="500"/>
                                        <p:tgtEl>
                                          <p:spTgt spid="75">
                                            <p:txEl>
                                              <p:pRg st="0" end="0"/>
                                            </p:txEl>
                                          </p:spTgt>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fade">
                                      <p:cBhvr>
                                        <p:cTn id="61" dur="500"/>
                                        <p:tgtEl>
                                          <p:spTgt spid="76">
                                            <p:txEl>
                                              <p:pRg st="0" end="0"/>
                                            </p:txEl>
                                          </p:spTgt>
                                        </p:tgtEl>
                                      </p:cBhvr>
                                    </p:animEffect>
                                  </p:childTnLst>
                                </p:cTn>
                              </p:par>
                              <p:par>
                                <p:cTn id="62" presetID="53" presetClass="entr" presetSubtype="16" fill="hold" nodeType="withEffect">
                                  <p:stCondLst>
                                    <p:cond delay="500"/>
                                  </p:stCondLst>
                                  <p:childTnLst>
                                    <p:set>
                                      <p:cBhvr>
                                        <p:cTn id="63" dur="1" fill="hold">
                                          <p:stCondLst>
                                            <p:cond delay="0"/>
                                          </p:stCondLst>
                                        </p:cTn>
                                        <p:tgtEl>
                                          <p:spTgt spid="44"/>
                                        </p:tgtEl>
                                        <p:attrNameLst>
                                          <p:attrName>style.visibility</p:attrName>
                                        </p:attrNameLst>
                                      </p:cBhvr>
                                      <p:to>
                                        <p:strVal val="visible"/>
                                      </p:to>
                                    </p:set>
                                    <p:anim calcmode="lin" valueType="num">
                                      <p:cBhvr>
                                        <p:cTn id="64" dur="500" fill="hold"/>
                                        <p:tgtEl>
                                          <p:spTgt spid="44"/>
                                        </p:tgtEl>
                                        <p:attrNameLst>
                                          <p:attrName>ppt_w</p:attrName>
                                        </p:attrNameLst>
                                      </p:cBhvr>
                                      <p:tavLst>
                                        <p:tav tm="0">
                                          <p:val>
                                            <p:fltVal val="0"/>
                                          </p:val>
                                        </p:tav>
                                        <p:tav tm="100000">
                                          <p:val>
                                            <p:strVal val="#ppt_w"/>
                                          </p:val>
                                        </p:tav>
                                      </p:tavLst>
                                    </p:anim>
                                    <p:anim calcmode="lin" valueType="num">
                                      <p:cBhvr>
                                        <p:cTn id="65" dur="500" fill="hold"/>
                                        <p:tgtEl>
                                          <p:spTgt spid="44"/>
                                        </p:tgtEl>
                                        <p:attrNameLst>
                                          <p:attrName>ppt_h</p:attrName>
                                        </p:attrNameLst>
                                      </p:cBhvr>
                                      <p:tavLst>
                                        <p:tav tm="0">
                                          <p:val>
                                            <p:fltVal val="0"/>
                                          </p:val>
                                        </p:tav>
                                        <p:tav tm="100000">
                                          <p:val>
                                            <p:strVal val="#ppt_h"/>
                                          </p:val>
                                        </p:tav>
                                      </p:tavLst>
                                    </p:anim>
                                    <p:animEffect transition="in" filter="fade">
                                      <p:cBhvr>
                                        <p:cTn id="66" dur="500"/>
                                        <p:tgtEl>
                                          <p:spTgt spid="44"/>
                                        </p:tgtEl>
                                      </p:cBhvr>
                                    </p:animEffect>
                                  </p:childTnLst>
                                </p:cTn>
                              </p:par>
                            </p:childTnLst>
                          </p:cTn>
                        </p:par>
                        <p:par>
                          <p:cTn id="67" fill="hold">
                            <p:stCondLst>
                              <p:cond delay="4500"/>
                            </p:stCondLst>
                            <p:childTnLst>
                              <p:par>
                                <p:cTn id="68" presetID="2" presetClass="entr" presetSubtype="2" fill="hold" nodeType="after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500" fill="hold"/>
                                        <p:tgtEl>
                                          <p:spTgt spid="77"/>
                                        </p:tgtEl>
                                        <p:attrNameLst>
                                          <p:attrName>ppt_x</p:attrName>
                                        </p:attrNameLst>
                                      </p:cBhvr>
                                      <p:tavLst>
                                        <p:tav tm="0">
                                          <p:val>
                                            <p:strVal val="1+#ppt_w/2"/>
                                          </p:val>
                                        </p:tav>
                                        <p:tav tm="100000">
                                          <p:val>
                                            <p:strVal val="#ppt_x"/>
                                          </p:val>
                                        </p:tav>
                                      </p:tavLst>
                                    </p:anim>
                                    <p:anim calcmode="lin" valueType="num">
                                      <p:cBhvr additive="base">
                                        <p:cTn id="71" dur="500" fill="hold"/>
                                        <p:tgtEl>
                                          <p:spTgt spid="77"/>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80">
                                            <p:txEl>
                                              <p:pRg st="0" end="0"/>
                                            </p:txEl>
                                          </p:spTgt>
                                        </p:tgtEl>
                                        <p:attrNameLst>
                                          <p:attrName>style.visibility</p:attrName>
                                        </p:attrNameLst>
                                      </p:cBhvr>
                                      <p:to>
                                        <p:strVal val="visible"/>
                                      </p:to>
                                    </p:set>
                                    <p:animEffect transition="in" filter="fade">
                                      <p:cBhvr>
                                        <p:cTn id="74" dur="500"/>
                                        <p:tgtEl>
                                          <p:spTgt spid="80">
                                            <p:txEl>
                                              <p:pRg st="0" end="0"/>
                                            </p:txEl>
                                          </p:spTgt>
                                        </p:tgtEl>
                                      </p:cBhvr>
                                    </p:animEffect>
                                  </p:childTnLst>
                                </p:cTn>
                              </p:par>
                              <p:par>
                                <p:cTn id="75" presetID="10" presetClass="entr" presetSubtype="0" fill="hold" grpId="0" nodeType="withEffect">
                                  <p:stCondLst>
                                    <p:cond delay="500"/>
                                  </p:stCondLst>
                                  <p:childTnLst>
                                    <p:set>
                                      <p:cBhvr>
                                        <p:cTn id="76" dur="1" fill="hold">
                                          <p:stCondLst>
                                            <p:cond delay="0"/>
                                          </p:stCondLst>
                                        </p:cTn>
                                        <p:tgtEl>
                                          <p:spTgt spid="81">
                                            <p:txEl>
                                              <p:pRg st="0" end="0"/>
                                            </p:txEl>
                                          </p:spTgt>
                                        </p:tgtEl>
                                        <p:attrNameLst>
                                          <p:attrName>style.visibility</p:attrName>
                                        </p:attrNameLst>
                                      </p:cBhvr>
                                      <p:to>
                                        <p:strVal val="visible"/>
                                      </p:to>
                                    </p:set>
                                    <p:animEffect transition="in" filter="fade">
                                      <p:cBhvr>
                                        <p:cTn id="77" dur="500"/>
                                        <p:tgtEl>
                                          <p:spTgt spid="81">
                                            <p:txEl>
                                              <p:pRg st="0" end="0"/>
                                            </p:txEl>
                                          </p:spTgt>
                                        </p:tgtEl>
                                      </p:cBhvr>
                                    </p:animEffect>
                                  </p:childTnLst>
                                </p:cTn>
                              </p:par>
                              <p:par>
                                <p:cTn id="78" presetID="53" presetClass="entr" presetSubtype="16" fill="hold" nodeType="withEffect">
                                  <p:stCondLst>
                                    <p:cond delay="50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xmlns=""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xmlns=""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xmlns="" id="{D8114A10-2F04-464D-9ACF-43C9CF1AA396}"/>
              </a:ext>
            </a:extLst>
          </p:cNvPr>
          <p:cNvSpPr>
            <a:spLocks/>
          </p:cNvSpPr>
          <p:nvPr userDrawn="1"/>
        </p:nvSpPr>
        <p:spPr bwMode="auto">
          <a:xfrm>
            <a:off x="4180851" y="1871348"/>
            <a:ext cx="1888702" cy="3765172"/>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xmlns="" id="{94CDE493-84CB-40FD-9A34-3F31D9B6988D}"/>
              </a:ext>
            </a:extLst>
          </p:cNvPr>
          <p:cNvSpPr>
            <a:spLocks noGrp="1"/>
          </p:cNvSpPr>
          <p:nvPr>
            <p:ph type="pic" sz="quarter" idx="22" hasCustomPrompt="1"/>
          </p:nvPr>
        </p:nvSpPr>
        <p:spPr>
          <a:xfrm>
            <a:off x="522289" y="1848487"/>
            <a:ext cx="4305194"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29" name="Group 4">
            <a:extLst>
              <a:ext uri="{FF2B5EF4-FFF2-40B4-BE49-F238E27FC236}">
                <a16:creationId xmlns:a16="http://schemas.microsoft.com/office/drawing/2014/main" xmlns="" id="{4C81B567-CF18-43F5-A406-86EA269081A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30" name="Freeform 5">
              <a:extLst>
                <a:ext uri="{FF2B5EF4-FFF2-40B4-BE49-F238E27FC236}">
                  <a16:creationId xmlns:a16="http://schemas.microsoft.com/office/drawing/2014/main" xmlns="" id="{9508B1B5-82ED-437C-81B8-F440B113F577}"/>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1" name="Freeform 6">
              <a:extLst>
                <a:ext uri="{FF2B5EF4-FFF2-40B4-BE49-F238E27FC236}">
                  <a16:creationId xmlns:a16="http://schemas.microsoft.com/office/drawing/2014/main" xmlns="" id="{3684AE13-BD86-4476-A3A2-75C1BFAA2AA4}"/>
                </a:ext>
              </a:extLst>
            </p:cNvPr>
            <p:cNvSpPr>
              <a:spLocks/>
            </p:cNvSpPr>
            <p:nvPr userDrawn="1"/>
          </p:nvSpPr>
          <p:spPr bwMode="auto">
            <a:xfrm>
              <a:off x="5358" y="1179"/>
              <a:ext cx="3222" cy="611"/>
            </a:xfrm>
            <a:prstGeom prst="rect">
              <a:avLst/>
            </a:prstGeom>
            <a:solidFill>
              <a:srgbClr val="00B1E2">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2" name="Text Placeholder 45">
            <a:extLst>
              <a:ext uri="{FF2B5EF4-FFF2-40B4-BE49-F238E27FC236}">
                <a16:creationId xmlns:a16="http://schemas.microsoft.com/office/drawing/2014/main" xmlns="" id="{F3F5700E-F416-4C55-AB4F-564F8C2FE998}"/>
              </a:ext>
            </a:extLst>
          </p:cNvPr>
          <p:cNvSpPr>
            <a:spLocks noGrp="1"/>
          </p:cNvSpPr>
          <p:nvPr>
            <p:ph type="body" sz="quarter" idx="23"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3" name="Text Placeholder 45">
            <a:extLst>
              <a:ext uri="{FF2B5EF4-FFF2-40B4-BE49-F238E27FC236}">
                <a16:creationId xmlns:a16="http://schemas.microsoft.com/office/drawing/2014/main" xmlns="" id="{29BE2612-6269-43AE-947D-B0586391E346}"/>
              </a:ext>
            </a:extLst>
          </p:cNvPr>
          <p:cNvSpPr>
            <a:spLocks noGrp="1"/>
          </p:cNvSpPr>
          <p:nvPr>
            <p:ph type="body" sz="quarter" idx="24"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34" name="Group 4">
            <a:extLst>
              <a:ext uri="{FF2B5EF4-FFF2-40B4-BE49-F238E27FC236}">
                <a16:creationId xmlns:a16="http://schemas.microsoft.com/office/drawing/2014/main" xmlns="" id="{CC60C1B1-9B3E-48D0-9740-44DDE786A54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35" name="Freeform 5">
              <a:extLst>
                <a:ext uri="{FF2B5EF4-FFF2-40B4-BE49-F238E27FC236}">
                  <a16:creationId xmlns:a16="http://schemas.microsoft.com/office/drawing/2014/main" xmlns="" id="{BD192240-7514-42D4-AB40-1474BEF9A86D}"/>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6" name="Freeform 6">
              <a:extLst>
                <a:ext uri="{FF2B5EF4-FFF2-40B4-BE49-F238E27FC236}">
                  <a16:creationId xmlns:a16="http://schemas.microsoft.com/office/drawing/2014/main" xmlns="" id="{317C3FFB-FAE1-490B-BE2F-FDE02A4694F0}"/>
                </a:ext>
              </a:extLst>
            </p:cNvPr>
            <p:cNvSpPr>
              <a:spLocks/>
            </p:cNvSpPr>
            <p:nvPr userDrawn="1"/>
          </p:nvSpPr>
          <p:spPr bwMode="auto">
            <a:xfrm>
              <a:off x="5357" y="1179"/>
              <a:ext cx="3223" cy="611"/>
            </a:xfrm>
            <a:prstGeom prst="rect">
              <a:avLst/>
            </a:prstGeom>
            <a:solidFill>
              <a:srgbClr val="FFB81C">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7" name="Text Placeholder 45">
            <a:extLst>
              <a:ext uri="{FF2B5EF4-FFF2-40B4-BE49-F238E27FC236}">
                <a16:creationId xmlns:a16="http://schemas.microsoft.com/office/drawing/2014/main" xmlns="" id="{375E2429-F50F-44DE-8E61-8B2775A6ACDB}"/>
              </a:ext>
            </a:extLst>
          </p:cNvPr>
          <p:cNvSpPr>
            <a:spLocks noGrp="1"/>
          </p:cNvSpPr>
          <p:nvPr>
            <p:ph type="body" sz="quarter" idx="25"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8" name="Text Placeholder 45">
            <a:extLst>
              <a:ext uri="{FF2B5EF4-FFF2-40B4-BE49-F238E27FC236}">
                <a16:creationId xmlns:a16="http://schemas.microsoft.com/office/drawing/2014/main" xmlns="" id="{92705A09-051E-4664-BBA4-FCA426696C81}"/>
              </a:ext>
            </a:extLst>
          </p:cNvPr>
          <p:cNvSpPr>
            <a:spLocks noGrp="1"/>
          </p:cNvSpPr>
          <p:nvPr>
            <p:ph type="body" sz="quarter" idx="26"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2" name="Group 4">
            <a:extLst>
              <a:ext uri="{FF2B5EF4-FFF2-40B4-BE49-F238E27FC236}">
                <a16:creationId xmlns:a16="http://schemas.microsoft.com/office/drawing/2014/main" xmlns="" id="{5B3A99E4-3C8C-464D-A07A-AE8A441D311E}"/>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43" name="Freeform 5">
              <a:extLst>
                <a:ext uri="{FF2B5EF4-FFF2-40B4-BE49-F238E27FC236}">
                  <a16:creationId xmlns:a16="http://schemas.microsoft.com/office/drawing/2014/main" xmlns="" id="{3CCE2040-E35C-4ED5-8DA6-3F68FEA86EB1}"/>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4" name="Freeform 6">
              <a:extLst>
                <a:ext uri="{FF2B5EF4-FFF2-40B4-BE49-F238E27FC236}">
                  <a16:creationId xmlns:a16="http://schemas.microsoft.com/office/drawing/2014/main" xmlns="" id="{722A88D1-9D9F-41BD-B5F9-CFA8AD1015A1}"/>
                </a:ext>
              </a:extLst>
            </p:cNvPr>
            <p:cNvSpPr>
              <a:spLocks/>
            </p:cNvSpPr>
            <p:nvPr userDrawn="1"/>
          </p:nvSpPr>
          <p:spPr bwMode="auto">
            <a:xfrm>
              <a:off x="5358" y="1179"/>
              <a:ext cx="3222" cy="611"/>
            </a:xfrm>
            <a:prstGeom prst="rect">
              <a:avLst/>
            </a:prstGeom>
            <a:solidFill>
              <a:srgbClr val="CD5C3E">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45" name="Text Placeholder 45">
            <a:extLst>
              <a:ext uri="{FF2B5EF4-FFF2-40B4-BE49-F238E27FC236}">
                <a16:creationId xmlns:a16="http://schemas.microsoft.com/office/drawing/2014/main" xmlns="" id="{F0AF7C81-570E-4B3E-AD69-985D88F3CDE6}"/>
              </a:ext>
            </a:extLst>
          </p:cNvPr>
          <p:cNvSpPr>
            <a:spLocks noGrp="1"/>
          </p:cNvSpPr>
          <p:nvPr>
            <p:ph type="body" sz="quarter" idx="27"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46" name="Text Placeholder 45">
            <a:extLst>
              <a:ext uri="{FF2B5EF4-FFF2-40B4-BE49-F238E27FC236}">
                <a16:creationId xmlns:a16="http://schemas.microsoft.com/office/drawing/2014/main" xmlns="" id="{A3F506FA-71BD-4485-AE63-C49C3A545E34}"/>
              </a:ext>
            </a:extLst>
          </p:cNvPr>
          <p:cNvSpPr>
            <a:spLocks noGrp="1"/>
          </p:cNvSpPr>
          <p:nvPr>
            <p:ph type="body" sz="quarter" idx="28"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7" name="Group 4">
            <a:extLst>
              <a:ext uri="{FF2B5EF4-FFF2-40B4-BE49-F238E27FC236}">
                <a16:creationId xmlns:a16="http://schemas.microsoft.com/office/drawing/2014/main" xmlns="" id="{1100D2FA-D3F6-4E1C-BEED-6F4266F93241}"/>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48" name="Freeform 5">
              <a:extLst>
                <a:ext uri="{FF2B5EF4-FFF2-40B4-BE49-F238E27FC236}">
                  <a16:creationId xmlns:a16="http://schemas.microsoft.com/office/drawing/2014/main" xmlns="" id="{6EF282C9-B743-42AD-8C74-23C0363DA61E}"/>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9" name="Freeform 6">
              <a:extLst>
                <a:ext uri="{FF2B5EF4-FFF2-40B4-BE49-F238E27FC236}">
                  <a16:creationId xmlns:a16="http://schemas.microsoft.com/office/drawing/2014/main" xmlns="" id="{BCB8BF7E-2B43-43DA-8240-3C8E4C2EF35D}"/>
                </a:ext>
              </a:extLst>
            </p:cNvPr>
            <p:cNvSpPr>
              <a:spLocks/>
            </p:cNvSpPr>
            <p:nvPr userDrawn="1"/>
          </p:nvSpPr>
          <p:spPr bwMode="auto">
            <a:xfrm>
              <a:off x="5358" y="1179"/>
              <a:ext cx="3222" cy="611"/>
            </a:xfrm>
            <a:prstGeom prst="rect">
              <a:avLst/>
            </a:prstGeom>
            <a:solidFill>
              <a:srgbClr val="AB2A61">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50" name="Text Placeholder 45">
            <a:extLst>
              <a:ext uri="{FF2B5EF4-FFF2-40B4-BE49-F238E27FC236}">
                <a16:creationId xmlns:a16="http://schemas.microsoft.com/office/drawing/2014/main" xmlns="" id="{7227D79D-A099-40CF-A691-92E4CDF225D2}"/>
              </a:ext>
            </a:extLst>
          </p:cNvPr>
          <p:cNvSpPr>
            <a:spLocks noGrp="1"/>
          </p:cNvSpPr>
          <p:nvPr>
            <p:ph type="body" sz="quarter" idx="29"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1" name="Text Placeholder 45">
            <a:extLst>
              <a:ext uri="{FF2B5EF4-FFF2-40B4-BE49-F238E27FC236}">
                <a16:creationId xmlns:a16="http://schemas.microsoft.com/office/drawing/2014/main" xmlns="" id="{D76899FC-2213-408F-9150-38FC1F904A48}"/>
              </a:ext>
            </a:extLst>
          </p:cNvPr>
          <p:cNvSpPr>
            <a:spLocks noGrp="1"/>
          </p:cNvSpPr>
          <p:nvPr>
            <p:ph type="body" sz="quarter" idx="30"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5981573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32">
                                            <p:txEl>
                                              <p:pRg st="0" end="0"/>
                                            </p:txEl>
                                          </p:spTgt>
                                        </p:tgtEl>
                                        <p:attrNameLst>
                                          <p:attrName>style.visibility</p:attrName>
                                        </p:attrNameLst>
                                      </p:cBhvr>
                                      <p:to>
                                        <p:strVal val="visible"/>
                                      </p:to>
                                    </p:set>
                                    <p:animEffect transition="in" filter="fade">
                                      <p:cBhvr>
                                        <p:cTn id="26" dur="500"/>
                                        <p:tgtEl>
                                          <p:spTgt spid="32">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33">
                                            <p:txEl>
                                              <p:pRg st="0" end="0"/>
                                            </p:txEl>
                                          </p:spTgt>
                                        </p:tgtEl>
                                        <p:attrNameLst>
                                          <p:attrName>style.visibility</p:attrName>
                                        </p:attrNameLst>
                                      </p:cBhvr>
                                      <p:to>
                                        <p:strVal val="visible"/>
                                      </p:to>
                                    </p:set>
                                    <p:animEffect transition="in" filter="fade">
                                      <p:cBhvr>
                                        <p:cTn id="29" dur="500"/>
                                        <p:tgtEl>
                                          <p:spTgt spid="33">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1+#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37">
                                            <p:txEl>
                                              <p:pRg st="0" end="0"/>
                                            </p:txEl>
                                          </p:spTgt>
                                        </p:tgtEl>
                                        <p:attrNameLst>
                                          <p:attrName>style.visibility</p:attrName>
                                        </p:attrNameLst>
                                      </p:cBhvr>
                                      <p:to>
                                        <p:strVal val="visible"/>
                                      </p:to>
                                    </p:set>
                                    <p:animEffect transition="in" filter="fade">
                                      <p:cBhvr>
                                        <p:cTn id="37" dur="500"/>
                                        <p:tgtEl>
                                          <p:spTgt spid="37">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8">
                                            <p:txEl>
                                              <p:pRg st="0" end="0"/>
                                            </p:txEl>
                                          </p:spTgt>
                                        </p:tgtEl>
                                        <p:attrNameLst>
                                          <p:attrName>style.visibility</p:attrName>
                                        </p:attrNameLst>
                                      </p:cBhvr>
                                      <p:to>
                                        <p:strVal val="visible"/>
                                      </p:to>
                                    </p:set>
                                    <p:animEffect transition="in" filter="fade">
                                      <p:cBhvr>
                                        <p:cTn id="40" dur="500"/>
                                        <p:tgtEl>
                                          <p:spTgt spid="38">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1+#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45">
                                            <p:txEl>
                                              <p:pRg st="0" end="0"/>
                                            </p:txEl>
                                          </p:spTgt>
                                        </p:tgtEl>
                                        <p:attrNameLst>
                                          <p:attrName>style.visibility</p:attrName>
                                        </p:attrNameLst>
                                      </p:cBhvr>
                                      <p:to>
                                        <p:strVal val="visible"/>
                                      </p:to>
                                    </p:set>
                                    <p:animEffect transition="in" filter="fade">
                                      <p:cBhvr>
                                        <p:cTn id="48" dur="500"/>
                                        <p:tgtEl>
                                          <p:spTgt spid="4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46">
                                            <p:txEl>
                                              <p:pRg st="0" end="0"/>
                                            </p:txEl>
                                          </p:spTgt>
                                        </p:tgtEl>
                                        <p:attrNameLst>
                                          <p:attrName>style.visibility</p:attrName>
                                        </p:attrNameLst>
                                      </p:cBhvr>
                                      <p:to>
                                        <p:strVal val="visible"/>
                                      </p:to>
                                    </p:set>
                                    <p:animEffect transition="in" filter="fade">
                                      <p:cBhvr>
                                        <p:cTn id="51" dur="500"/>
                                        <p:tgtEl>
                                          <p:spTgt spid="4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50">
                                            <p:txEl>
                                              <p:pRg st="0" end="0"/>
                                            </p:txEl>
                                          </p:spTgt>
                                        </p:tgtEl>
                                        <p:attrNameLst>
                                          <p:attrName>style.visibility</p:attrName>
                                        </p:attrNameLst>
                                      </p:cBhvr>
                                      <p:to>
                                        <p:strVal val="visible"/>
                                      </p:to>
                                    </p:set>
                                    <p:animEffect transition="in" filter="fade">
                                      <p:cBhvr>
                                        <p:cTn id="59" dur="500"/>
                                        <p:tgtEl>
                                          <p:spTgt spid="5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51">
                                            <p:txEl>
                                              <p:pRg st="0" end="0"/>
                                            </p:txEl>
                                          </p:spTgt>
                                        </p:tgtEl>
                                        <p:attrNameLst>
                                          <p:attrName>style.visibility</p:attrName>
                                        </p:attrNameLst>
                                      </p:cBhvr>
                                      <p:to>
                                        <p:strVal val="visible"/>
                                      </p:to>
                                    </p:set>
                                    <p:animEffect transition="in" filter="fade">
                                      <p:cBhvr>
                                        <p:cTn id="62"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5" grpId="0" build="p">
        <p:tmplLst>
          <p:tmpl lvl="1">
            <p:tnLst>
              <p:par>
                <p:cTn presetID="10" presetClass="entr" presetSubtype="0"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0" grpId="0" build="p">
        <p:tmplLst>
          <p:tmpl lvl="1">
            <p:tnLst>
              <p:par>
                <p:cTn presetID="10" presetClass="entr" presetSubtype="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xmlns=""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userDrawn="1"/>
        </p:nvGrpSpPr>
        <p:grpSpPr>
          <a:xfrm>
            <a:off x="685800" y="3352800"/>
            <a:ext cx="10439400" cy="1408112"/>
            <a:chOff x="685800" y="3352800"/>
            <a:chExt cx="10439400" cy="1408112"/>
          </a:xfrm>
        </p:grpSpPr>
        <p:sp>
          <p:nvSpPr>
            <p:cNvPr id="33" name="Freeform 5">
              <a:extLst>
                <a:ext uri="{FF2B5EF4-FFF2-40B4-BE49-F238E27FC236}">
                  <a16:creationId xmlns:a16="http://schemas.microsoft.com/office/drawing/2014/main" xmlns="" id="{0725349E-37E1-40BF-ABEC-B11A7B03BDC9}"/>
                </a:ext>
              </a:extLst>
            </p:cNvPr>
            <p:cNvSpPr>
              <a:spLocks/>
            </p:cNvSpPr>
            <p:nvPr userDrawn="1"/>
          </p:nvSpPr>
          <p:spPr bwMode="auto">
            <a:xfrm>
              <a:off x="685800" y="3352800"/>
              <a:ext cx="2003352" cy="1408112"/>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4" name="Freeform 6">
              <a:extLst>
                <a:ext uri="{FF2B5EF4-FFF2-40B4-BE49-F238E27FC236}">
                  <a16:creationId xmlns:a16="http://schemas.microsoft.com/office/drawing/2014/main" xmlns="" id="{F6268FF4-584B-4D8A-849F-4C71DB191675}"/>
                </a:ext>
              </a:extLst>
            </p:cNvPr>
            <p:cNvSpPr>
              <a:spLocks/>
            </p:cNvSpPr>
            <p:nvPr userDrawn="1"/>
          </p:nvSpPr>
          <p:spPr bwMode="auto">
            <a:xfrm>
              <a:off x="2689152" y="3352800"/>
              <a:ext cx="8436048" cy="1408112"/>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35" name="Text Placeholder 45">
            <a:extLst>
              <a:ext uri="{FF2B5EF4-FFF2-40B4-BE49-F238E27FC236}">
                <a16:creationId xmlns:a16="http://schemas.microsoft.com/office/drawing/2014/main" xmlns="" id="{5034F62E-F340-4EFC-8459-5B58C80CDAA4}"/>
              </a:ext>
            </a:extLst>
          </p:cNvPr>
          <p:cNvSpPr>
            <a:spLocks noGrp="1"/>
          </p:cNvSpPr>
          <p:nvPr userDrawn="1">
            <p:ph type="body" sz="quarter" idx="13" hasCustomPrompt="1"/>
          </p:nvPr>
        </p:nvSpPr>
        <p:spPr>
          <a:xfrm>
            <a:off x="3048000" y="3873532"/>
            <a:ext cx="5758376" cy="496562"/>
          </a:xfrm>
          <a:prstGeom prst="rect">
            <a:avLst/>
          </a:prstGeom>
        </p:spPr>
        <p:txBody>
          <a:bodyPr anchor="ctr" anchorCtr="0"/>
          <a:lstStyle>
            <a:lvl1pPr marL="0" indent="0">
              <a:buNone/>
              <a:defRPr sz="1600" b="0">
                <a:solidFill>
                  <a:schemeClr val="tx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17" name="Group 16"/>
          <p:cNvGrpSpPr/>
          <p:nvPr userDrawn="1"/>
        </p:nvGrpSpPr>
        <p:grpSpPr>
          <a:xfrm>
            <a:off x="1072933" y="4966402"/>
            <a:ext cx="10586496" cy="1419635"/>
            <a:chOff x="1072933" y="4966402"/>
            <a:chExt cx="10586496" cy="1419635"/>
          </a:xfrm>
        </p:grpSpPr>
        <p:sp>
          <p:nvSpPr>
            <p:cNvPr id="14" name="Freeform 5">
              <a:extLst>
                <a:ext uri="{FF2B5EF4-FFF2-40B4-BE49-F238E27FC236}">
                  <a16:creationId xmlns:a16="http://schemas.microsoft.com/office/drawing/2014/main" xmlns="" id="{0725349E-37E1-40BF-ABEC-B11A7B03BDC9}"/>
                </a:ext>
              </a:extLst>
            </p:cNvPr>
            <p:cNvSpPr>
              <a:spLocks/>
            </p:cNvSpPr>
            <p:nvPr userDrawn="1"/>
          </p:nvSpPr>
          <p:spPr bwMode="auto">
            <a:xfrm>
              <a:off x="1072933" y="4977925"/>
              <a:ext cx="1974232" cy="1408112"/>
            </a:xfrm>
            <a:prstGeom prst="rect">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5" name="Freeform 6">
              <a:extLst>
                <a:ext uri="{FF2B5EF4-FFF2-40B4-BE49-F238E27FC236}">
                  <a16:creationId xmlns:a16="http://schemas.microsoft.com/office/drawing/2014/main" xmlns="" id="{F6268FF4-584B-4D8A-849F-4C71DB191675}"/>
                </a:ext>
              </a:extLst>
            </p:cNvPr>
            <p:cNvSpPr>
              <a:spLocks/>
            </p:cNvSpPr>
            <p:nvPr userDrawn="1"/>
          </p:nvSpPr>
          <p:spPr bwMode="auto">
            <a:xfrm>
              <a:off x="3063637" y="4966402"/>
              <a:ext cx="8595792" cy="1408112"/>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16" name="Text Placeholder 45">
            <a:extLst>
              <a:ext uri="{FF2B5EF4-FFF2-40B4-BE49-F238E27FC236}">
                <a16:creationId xmlns:a16="http://schemas.microsoft.com/office/drawing/2014/main" xmlns="" id="{5034F62E-F340-4EFC-8459-5B58C80CDAA4}"/>
              </a:ext>
            </a:extLst>
          </p:cNvPr>
          <p:cNvSpPr>
            <a:spLocks noGrp="1"/>
          </p:cNvSpPr>
          <p:nvPr userDrawn="1">
            <p:ph type="body" sz="quarter" idx="14" hasCustomPrompt="1"/>
          </p:nvPr>
        </p:nvSpPr>
        <p:spPr>
          <a:xfrm>
            <a:off x="3657600" y="5460277"/>
            <a:ext cx="5758376" cy="496562"/>
          </a:xfrm>
          <a:prstGeom prst="rect">
            <a:avLst/>
          </a:prstGeom>
        </p:spPr>
        <p:txBody>
          <a:bodyPr anchor="ctr" anchorCtr="0"/>
          <a:lstStyle>
            <a:lvl1pPr marL="0" indent="0">
              <a:buNone/>
              <a:defRPr sz="1600" b="0">
                <a:solidFill>
                  <a:schemeClr val="tx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0" name="Freeform 6">
            <a:extLst>
              <a:ext uri="{FF2B5EF4-FFF2-40B4-BE49-F238E27FC236}">
                <a16:creationId xmlns:a16="http://schemas.microsoft.com/office/drawing/2014/main" xmlns="" id="{21DDF988-DE72-4929-BB41-F7C081AE6EFA}"/>
              </a:ext>
            </a:extLst>
          </p:cNvPr>
          <p:cNvSpPr>
            <a:spLocks/>
          </p:cNvSpPr>
          <p:nvPr userDrawn="1"/>
        </p:nvSpPr>
        <p:spPr bwMode="auto">
          <a:xfrm>
            <a:off x="2329224" y="1746112"/>
            <a:ext cx="8312894" cy="1408112"/>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9" name="Freeform 5">
            <a:extLst>
              <a:ext uri="{FF2B5EF4-FFF2-40B4-BE49-F238E27FC236}">
                <a16:creationId xmlns:a16="http://schemas.microsoft.com/office/drawing/2014/main" xmlns="" id="{0211D682-6A70-443D-A82E-8A047AA4307C}"/>
              </a:ext>
            </a:extLst>
          </p:cNvPr>
          <p:cNvSpPr>
            <a:spLocks/>
          </p:cNvSpPr>
          <p:nvPr userDrawn="1"/>
        </p:nvSpPr>
        <p:spPr bwMode="auto">
          <a:xfrm>
            <a:off x="381000" y="1750721"/>
            <a:ext cx="1974106" cy="1408112"/>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3" name="TextBox 2"/>
          <p:cNvSpPr txBox="1"/>
          <p:nvPr userDrawn="1"/>
        </p:nvSpPr>
        <p:spPr>
          <a:xfrm>
            <a:off x="685145" y="2207922"/>
            <a:ext cx="1448455" cy="369332"/>
          </a:xfrm>
          <a:prstGeom prst="rect">
            <a:avLst/>
          </a:prstGeom>
          <a:noFill/>
        </p:spPr>
        <p:txBody>
          <a:bodyPr wrap="square" rtlCol="0">
            <a:spAutoFit/>
          </a:bodyPr>
          <a:lstStyle/>
          <a:p>
            <a:r>
              <a:rPr lang="en-US" dirty="0" smtClean="0">
                <a:latin typeface="+mj-lt"/>
              </a:rPr>
              <a:t>Cloud Sprawl</a:t>
            </a:r>
            <a:endParaRPr lang="en-US" dirty="0">
              <a:latin typeface="+mj-lt"/>
            </a:endParaRPr>
          </a:p>
        </p:txBody>
      </p:sp>
      <p:sp>
        <p:nvSpPr>
          <p:cNvPr id="19" name="TextBox 18"/>
          <p:cNvSpPr txBox="1"/>
          <p:nvPr userDrawn="1"/>
        </p:nvSpPr>
        <p:spPr>
          <a:xfrm>
            <a:off x="940212" y="3829235"/>
            <a:ext cx="1448455" cy="369332"/>
          </a:xfrm>
          <a:prstGeom prst="rect">
            <a:avLst/>
          </a:prstGeom>
          <a:noFill/>
        </p:spPr>
        <p:txBody>
          <a:bodyPr wrap="square" rtlCol="0">
            <a:spAutoFit/>
          </a:bodyPr>
          <a:lstStyle/>
          <a:p>
            <a:r>
              <a:rPr lang="en-US" dirty="0" smtClean="0">
                <a:latin typeface="+mj-lt"/>
              </a:rPr>
              <a:t>Shadow IT</a:t>
            </a:r>
            <a:endParaRPr lang="en-US" dirty="0">
              <a:latin typeface="+mj-lt"/>
            </a:endParaRPr>
          </a:p>
        </p:txBody>
      </p:sp>
      <p:sp>
        <p:nvSpPr>
          <p:cNvPr id="20" name="TextBox 19"/>
          <p:cNvSpPr txBox="1"/>
          <p:nvPr userDrawn="1"/>
        </p:nvSpPr>
        <p:spPr>
          <a:xfrm>
            <a:off x="1217506" y="5220316"/>
            <a:ext cx="1448455" cy="923330"/>
          </a:xfrm>
          <a:prstGeom prst="rect">
            <a:avLst/>
          </a:prstGeom>
          <a:noFill/>
        </p:spPr>
        <p:txBody>
          <a:bodyPr wrap="square" rtlCol="0">
            <a:spAutoFit/>
          </a:bodyPr>
          <a:lstStyle/>
          <a:p>
            <a:pPr algn="ctr"/>
            <a:r>
              <a:rPr lang="en-US" dirty="0" smtClean="0">
                <a:latin typeface="+mj-lt"/>
              </a:rPr>
              <a:t>AWS Reserved Instances</a:t>
            </a:r>
            <a:endParaRPr lang="en-US" dirty="0">
              <a:latin typeface="+mj-lt"/>
            </a:endParaRPr>
          </a:p>
        </p:txBody>
      </p:sp>
      <p:sp>
        <p:nvSpPr>
          <p:cNvPr id="31" name="Text Placeholder 45">
            <a:extLst>
              <a:ext uri="{FF2B5EF4-FFF2-40B4-BE49-F238E27FC236}">
                <a16:creationId xmlns:a16="http://schemas.microsoft.com/office/drawing/2014/main" xmlns="" id="{37D40D70-B60D-40C7-BF20-D3EFF8080CC0}"/>
              </a:ext>
            </a:extLst>
          </p:cNvPr>
          <p:cNvSpPr>
            <a:spLocks noGrp="1"/>
          </p:cNvSpPr>
          <p:nvPr userDrawn="1">
            <p:ph type="body" sz="quarter" idx="12" hasCustomPrompt="1"/>
          </p:nvPr>
        </p:nvSpPr>
        <p:spPr>
          <a:xfrm>
            <a:off x="2817923" y="2211364"/>
            <a:ext cx="5758376" cy="496562"/>
          </a:xfrm>
          <a:prstGeom prst="rect">
            <a:avLst/>
          </a:prstGeom>
        </p:spPr>
        <p:txBody>
          <a:bodyPr anchor="ctr" anchorCtr="0"/>
          <a:lstStyle>
            <a:lvl1pPr marL="0" indent="0">
              <a:buNone/>
              <a:defRPr sz="1600" b="0">
                <a:solidFill>
                  <a:schemeClr val="tx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41766490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1+#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000" fill="hold"/>
                                        <p:tgtEl>
                                          <p:spTgt spid="29"/>
                                        </p:tgtEl>
                                        <p:attrNameLst>
                                          <p:attrName>ppt_x</p:attrName>
                                        </p:attrNameLst>
                                      </p:cBhvr>
                                      <p:tavLst>
                                        <p:tav tm="0">
                                          <p:val>
                                            <p:strVal val="1+#ppt_w/2"/>
                                          </p:val>
                                        </p:tav>
                                        <p:tav tm="100000">
                                          <p:val>
                                            <p:strVal val="#ppt_x"/>
                                          </p:val>
                                        </p:tav>
                                      </p:tavLst>
                                    </p:anim>
                                    <p:anim calcmode="lin" valueType="num">
                                      <p:cBhvr additive="base">
                                        <p:cTn id="12" dur="10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1+#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 calcmode="lin" valueType="num">
                                      <p:cBhvr additive="base">
                                        <p:cTn id="19" dur="10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1+#ppt_w/2"/>
                                          </p:val>
                                        </p:tav>
                                        <p:tav tm="100000">
                                          <p:val>
                                            <p:strVal val="#ppt_x"/>
                                          </p:val>
                                        </p:tav>
                                      </p:tavLst>
                                    </p:anim>
                                    <p:anim calcmode="lin" valueType="num">
                                      <p:cBhvr additive="base">
                                        <p:cTn id="25" dur="10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35">
                                            <p:txEl>
                                              <p:pRg st="0" end="0"/>
                                            </p:txEl>
                                          </p:spTgt>
                                        </p:tgtEl>
                                        <p:attrNameLst>
                                          <p:attrName>style.visibility</p:attrName>
                                        </p:attrNameLst>
                                      </p:cBhvr>
                                      <p:to>
                                        <p:strVal val="visible"/>
                                      </p:to>
                                    </p:set>
                                    <p:anim calcmode="lin" valueType="num">
                                      <p:cBhvr additive="base">
                                        <p:cTn id="28" dur="10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29" dur="1000" fill="hold"/>
                                        <p:tgtEl>
                                          <p:spTgt spid="35">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1000" fill="hold"/>
                                        <p:tgtEl>
                                          <p:spTgt spid="19"/>
                                        </p:tgtEl>
                                        <p:attrNameLst>
                                          <p:attrName>ppt_x</p:attrName>
                                        </p:attrNameLst>
                                      </p:cBhvr>
                                      <p:tavLst>
                                        <p:tav tm="0">
                                          <p:val>
                                            <p:strVal val="1+#ppt_w/2"/>
                                          </p:val>
                                        </p:tav>
                                        <p:tav tm="100000">
                                          <p:val>
                                            <p:strVal val="#ppt_x"/>
                                          </p:val>
                                        </p:tav>
                                      </p:tavLst>
                                    </p:anim>
                                    <p:anim calcmode="lin" valueType="num">
                                      <p:cBhvr additive="base">
                                        <p:cTn id="33" dur="10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2" fill="hold" nodeType="afterEffect">
                                  <p:stCondLst>
                                    <p:cond delay="25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1000" fill="hold"/>
                                        <p:tgtEl>
                                          <p:spTgt spid="17"/>
                                        </p:tgtEl>
                                        <p:attrNameLst>
                                          <p:attrName>ppt_x</p:attrName>
                                        </p:attrNameLst>
                                      </p:cBhvr>
                                      <p:tavLst>
                                        <p:tav tm="0">
                                          <p:val>
                                            <p:strVal val="1+#ppt_w/2"/>
                                          </p:val>
                                        </p:tav>
                                        <p:tav tm="100000">
                                          <p:val>
                                            <p:strVal val="#ppt_x"/>
                                          </p:val>
                                        </p:tav>
                                      </p:tavLst>
                                    </p:anim>
                                    <p:anim calcmode="lin" valueType="num">
                                      <p:cBhvr additive="base">
                                        <p:cTn id="38" dur="1000" fill="hold"/>
                                        <p:tgtEl>
                                          <p:spTgt spid="1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1000" fill="hold"/>
                                        <p:tgtEl>
                                          <p:spTgt spid="20"/>
                                        </p:tgtEl>
                                        <p:attrNameLst>
                                          <p:attrName>ppt_x</p:attrName>
                                        </p:attrNameLst>
                                      </p:cBhvr>
                                      <p:tavLst>
                                        <p:tav tm="0">
                                          <p:val>
                                            <p:strVal val="1+#ppt_w/2"/>
                                          </p:val>
                                        </p:tav>
                                        <p:tav tm="100000">
                                          <p:val>
                                            <p:strVal val="#ppt_x"/>
                                          </p:val>
                                        </p:tav>
                                      </p:tavLst>
                                    </p:anim>
                                    <p:anim calcmode="lin" valueType="num">
                                      <p:cBhvr additive="base">
                                        <p:cTn id="42" dur="1000" fill="hold"/>
                                        <p:tgtEl>
                                          <p:spTgt spid="20"/>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6">
                                            <p:txEl>
                                              <p:pRg st="0" end="0"/>
                                            </p:txEl>
                                          </p:spTgt>
                                        </p:tgtEl>
                                        <p:attrNameLst>
                                          <p:attrName>style.visibility</p:attrName>
                                        </p:attrNameLst>
                                      </p:cBhvr>
                                      <p:to>
                                        <p:strVal val="visible"/>
                                      </p:to>
                                    </p:set>
                                    <p:anim calcmode="lin" valueType="num">
                                      <p:cBhvr additive="base">
                                        <p:cTn id="45" dur="10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46" dur="10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tmplLst>
          <p:tmpl lvl="1">
            <p:tnLst>
              <p:par>
                <p:cTn presetID="2" presetClass="entr" presetSubtype="2"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1+#ppt_w/2"/>
                          </p:val>
                        </p:tav>
                        <p:tav tm="100000">
                          <p:val>
                            <p:strVal val="#ppt_x"/>
                          </p:val>
                        </p:tav>
                      </p:tavLst>
                    </p:anim>
                    <p:anim calcmode="lin" valueType="num">
                      <p:cBhvr additive="base">
                        <p:cTn dur="1000" fill="hold"/>
                        <p:tgtEl>
                          <p:spTgt spid="3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 presetClass="entr" presetSubtype="2"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000" fill="hold"/>
                        <p:tgtEl>
                          <p:spTgt spid="16"/>
                        </p:tgtEl>
                        <p:attrNameLst>
                          <p:attrName>ppt_x</p:attrName>
                        </p:attrNameLst>
                      </p:cBhvr>
                      <p:tavLst>
                        <p:tav tm="0">
                          <p:val>
                            <p:strVal val="1+#ppt_w/2"/>
                          </p:val>
                        </p:tav>
                        <p:tav tm="100000">
                          <p:val>
                            <p:strVal val="#ppt_x"/>
                          </p:val>
                        </p:tav>
                      </p:tavLst>
                    </p:anim>
                    <p:anim calcmode="lin" valueType="num">
                      <p:cBhvr additive="base">
                        <p:cTn dur="1000" fill="hold"/>
                        <p:tgtEl>
                          <p:spTgt spid="16"/>
                        </p:tgtEl>
                        <p:attrNameLst>
                          <p:attrName>ppt_y</p:attrName>
                        </p:attrNameLst>
                      </p:cBhvr>
                      <p:tavLst>
                        <p:tav tm="0">
                          <p:val>
                            <p:strVal val="#ppt_y"/>
                          </p:val>
                        </p:tav>
                        <p:tav tm="100000">
                          <p:val>
                            <p:strVal val="#ppt_y"/>
                          </p:val>
                        </p:tav>
                      </p:tavLst>
                    </p:anim>
                  </p:childTnLst>
                </p:cTn>
              </p:par>
            </p:tnLst>
          </p:tmpl>
        </p:tmplLst>
      </p:bldP>
      <p:bldP spid="30" grpId="0" animBg="1"/>
      <p:bldP spid="29" grpId="0" animBg="1"/>
      <p:bldP spid="3" grpId="0"/>
      <p:bldP spid="19" grpId="0"/>
      <p:bldP spid="20" grpId="0"/>
      <p:bldP spid="31" grpId="0" build="p">
        <p:tmplLst>
          <p:tmpl lvl="1">
            <p:tnLst>
              <p:par>
                <p:cTn presetID="2" presetClass="entr" presetSubtype="2"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1+#ppt_w/2"/>
                          </p:val>
                        </p:tav>
                        <p:tav tm="100000">
                          <p:val>
                            <p:strVal val="#ppt_x"/>
                          </p:val>
                        </p:tav>
                      </p:tavLst>
                    </p:anim>
                    <p:anim calcmode="lin" valueType="num">
                      <p:cBhvr additive="base">
                        <p:cTn dur="1000" fill="hold"/>
                        <p:tgtEl>
                          <p:spTgt spid="31"/>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xmlns=""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xmlns=""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xmlns=""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xmlns=""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xmlns=""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21AD12FC-4024-4266-88E7-054C141A81B6}"/>
              </a:ext>
            </a:extLst>
          </p:cNvPr>
          <p:cNvSpPr/>
          <p:nvPr userDrawn="1"/>
        </p:nvSpPr>
        <p:spPr>
          <a:xfrm>
            <a:off x="11963399" y="2545129"/>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083FD676-05A3-4F7E-A821-041DFD55D4E7}"/>
              </a:ext>
            </a:extLst>
          </p:cNvPr>
          <p:cNvSpPr/>
          <p:nvPr userDrawn="1"/>
        </p:nvSpPr>
        <p:spPr>
          <a:xfrm>
            <a:off x="11963399" y="316614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9D57EE54-0611-44E1-BE4F-54A2DFE6BD8E}"/>
              </a:ext>
            </a:extLst>
          </p:cNvPr>
          <p:cNvSpPr/>
          <p:nvPr userDrawn="1"/>
        </p:nvSpPr>
        <p:spPr>
          <a:xfrm>
            <a:off x="11963399" y="3781041"/>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5693D097-69DD-49CC-98D1-CBAC6BCDA226}"/>
              </a:ext>
            </a:extLst>
          </p:cNvPr>
          <p:cNvSpPr/>
          <p:nvPr userDrawn="1"/>
        </p:nvSpPr>
        <p:spPr>
          <a:xfrm>
            <a:off x="11963399" y="5025476"/>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xmlns=""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xmlns=""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xmlns=""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xmlns=""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xmlns=""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xmlns=""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7435441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711081"/>
          </a:xfrm>
          <a:prstGeom prst="rect">
            <a:avLst/>
          </a:prstGeom>
        </p:spPr>
        <p:txBody>
          <a:bodyPr>
            <a:noAutofit/>
          </a:bodyPr>
          <a:lstStyle>
            <a:lvl1pPr>
              <a:defRPr sz="2701"/>
            </a:lvl1pPr>
          </a:lstStyle>
          <a:p>
            <a:r>
              <a:rPr lang="en-US" smtClean="0"/>
              <a:t>Click to edit Master title style</a:t>
            </a:r>
            <a:endParaRPr lang="en-US"/>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425404F2-BE9A-4460-8815-8F645183555F}" type="datetimeFigureOut">
              <a:rPr lang="en-US" smtClean="0"/>
              <a:pPr/>
              <a:t>6/7/2018</a:t>
            </a:fld>
            <a:endParaRPr lang="en-US"/>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0051474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a16="http://schemas.microsoft.com/office/drawing/2014/main" xmlns=""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xmlns=""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xmlns=""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xmlns=""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a16="http://schemas.microsoft.com/office/drawing/2014/main" xmlns=""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21AD12FC-4024-4266-88E7-054C141A81B6}"/>
              </a:ext>
            </a:extLst>
          </p:cNvPr>
          <p:cNvSpPr/>
          <p:nvPr userDrawn="1"/>
        </p:nvSpPr>
        <p:spPr>
          <a:xfrm>
            <a:off x="11963399" y="2545129"/>
            <a:ext cx="22859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083FD676-05A3-4F7E-A821-041DFD55D4E7}"/>
              </a:ext>
            </a:extLst>
          </p:cNvPr>
          <p:cNvSpPr/>
          <p:nvPr userDrawn="1"/>
        </p:nvSpPr>
        <p:spPr>
          <a:xfrm>
            <a:off x="11963399"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9D57EE54-0611-44E1-BE4F-54A2DFE6BD8E}"/>
              </a:ext>
            </a:extLst>
          </p:cNvPr>
          <p:cNvSpPr/>
          <p:nvPr userDrawn="1"/>
        </p:nvSpPr>
        <p:spPr>
          <a:xfrm>
            <a:off x="11963399" y="3781041"/>
            <a:ext cx="228599"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5693D097-69DD-49CC-98D1-CBAC6BCDA226}"/>
              </a:ext>
            </a:extLst>
          </p:cNvPr>
          <p:cNvSpPr/>
          <p:nvPr userDrawn="1"/>
        </p:nvSpPr>
        <p:spPr>
          <a:xfrm>
            <a:off x="11963399" y="5025476"/>
            <a:ext cx="228599"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xmlns=""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a16="http://schemas.microsoft.com/office/drawing/2014/main" xmlns=""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a16="http://schemas.microsoft.com/office/drawing/2014/main" xmlns=""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a16="http://schemas.microsoft.com/office/drawing/2014/main" xmlns=""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a16="http://schemas.microsoft.com/office/drawing/2014/main" xmlns=""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a16="http://schemas.microsoft.com/office/drawing/2014/main" xmlns=""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19981849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Body Bullets">
    <p:bg>
      <p:bgPr>
        <a:solidFill>
          <a:schemeClr val="bg1">
            <a:alpha val="70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0E5A6E2E-0D11-499F-B2E5-A68AC47CC442}"/>
              </a:ext>
            </a:extLst>
          </p:cNvPr>
          <p:cNvSpPr/>
          <p:nvPr userDrawn="1"/>
        </p:nvSpPr>
        <p:spPr>
          <a:xfrm>
            <a:off x="5562600"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xmlns="" id="{BC35F977-EBCD-4026-B9DF-27DB59F027D9}"/>
              </a:ext>
            </a:extLst>
          </p:cNvPr>
          <p:cNvSpPr/>
          <p:nvPr userDrawn="1"/>
        </p:nvSpPr>
        <p:spPr>
          <a:xfrm>
            <a:off x="5562600"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9">
            <a:extLst>
              <a:ext uri="{FF2B5EF4-FFF2-40B4-BE49-F238E27FC236}">
                <a16:creationId xmlns:a16="http://schemas.microsoft.com/office/drawing/2014/main" xmlns=""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25" name="Rectangle 24">
            <a:extLst>
              <a:ext uri="{FF2B5EF4-FFF2-40B4-BE49-F238E27FC236}">
                <a16:creationId xmlns:a16="http://schemas.microsoft.com/office/drawing/2014/main" xmlns="" id="{995E8AA7-A5A4-43D5-AD0C-741AA7546414}"/>
              </a:ext>
            </a:extLst>
          </p:cNvPr>
          <p:cNvSpPr/>
          <p:nvPr userDrawn="1"/>
        </p:nvSpPr>
        <p:spPr>
          <a:xfrm>
            <a:off x="5562600" y="1878486"/>
            <a:ext cx="6635496"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xmlns="" id="{4E84CE36-242C-4784-9312-FF7D05425728}"/>
              </a:ext>
            </a:extLst>
          </p:cNvPr>
          <p:cNvSpPr/>
          <p:nvPr userDrawn="1"/>
        </p:nvSpPr>
        <p:spPr>
          <a:xfrm>
            <a:off x="5410199" y="251861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85E68D7D-47A4-4A5A-BA72-D7A2E62F8EE6}"/>
              </a:ext>
            </a:extLst>
          </p:cNvPr>
          <p:cNvSpPr/>
          <p:nvPr userDrawn="1"/>
        </p:nvSpPr>
        <p:spPr>
          <a:xfrm>
            <a:off x="5410199" y="313513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xmlns="" id="{F1C30550-9A0A-4927-A932-B4FF685DF905}"/>
              </a:ext>
            </a:extLst>
          </p:cNvPr>
          <p:cNvSpPr>
            <a:spLocks noGrp="1"/>
          </p:cNvSpPr>
          <p:nvPr>
            <p:ph type="body" sz="quarter" idx="14" hasCustomPrompt="1"/>
          </p:nvPr>
        </p:nvSpPr>
        <p:spPr>
          <a:xfrm>
            <a:off x="5714999" y="1878486"/>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xmlns="" id="{CE77DCE4-33BE-4A16-A0FE-D4679D423256}"/>
              </a:ext>
            </a:extLst>
          </p:cNvPr>
          <p:cNvSpPr/>
          <p:nvPr userDrawn="1"/>
        </p:nvSpPr>
        <p:spPr>
          <a:xfrm>
            <a:off x="3459311" y="254512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D11002D4-3490-4D0E-8804-7F691C5220B3}"/>
              </a:ext>
            </a:extLst>
          </p:cNvPr>
          <p:cNvSpPr/>
          <p:nvPr userDrawn="1"/>
        </p:nvSpPr>
        <p:spPr>
          <a:xfrm>
            <a:off x="3459311" y="316164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DD3F5CF5-3988-4324-B85D-743A66C234FD}"/>
              </a:ext>
            </a:extLst>
          </p:cNvPr>
          <p:cNvSpPr/>
          <p:nvPr userDrawn="1"/>
        </p:nvSpPr>
        <p:spPr>
          <a:xfrm>
            <a:off x="3459311" y="378104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A53C4281-065B-4F62-96FF-B9DF1A20D6F9}"/>
              </a:ext>
            </a:extLst>
          </p:cNvPr>
          <p:cNvSpPr/>
          <p:nvPr userDrawn="1"/>
        </p:nvSpPr>
        <p:spPr>
          <a:xfrm>
            <a:off x="3459311" y="4411174"/>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E0922EFF-E66B-48AD-B06F-85C2C34D8FBF}"/>
              </a:ext>
            </a:extLst>
          </p:cNvPr>
          <p:cNvSpPr/>
          <p:nvPr userDrawn="1"/>
        </p:nvSpPr>
        <p:spPr>
          <a:xfrm>
            <a:off x="3459311" y="503219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10">
            <a:extLst>
              <a:ext uri="{FF2B5EF4-FFF2-40B4-BE49-F238E27FC236}">
                <a16:creationId xmlns:a16="http://schemas.microsoft.com/office/drawing/2014/main" xmlns="" id="{D42027F5-8476-4E7A-8E90-A49C080B4C3D}"/>
              </a:ext>
            </a:extLst>
          </p:cNvPr>
          <p:cNvSpPr>
            <a:spLocks noGrp="1"/>
          </p:cNvSpPr>
          <p:nvPr>
            <p:ph type="body" sz="quarter" idx="25" hasCustomPrompt="1"/>
          </p:nvPr>
        </p:nvSpPr>
        <p:spPr>
          <a:xfrm>
            <a:off x="5977286"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xmlns="" id="{93B787B4-C804-40FF-B2F8-344465EE606A}"/>
              </a:ext>
            </a:extLst>
          </p:cNvPr>
          <p:cNvSpPr>
            <a:spLocks noGrp="1"/>
          </p:cNvSpPr>
          <p:nvPr>
            <p:ph type="body" sz="quarter" idx="26" hasCustomPrompt="1"/>
          </p:nvPr>
        </p:nvSpPr>
        <p:spPr>
          <a:xfrm>
            <a:off x="5969328" y="3139633"/>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9" name="Rectangle 58">
            <a:extLst>
              <a:ext uri="{FF2B5EF4-FFF2-40B4-BE49-F238E27FC236}">
                <a16:creationId xmlns:a16="http://schemas.microsoft.com/office/drawing/2014/main" xmlns="" id="{EB874257-AA7E-4834-90C2-940ADF387DAE}"/>
              </a:ext>
            </a:extLst>
          </p:cNvPr>
          <p:cNvSpPr/>
          <p:nvPr userDrawn="1"/>
        </p:nvSpPr>
        <p:spPr>
          <a:xfrm>
            <a:off x="8720644"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xmlns="" id="{3853C6C8-8D9E-47CE-8619-B7231D91F4E2}"/>
              </a:ext>
            </a:extLst>
          </p:cNvPr>
          <p:cNvSpPr/>
          <p:nvPr userDrawn="1"/>
        </p:nvSpPr>
        <p:spPr>
          <a:xfrm>
            <a:off x="8731521"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10">
            <a:extLst>
              <a:ext uri="{FF2B5EF4-FFF2-40B4-BE49-F238E27FC236}">
                <a16:creationId xmlns:a16="http://schemas.microsoft.com/office/drawing/2014/main" xmlns="" id="{3F233D79-B5BF-4A3B-9B69-5130952BCB5F}"/>
              </a:ext>
            </a:extLst>
          </p:cNvPr>
          <p:cNvSpPr>
            <a:spLocks noGrp="1"/>
          </p:cNvSpPr>
          <p:nvPr>
            <p:ph type="body" sz="quarter" idx="30" hasCustomPrompt="1"/>
          </p:nvPr>
        </p:nvSpPr>
        <p:spPr>
          <a:xfrm>
            <a:off x="9135329"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xmlns="" id="{1A4018B4-285C-4802-9898-0375947E54C6}"/>
              </a:ext>
            </a:extLst>
          </p:cNvPr>
          <p:cNvSpPr>
            <a:spLocks noGrp="1"/>
          </p:cNvSpPr>
          <p:nvPr>
            <p:ph type="body" sz="quarter" idx="31" hasCustomPrompt="1"/>
          </p:nvPr>
        </p:nvSpPr>
        <p:spPr>
          <a:xfrm>
            <a:off x="9135329" y="3139633"/>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2" name="Rectangle 41">
            <a:extLst>
              <a:ext uri="{FF2B5EF4-FFF2-40B4-BE49-F238E27FC236}">
                <a16:creationId xmlns:a16="http://schemas.microsoft.com/office/drawing/2014/main" xmlns="" id="{EEC78608-C719-4423-A546-B27A736D2398}"/>
              </a:ext>
            </a:extLst>
          </p:cNvPr>
          <p:cNvSpPr/>
          <p:nvPr userDrawn="1"/>
        </p:nvSpPr>
        <p:spPr>
          <a:xfrm>
            <a:off x="5562600"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0C334062-367E-4EA8-84CA-97CE11BC2EF2}"/>
              </a:ext>
            </a:extLst>
          </p:cNvPr>
          <p:cNvSpPr/>
          <p:nvPr userDrawn="1"/>
        </p:nvSpPr>
        <p:spPr>
          <a:xfrm>
            <a:off x="5562600"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6BB0021F-F6DD-4601-B4C6-8321095C953D}"/>
              </a:ext>
            </a:extLst>
          </p:cNvPr>
          <p:cNvSpPr/>
          <p:nvPr userDrawn="1"/>
        </p:nvSpPr>
        <p:spPr>
          <a:xfrm>
            <a:off x="5562600" y="3996653"/>
            <a:ext cx="6635496"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AA22B243-E7AB-401E-8C92-B4EAA5C7A1CE}"/>
              </a:ext>
            </a:extLst>
          </p:cNvPr>
          <p:cNvSpPr/>
          <p:nvPr userDrawn="1"/>
        </p:nvSpPr>
        <p:spPr>
          <a:xfrm>
            <a:off x="5410199" y="463678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xmlns="" id="{A64AB45F-9195-4093-8F43-D44AFF2B6178}"/>
              </a:ext>
            </a:extLst>
          </p:cNvPr>
          <p:cNvSpPr/>
          <p:nvPr userDrawn="1"/>
        </p:nvSpPr>
        <p:spPr>
          <a:xfrm>
            <a:off x="5410199" y="525330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 Placeholder 10">
            <a:extLst>
              <a:ext uri="{FF2B5EF4-FFF2-40B4-BE49-F238E27FC236}">
                <a16:creationId xmlns:a16="http://schemas.microsoft.com/office/drawing/2014/main" xmlns="" id="{18012068-661F-4BD3-810F-8E26F0CCB803}"/>
              </a:ext>
            </a:extLst>
          </p:cNvPr>
          <p:cNvSpPr>
            <a:spLocks noGrp="1"/>
          </p:cNvSpPr>
          <p:nvPr>
            <p:ph type="body" sz="quarter" idx="32" hasCustomPrompt="1"/>
          </p:nvPr>
        </p:nvSpPr>
        <p:spPr>
          <a:xfrm>
            <a:off x="5714999" y="3996653"/>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1" name="Text Placeholder 10">
            <a:extLst>
              <a:ext uri="{FF2B5EF4-FFF2-40B4-BE49-F238E27FC236}">
                <a16:creationId xmlns:a16="http://schemas.microsoft.com/office/drawing/2014/main" xmlns="" id="{C445DD7C-A84A-468E-B722-2BEAEC8A64BB}"/>
              </a:ext>
            </a:extLst>
          </p:cNvPr>
          <p:cNvSpPr>
            <a:spLocks noGrp="1"/>
          </p:cNvSpPr>
          <p:nvPr>
            <p:ph type="body" sz="quarter" idx="33" hasCustomPrompt="1"/>
          </p:nvPr>
        </p:nvSpPr>
        <p:spPr>
          <a:xfrm>
            <a:off x="5977286"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Text Placeholder 10">
            <a:extLst>
              <a:ext uri="{FF2B5EF4-FFF2-40B4-BE49-F238E27FC236}">
                <a16:creationId xmlns:a16="http://schemas.microsoft.com/office/drawing/2014/main" xmlns="" id="{ACE85A3E-3CAC-46E3-9797-6D71F9AB28FA}"/>
              </a:ext>
            </a:extLst>
          </p:cNvPr>
          <p:cNvSpPr>
            <a:spLocks noGrp="1"/>
          </p:cNvSpPr>
          <p:nvPr>
            <p:ph type="body" sz="quarter" idx="34" hasCustomPrompt="1"/>
          </p:nvPr>
        </p:nvSpPr>
        <p:spPr>
          <a:xfrm>
            <a:off x="5969328" y="5257800"/>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3" name="Rectangle 72">
            <a:extLst>
              <a:ext uri="{FF2B5EF4-FFF2-40B4-BE49-F238E27FC236}">
                <a16:creationId xmlns:a16="http://schemas.microsoft.com/office/drawing/2014/main" xmlns="" id="{AF2B394E-A762-45E0-BFDF-4010D70EFA87}"/>
              </a:ext>
            </a:extLst>
          </p:cNvPr>
          <p:cNvSpPr/>
          <p:nvPr userDrawn="1"/>
        </p:nvSpPr>
        <p:spPr>
          <a:xfrm>
            <a:off x="8720644"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xmlns="" id="{53B35D9D-FE86-4CA8-AAEA-9A68BDC912FC}"/>
              </a:ext>
            </a:extLst>
          </p:cNvPr>
          <p:cNvSpPr/>
          <p:nvPr userDrawn="1"/>
        </p:nvSpPr>
        <p:spPr>
          <a:xfrm>
            <a:off x="8731521"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Placeholder 10">
            <a:extLst>
              <a:ext uri="{FF2B5EF4-FFF2-40B4-BE49-F238E27FC236}">
                <a16:creationId xmlns:a16="http://schemas.microsoft.com/office/drawing/2014/main" xmlns="" id="{B935FB24-020E-4699-AF4B-05600968196C}"/>
              </a:ext>
            </a:extLst>
          </p:cNvPr>
          <p:cNvSpPr>
            <a:spLocks noGrp="1"/>
          </p:cNvSpPr>
          <p:nvPr>
            <p:ph type="body" sz="quarter" idx="35" hasCustomPrompt="1"/>
          </p:nvPr>
        </p:nvSpPr>
        <p:spPr>
          <a:xfrm>
            <a:off x="9135329"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6" name="Text Placeholder 10">
            <a:extLst>
              <a:ext uri="{FF2B5EF4-FFF2-40B4-BE49-F238E27FC236}">
                <a16:creationId xmlns:a16="http://schemas.microsoft.com/office/drawing/2014/main" xmlns="" id="{E2C5D9C1-D05E-4848-AC56-2F91E33320FE}"/>
              </a:ext>
            </a:extLst>
          </p:cNvPr>
          <p:cNvSpPr>
            <a:spLocks noGrp="1"/>
          </p:cNvSpPr>
          <p:nvPr>
            <p:ph type="body" sz="quarter" idx="36" hasCustomPrompt="1"/>
          </p:nvPr>
        </p:nvSpPr>
        <p:spPr>
          <a:xfrm>
            <a:off x="9135329" y="5257800"/>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7" name="Freeform: Shape 76">
            <a:extLst>
              <a:ext uri="{FF2B5EF4-FFF2-40B4-BE49-F238E27FC236}">
                <a16:creationId xmlns:a16="http://schemas.microsoft.com/office/drawing/2014/main" xmlns="" id="{AA6ADF8D-6D6E-422F-9A2E-5A32BBC94687}"/>
              </a:ext>
            </a:extLst>
          </p:cNvPr>
          <p:cNvSpPr/>
          <p:nvPr userDrawn="1"/>
        </p:nvSpPr>
        <p:spPr>
          <a:xfrm>
            <a:off x="-17173" y="1444809"/>
            <a:ext cx="4160612" cy="5131705"/>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 name="connsiteX0" fmla="*/ 762241 w 4884030"/>
              <a:gd name="connsiteY0" fmla="*/ 3743 h 5124450"/>
              <a:gd name="connsiteX1" fmla="*/ 4429125 w 4884030"/>
              <a:gd name="connsiteY1" fmla="*/ 0 h 5124450"/>
              <a:gd name="connsiteX2" fmla="*/ 3505200 w 4884030"/>
              <a:gd name="connsiteY2" fmla="*/ 5124450 h 5124450"/>
              <a:gd name="connsiteX3" fmla="*/ 0 w 4884030"/>
              <a:gd name="connsiteY3" fmla="*/ 5114925 h 5124450"/>
              <a:gd name="connsiteX4" fmla="*/ 762241 w 4884030"/>
              <a:gd name="connsiteY4" fmla="*/ 3743 h 5124450"/>
              <a:gd name="connsiteX0" fmla="*/ 38823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38823 w 4160612"/>
              <a:gd name="connsiteY4" fmla="*/ 3743 h 5126489"/>
              <a:gd name="connsiteX0" fmla="*/ 9887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9887 w 4160612"/>
              <a:gd name="connsiteY4" fmla="*/ 3743 h 512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612" h="5126489">
                <a:moveTo>
                  <a:pt x="9887" y="3743"/>
                </a:moveTo>
                <a:lnTo>
                  <a:pt x="3705707" y="0"/>
                </a:lnTo>
                <a:cubicBezTo>
                  <a:pt x="4807432" y="1298575"/>
                  <a:pt x="3673164" y="4359808"/>
                  <a:pt x="2781782" y="5124450"/>
                </a:cubicBezTo>
                <a:lnTo>
                  <a:pt x="0" y="5126489"/>
                </a:lnTo>
                <a:cubicBezTo>
                  <a:pt x="3296" y="3418907"/>
                  <a:pt x="6591" y="1711325"/>
                  <a:pt x="9887" y="374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14">
            <a:extLst>
              <a:ext uri="{FF2B5EF4-FFF2-40B4-BE49-F238E27FC236}">
                <a16:creationId xmlns:a16="http://schemas.microsoft.com/office/drawing/2014/main" xmlns="" id="{A4CAD62C-844C-413B-9DA9-7F5E34702CDF}"/>
              </a:ext>
            </a:extLst>
          </p:cNvPr>
          <p:cNvSpPr>
            <a:spLocks/>
          </p:cNvSpPr>
          <p:nvPr userDrawn="1"/>
        </p:nvSpPr>
        <p:spPr bwMode="auto">
          <a:xfrm>
            <a:off x="3459311"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pic>
        <p:nvPicPr>
          <p:cNvPr id="79" name="Picture Placeholder 20">
            <a:extLst>
              <a:ext uri="{FF2B5EF4-FFF2-40B4-BE49-F238E27FC236}">
                <a16:creationId xmlns:a16="http://schemas.microsoft.com/office/drawing/2014/main" xmlns="" id="{46C20BC8-9194-4F21-B389-B88E292D87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05349" y="1846161"/>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pic>
    </p:spTree>
    <p:extLst>
      <p:ext uri="{BB962C8B-B14F-4D97-AF65-F5344CB8AC3E}">
        <p14:creationId xmlns:p14="http://schemas.microsoft.com/office/powerpoint/2010/main" val="31301398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1000" fill="hold"/>
                                        <p:tgtEl>
                                          <p:spTgt spid="78"/>
                                        </p:tgtEl>
                                        <p:attrNameLst>
                                          <p:attrName>ppt_w</p:attrName>
                                        </p:attrNameLst>
                                      </p:cBhvr>
                                      <p:tavLst>
                                        <p:tav tm="0">
                                          <p:val>
                                            <p:strVal val="#ppt_w+.3"/>
                                          </p:val>
                                        </p:tav>
                                        <p:tav tm="100000">
                                          <p:val>
                                            <p:strVal val="#ppt_w"/>
                                          </p:val>
                                        </p:tav>
                                      </p:tavLst>
                                    </p:anim>
                                    <p:anim calcmode="lin" valueType="num">
                                      <p:cBhvr>
                                        <p:cTn id="12" dur="1000" fill="hold"/>
                                        <p:tgtEl>
                                          <p:spTgt spid="78"/>
                                        </p:tgtEl>
                                        <p:attrNameLst>
                                          <p:attrName>ppt_h</p:attrName>
                                        </p:attrNameLst>
                                      </p:cBhvr>
                                      <p:tavLst>
                                        <p:tav tm="0">
                                          <p:val>
                                            <p:strVal val="#ppt_h"/>
                                          </p:val>
                                        </p:tav>
                                        <p:tav tm="100000">
                                          <p:val>
                                            <p:strVal val="#ppt_h"/>
                                          </p:val>
                                        </p:tav>
                                      </p:tavLst>
                                    </p:anim>
                                    <p:animEffect transition="in" filter="fade">
                                      <p:cBhvr>
                                        <p:cTn id="13" dur="1000"/>
                                        <p:tgtEl>
                                          <p:spTgt spid="7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1000" fill="hold"/>
                                        <p:tgtEl>
                                          <p:spTgt spid="79"/>
                                        </p:tgtEl>
                                        <p:attrNameLst>
                                          <p:attrName>ppt_w</p:attrName>
                                        </p:attrNameLst>
                                      </p:cBhvr>
                                      <p:tavLst>
                                        <p:tav tm="0">
                                          <p:val>
                                            <p:strVal val="#ppt_w+.3"/>
                                          </p:val>
                                        </p:tav>
                                        <p:tav tm="100000">
                                          <p:val>
                                            <p:strVal val="#ppt_w"/>
                                          </p:val>
                                        </p:tav>
                                      </p:tavLst>
                                    </p:anim>
                                    <p:anim calcmode="lin" valueType="num">
                                      <p:cBhvr>
                                        <p:cTn id="17" dur="1000" fill="hold"/>
                                        <p:tgtEl>
                                          <p:spTgt spid="79"/>
                                        </p:tgtEl>
                                        <p:attrNameLst>
                                          <p:attrName>ppt_h</p:attrName>
                                        </p:attrNameLst>
                                      </p:cBhvr>
                                      <p:tavLst>
                                        <p:tav tm="0">
                                          <p:val>
                                            <p:strVal val="#ppt_h"/>
                                          </p:val>
                                        </p:tav>
                                        <p:tav tm="100000">
                                          <p:val>
                                            <p:strVal val="#ppt_h"/>
                                          </p:val>
                                        </p:tav>
                                      </p:tavLst>
                                    </p:anim>
                                    <p:animEffect transition="in" filter="fade">
                                      <p:cBhvr>
                                        <p:cTn id="18" dur="1000"/>
                                        <p:tgtEl>
                                          <p:spTgt spid="79"/>
                                        </p:tgtEl>
                                      </p:cBhvr>
                                    </p:animEffect>
                                  </p:childTnLst>
                                </p:cTn>
                              </p:par>
                            </p:childTnLst>
                          </p:cTn>
                        </p:par>
                        <p:par>
                          <p:cTn id="19" fill="hold">
                            <p:stCondLst>
                              <p:cond delay="10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0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nodePh="1">
                                  <p:stCondLst>
                                    <p:cond delay="0"/>
                                  </p:stCondLst>
                                  <p:endCondLst>
                                    <p:cond evt="begin" delay="0">
                                      <p:tn val="31"/>
                                    </p:cond>
                                  </p:end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750" fill="hold"/>
                                        <p:tgtEl>
                                          <p:spTgt spid="26"/>
                                        </p:tgtEl>
                                        <p:attrNameLst>
                                          <p:attrName>ppt_x</p:attrName>
                                        </p:attrNameLst>
                                      </p:cBhvr>
                                      <p:tavLst>
                                        <p:tav tm="0">
                                          <p:val>
                                            <p:strVal val="1+#ppt_w/2"/>
                                          </p:val>
                                        </p:tav>
                                        <p:tav tm="100000">
                                          <p:val>
                                            <p:strVal val="#ppt_x"/>
                                          </p:val>
                                        </p:tav>
                                      </p:tavLst>
                                    </p:anim>
                                    <p:anim calcmode="lin" valueType="num">
                                      <p:cBhvr additive="base">
                                        <p:cTn id="34" dur="75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0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nodePh="1">
                                  <p:stCondLst>
                                    <p:cond delay="0"/>
                                  </p:stCondLst>
                                  <p:endCondLst>
                                    <p:cond evt="begin" delay="0">
                                      <p:tn val="44"/>
                                    </p:cond>
                                  </p:end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par>
                                <p:cTn id="51" presetID="2" presetClass="entr" presetSubtype="2" fill="hold" grpId="0" nodeType="withEffect" nodePh="1">
                                  <p:stCondLst>
                                    <p:cond delay="0"/>
                                  </p:stCondLst>
                                  <p:endCondLst>
                                    <p:cond evt="begin" delay="0">
                                      <p:tn val="51"/>
                                    </p:cond>
                                  </p:end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nodePh="1">
                                  <p:stCondLst>
                                    <p:cond delay="0"/>
                                  </p:stCondLst>
                                  <p:endCondLst>
                                    <p:cond evt="begin" delay="0">
                                      <p:tn val="55"/>
                                    </p:cond>
                                  </p:end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750" fill="hold"/>
                                        <p:tgtEl>
                                          <p:spTgt spid="34"/>
                                        </p:tgtEl>
                                        <p:attrNameLst>
                                          <p:attrName>ppt_x</p:attrName>
                                        </p:attrNameLst>
                                      </p:cBhvr>
                                      <p:tavLst>
                                        <p:tav tm="0">
                                          <p:val>
                                            <p:strVal val="1+#ppt_w/2"/>
                                          </p:val>
                                        </p:tav>
                                        <p:tav tm="100000">
                                          <p:val>
                                            <p:strVal val="#ppt_x"/>
                                          </p:val>
                                        </p:tav>
                                      </p:tavLst>
                                    </p:anim>
                                    <p:anim calcmode="lin" valueType="num">
                                      <p:cBhvr additive="base">
                                        <p:cTn id="58" dur="75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nodePh="1">
                                  <p:stCondLst>
                                    <p:cond delay="0"/>
                                  </p:stCondLst>
                                  <p:endCondLst>
                                    <p:cond evt="begin" delay="0">
                                      <p:tn val="59"/>
                                    </p:cond>
                                  </p:end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750" fill="hold"/>
                                        <p:tgtEl>
                                          <p:spTgt spid="35"/>
                                        </p:tgtEl>
                                        <p:attrNameLst>
                                          <p:attrName>ppt_x</p:attrName>
                                        </p:attrNameLst>
                                      </p:cBhvr>
                                      <p:tavLst>
                                        <p:tav tm="0">
                                          <p:val>
                                            <p:strVal val="1+#ppt_w/2"/>
                                          </p:val>
                                        </p:tav>
                                        <p:tav tm="100000">
                                          <p:val>
                                            <p:strVal val="#ppt_x"/>
                                          </p:val>
                                        </p:tav>
                                      </p:tavLst>
                                    </p:anim>
                                    <p:anim calcmode="lin" valueType="num">
                                      <p:cBhvr additive="base">
                                        <p:cTn id="62" dur="750" fill="hold"/>
                                        <p:tgtEl>
                                          <p:spTgt spid="35"/>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nodePh="1">
                                  <p:stCondLst>
                                    <p:cond delay="0"/>
                                  </p:stCondLst>
                                  <p:endCondLst>
                                    <p:cond evt="begin" delay="0">
                                      <p:tn val="63"/>
                                    </p:cond>
                                  </p:end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750" fill="hold"/>
                                        <p:tgtEl>
                                          <p:spTgt spid="46"/>
                                        </p:tgtEl>
                                        <p:attrNameLst>
                                          <p:attrName>ppt_x</p:attrName>
                                        </p:attrNameLst>
                                      </p:cBhvr>
                                      <p:tavLst>
                                        <p:tav tm="0">
                                          <p:val>
                                            <p:strVal val="1+#ppt_w/2"/>
                                          </p:val>
                                        </p:tav>
                                        <p:tav tm="100000">
                                          <p:val>
                                            <p:strVal val="#ppt_x"/>
                                          </p:val>
                                        </p:tav>
                                      </p:tavLst>
                                    </p:anim>
                                    <p:anim calcmode="lin" valueType="num">
                                      <p:cBhvr additive="base">
                                        <p:cTn id="66" dur="750" fill="hold"/>
                                        <p:tgtEl>
                                          <p:spTgt spid="46"/>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nodePh="1">
                                  <p:stCondLst>
                                    <p:cond delay="0"/>
                                  </p:stCondLst>
                                  <p:endCondLst>
                                    <p:cond evt="begin" delay="0">
                                      <p:tn val="67"/>
                                    </p:cond>
                                  </p:end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750" fill="hold"/>
                                        <p:tgtEl>
                                          <p:spTgt spid="47"/>
                                        </p:tgtEl>
                                        <p:attrNameLst>
                                          <p:attrName>ppt_x</p:attrName>
                                        </p:attrNameLst>
                                      </p:cBhvr>
                                      <p:tavLst>
                                        <p:tav tm="0">
                                          <p:val>
                                            <p:strVal val="1+#ppt_w/2"/>
                                          </p:val>
                                        </p:tav>
                                        <p:tav tm="100000">
                                          <p:val>
                                            <p:strVal val="#ppt_x"/>
                                          </p:val>
                                        </p:tav>
                                      </p:tavLst>
                                    </p:anim>
                                    <p:anim calcmode="lin" valueType="num">
                                      <p:cBhvr additive="base">
                                        <p:cTn id="70" dur="750" fill="hold"/>
                                        <p:tgtEl>
                                          <p:spTgt spid="47"/>
                                        </p:tgtEl>
                                        <p:attrNameLst>
                                          <p:attrName>ppt_y</p:attrName>
                                        </p:attrNameLst>
                                      </p:cBhvr>
                                      <p:tavLst>
                                        <p:tav tm="0">
                                          <p:val>
                                            <p:strVal val="#ppt_y"/>
                                          </p:val>
                                        </p:tav>
                                        <p:tav tm="100000">
                                          <p:val>
                                            <p:strVal val="#ppt_y"/>
                                          </p:val>
                                        </p:tav>
                                      </p:tavLst>
                                    </p:anim>
                                  </p:childTnLst>
                                </p:cTn>
                              </p:par>
                            </p:childTnLst>
                          </p:cTn>
                        </p:par>
                        <p:par>
                          <p:cTn id="71" fill="hold">
                            <p:stCondLst>
                              <p:cond delay="4000"/>
                            </p:stCondLst>
                            <p:childTnLst>
                              <p:par>
                                <p:cTn id="72" presetID="50" presetClass="entr" presetSubtype="0" decel="100000"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 calcmode="lin" valueType="num">
                                      <p:cBhvr>
                                        <p:cTn id="74" dur="1000" fill="hold"/>
                                        <p:tgtEl>
                                          <p:spTgt spid="59"/>
                                        </p:tgtEl>
                                        <p:attrNameLst>
                                          <p:attrName>ppt_w</p:attrName>
                                        </p:attrNameLst>
                                      </p:cBhvr>
                                      <p:tavLst>
                                        <p:tav tm="0">
                                          <p:val>
                                            <p:strVal val="#ppt_w+.3"/>
                                          </p:val>
                                        </p:tav>
                                        <p:tav tm="100000">
                                          <p:val>
                                            <p:strVal val="#ppt_w"/>
                                          </p:val>
                                        </p:tav>
                                      </p:tavLst>
                                    </p:anim>
                                    <p:anim calcmode="lin" valueType="num">
                                      <p:cBhvr>
                                        <p:cTn id="75" dur="1000" fill="hold"/>
                                        <p:tgtEl>
                                          <p:spTgt spid="59"/>
                                        </p:tgtEl>
                                        <p:attrNameLst>
                                          <p:attrName>ppt_h</p:attrName>
                                        </p:attrNameLst>
                                      </p:cBhvr>
                                      <p:tavLst>
                                        <p:tav tm="0">
                                          <p:val>
                                            <p:strVal val="#ppt_h"/>
                                          </p:val>
                                        </p:tav>
                                        <p:tav tm="100000">
                                          <p:val>
                                            <p:strVal val="#ppt_h"/>
                                          </p:val>
                                        </p:tav>
                                      </p:tavLst>
                                    </p:anim>
                                    <p:animEffect transition="in" filter="fade">
                                      <p:cBhvr>
                                        <p:cTn id="76" dur="1000"/>
                                        <p:tgtEl>
                                          <p:spTgt spid="59"/>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64">
                                            <p:txEl>
                                              <p:pRg st="0" end="0"/>
                                            </p:txEl>
                                          </p:spTgt>
                                        </p:tgtEl>
                                        <p:attrNameLst>
                                          <p:attrName>style.visibility</p:attrName>
                                        </p:attrNameLst>
                                      </p:cBhvr>
                                      <p:to>
                                        <p:strVal val="visible"/>
                                      </p:to>
                                    </p:set>
                                    <p:animEffect transition="in" filter="fade">
                                      <p:cBhvr>
                                        <p:cTn id="79" dur="500"/>
                                        <p:tgtEl>
                                          <p:spTgt spid="64">
                                            <p:txEl>
                                              <p:pRg st="0" end="0"/>
                                            </p:txEl>
                                          </p:spTgt>
                                        </p:tgtEl>
                                      </p:cBhvr>
                                    </p:animEffect>
                                  </p:childTnLst>
                                </p:cTn>
                              </p:par>
                            </p:childTnLst>
                          </p:cTn>
                        </p:par>
                        <p:par>
                          <p:cTn id="80" fill="hold">
                            <p:stCondLst>
                              <p:cond delay="5000"/>
                            </p:stCondLst>
                            <p:childTnLst>
                              <p:par>
                                <p:cTn id="81" presetID="50" presetClass="entr" presetSubtype="0" decel="100000"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1000" fill="hold"/>
                                        <p:tgtEl>
                                          <p:spTgt spid="60"/>
                                        </p:tgtEl>
                                        <p:attrNameLst>
                                          <p:attrName>ppt_w</p:attrName>
                                        </p:attrNameLst>
                                      </p:cBhvr>
                                      <p:tavLst>
                                        <p:tav tm="0">
                                          <p:val>
                                            <p:strVal val="#ppt_w+.3"/>
                                          </p:val>
                                        </p:tav>
                                        <p:tav tm="100000">
                                          <p:val>
                                            <p:strVal val="#ppt_w"/>
                                          </p:val>
                                        </p:tav>
                                      </p:tavLst>
                                    </p:anim>
                                    <p:anim calcmode="lin" valueType="num">
                                      <p:cBhvr>
                                        <p:cTn id="84" dur="1000" fill="hold"/>
                                        <p:tgtEl>
                                          <p:spTgt spid="60"/>
                                        </p:tgtEl>
                                        <p:attrNameLst>
                                          <p:attrName>ppt_h</p:attrName>
                                        </p:attrNameLst>
                                      </p:cBhvr>
                                      <p:tavLst>
                                        <p:tav tm="0">
                                          <p:val>
                                            <p:strVal val="#ppt_h"/>
                                          </p:val>
                                        </p:tav>
                                        <p:tav tm="100000">
                                          <p:val>
                                            <p:strVal val="#ppt_h"/>
                                          </p:val>
                                        </p:tav>
                                      </p:tavLst>
                                    </p:anim>
                                    <p:animEffect transition="in" filter="fade">
                                      <p:cBhvr>
                                        <p:cTn id="85" dur="1000"/>
                                        <p:tgtEl>
                                          <p:spTgt spid="60"/>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65">
                                            <p:txEl>
                                              <p:pRg st="0" end="0"/>
                                            </p:txEl>
                                          </p:spTgt>
                                        </p:tgtEl>
                                        <p:attrNameLst>
                                          <p:attrName>style.visibility</p:attrName>
                                        </p:attrNameLst>
                                      </p:cBhvr>
                                      <p:to>
                                        <p:strVal val="visible"/>
                                      </p:to>
                                    </p:set>
                                    <p:animEffect transition="in" filter="fade">
                                      <p:cBhvr>
                                        <p:cTn id="88" dur="500"/>
                                        <p:tgtEl>
                                          <p:spTgt spid="65">
                                            <p:txEl>
                                              <p:pRg st="0" end="0"/>
                                            </p:txEl>
                                          </p:spTgt>
                                        </p:tgtEl>
                                      </p:cBhvr>
                                    </p:animEffect>
                                  </p:childTnLst>
                                </p:cTn>
                              </p:par>
                            </p:childTnLst>
                          </p:cTn>
                        </p:par>
                        <p:par>
                          <p:cTn id="89" fill="hold">
                            <p:stCondLst>
                              <p:cond delay="6000"/>
                            </p:stCondLst>
                            <p:childTnLst>
                              <p:par>
                                <p:cTn id="90" presetID="50" presetClass="entr" presetSubtype="0" decel="100000"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p:cTn id="92" dur="1000" fill="hold"/>
                                        <p:tgtEl>
                                          <p:spTgt spid="44"/>
                                        </p:tgtEl>
                                        <p:attrNameLst>
                                          <p:attrName>ppt_w</p:attrName>
                                        </p:attrNameLst>
                                      </p:cBhvr>
                                      <p:tavLst>
                                        <p:tav tm="0">
                                          <p:val>
                                            <p:strVal val="#ppt_w+.3"/>
                                          </p:val>
                                        </p:tav>
                                        <p:tav tm="100000">
                                          <p:val>
                                            <p:strVal val="#ppt_w"/>
                                          </p:val>
                                        </p:tav>
                                      </p:tavLst>
                                    </p:anim>
                                    <p:anim calcmode="lin" valueType="num">
                                      <p:cBhvr>
                                        <p:cTn id="93" dur="1000" fill="hold"/>
                                        <p:tgtEl>
                                          <p:spTgt spid="44"/>
                                        </p:tgtEl>
                                        <p:attrNameLst>
                                          <p:attrName>ppt_h</p:attrName>
                                        </p:attrNameLst>
                                      </p:cBhvr>
                                      <p:tavLst>
                                        <p:tav tm="0">
                                          <p:val>
                                            <p:strVal val="#ppt_h"/>
                                          </p:val>
                                        </p:tav>
                                        <p:tav tm="100000">
                                          <p:val>
                                            <p:strVal val="#ppt_h"/>
                                          </p:val>
                                        </p:tav>
                                      </p:tavLst>
                                    </p:anim>
                                    <p:animEffect transition="in" filter="fade">
                                      <p:cBhvr>
                                        <p:cTn id="94" dur="1000"/>
                                        <p:tgtEl>
                                          <p:spTgt spid="44"/>
                                        </p:tgtEl>
                                      </p:cBhvr>
                                    </p:animEffect>
                                  </p:childTnLst>
                                </p:cTn>
                              </p:par>
                            </p:childTnLst>
                          </p:cTn>
                        </p:par>
                        <p:par>
                          <p:cTn id="95" fill="hold">
                            <p:stCondLst>
                              <p:cond delay="7000"/>
                            </p:stCondLst>
                            <p:childTnLst>
                              <p:par>
                                <p:cTn id="96" presetID="50" presetClass="entr" presetSubtype="0" decel="10000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1000" fill="hold"/>
                                        <p:tgtEl>
                                          <p:spTgt spid="42"/>
                                        </p:tgtEl>
                                        <p:attrNameLst>
                                          <p:attrName>ppt_w</p:attrName>
                                        </p:attrNameLst>
                                      </p:cBhvr>
                                      <p:tavLst>
                                        <p:tav tm="0">
                                          <p:val>
                                            <p:strVal val="#ppt_w+.3"/>
                                          </p:val>
                                        </p:tav>
                                        <p:tav tm="100000">
                                          <p:val>
                                            <p:strVal val="#ppt_w"/>
                                          </p:val>
                                        </p:tav>
                                      </p:tavLst>
                                    </p:anim>
                                    <p:anim calcmode="lin" valueType="num">
                                      <p:cBhvr>
                                        <p:cTn id="99" dur="1000" fill="hold"/>
                                        <p:tgtEl>
                                          <p:spTgt spid="42"/>
                                        </p:tgtEl>
                                        <p:attrNameLst>
                                          <p:attrName>ppt_h</p:attrName>
                                        </p:attrNameLst>
                                      </p:cBhvr>
                                      <p:tavLst>
                                        <p:tav tm="0">
                                          <p:val>
                                            <p:strVal val="#ppt_h"/>
                                          </p:val>
                                        </p:tav>
                                        <p:tav tm="100000">
                                          <p:val>
                                            <p:strVal val="#ppt_h"/>
                                          </p:val>
                                        </p:tav>
                                      </p:tavLst>
                                    </p:anim>
                                    <p:animEffect transition="in" filter="fade">
                                      <p:cBhvr>
                                        <p:cTn id="100" dur="1000"/>
                                        <p:tgtEl>
                                          <p:spTgt spid="42"/>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71">
                                            <p:txEl>
                                              <p:pRg st="0" end="0"/>
                                            </p:txEl>
                                          </p:spTgt>
                                        </p:tgtEl>
                                        <p:attrNameLst>
                                          <p:attrName>style.visibility</p:attrName>
                                        </p:attrNameLst>
                                      </p:cBhvr>
                                      <p:to>
                                        <p:strVal val="visible"/>
                                      </p:to>
                                    </p:set>
                                    <p:animEffect transition="in" filter="fade">
                                      <p:cBhvr>
                                        <p:cTn id="103" dur="500"/>
                                        <p:tgtEl>
                                          <p:spTgt spid="71">
                                            <p:txEl>
                                              <p:pRg st="0" end="0"/>
                                            </p:txEl>
                                          </p:spTgt>
                                        </p:tgtEl>
                                      </p:cBhvr>
                                    </p:animEffect>
                                  </p:childTnLst>
                                </p:cTn>
                              </p:par>
                            </p:childTnLst>
                          </p:cTn>
                        </p:par>
                        <p:par>
                          <p:cTn id="104" fill="hold">
                            <p:stCondLst>
                              <p:cond delay="8000"/>
                            </p:stCondLst>
                            <p:childTnLst>
                              <p:par>
                                <p:cTn id="105" presetID="50" presetClass="entr" presetSubtype="0" decel="100000" fill="hold" grpId="0" nodeType="after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1000" fill="hold"/>
                                        <p:tgtEl>
                                          <p:spTgt spid="43"/>
                                        </p:tgtEl>
                                        <p:attrNameLst>
                                          <p:attrName>ppt_w</p:attrName>
                                        </p:attrNameLst>
                                      </p:cBhvr>
                                      <p:tavLst>
                                        <p:tav tm="0">
                                          <p:val>
                                            <p:strVal val="#ppt_w+.3"/>
                                          </p:val>
                                        </p:tav>
                                        <p:tav tm="100000">
                                          <p:val>
                                            <p:strVal val="#ppt_w"/>
                                          </p:val>
                                        </p:tav>
                                      </p:tavLst>
                                    </p:anim>
                                    <p:anim calcmode="lin" valueType="num">
                                      <p:cBhvr>
                                        <p:cTn id="108" dur="1000" fill="hold"/>
                                        <p:tgtEl>
                                          <p:spTgt spid="43"/>
                                        </p:tgtEl>
                                        <p:attrNameLst>
                                          <p:attrName>ppt_h</p:attrName>
                                        </p:attrNameLst>
                                      </p:cBhvr>
                                      <p:tavLst>
                                        <p:tav tm="0">
                                          <p:val>
                                            <p:strVal val="#ppt_h"/>
                                          </p:val>
                                        </p:tav>
                                        <p:tav tm="100000">
                                          <p:val>
                                            <p:strVal val="#ppt_h"/>
                                          </p:val>
                                        </p:tav>
                                      </p:tavLst>
                                    </p:anim>
                                    <p:animEffect transition="in" filter="fade">
                                      <p:cBhvr>
                                        <p:cTn id="109" dur="1000"/>
                                        <p:tgtEl>
                                          <p:spTgt spid="43"/>
                                        </p:tgtEl>
                                      </p:cBhvr>
                                    </p:animEffect>
                                  </p:childTnLst>
                                </p:cTn>
                              </p:par>
                              <p:par>
                                <p:cTn id="110" presetID="10" presetClass="entr" presetSubtype="0" fill="hold" grpId="0" nodeType="withEffect">
                                  <p:stCondLst>
                                    <p:cond delay="500"/>
                                  </p:stCondLst>
                                  <p:childTnLst>
                                    <p:set>
                                      <p:cBhvr>
                                        <p:cTn id="111" dur="1" fill="hold">
                                          <p:stCondLst>
                                            <p:cond delay="0"/>
                                          </p:stCondLst>
                                        </p:cTn>
                                        <p:tgtEl>
                                          <p:spTgt spid="72">
                                            <p:txEl>
                                              <p:pRg st="0" end="0"/>
                                            </p:txEl>
                                          </p:spTgt>
                                        </p:tgtEl>
                                        <p:attrNameLst>
                                          <p:attrName>style.visibility</p:attrName>
                                        </p:attrNameLst>
                                      </p:cBhvr>
                                      <p:to>
                                        <p:strVal val="visible"/>
                                      </p:to>
                                    </p:set>
                                    <p:animEffect transition="in" filter="fade">
                                      <p:cBhvr>
                                        <p:cTn id="112" dur="500"/>
                                        <p:tgtEl>
                                          <p:spTgt spid="72">
                                            <p:txEl>
                                              <p:pRg st="0" end="0"/>
                                            </p:txEl>
                                          </p:spTgt>
                                        </p:tgtEl>
                                      </p:cBhvr>
                                    </p:animEffect>
                                  </p:childTnLst>
                                </p:cTn>
                              </p:par>
                              <p:par>
                                <p:cTn id="113" presetID="2" presetClass="entr" presetSubtype="2" fill="hold" grpId="0" nodeType="withEffect" nodePh="1">
                                  <p:stCondLst>
                                    <p:cond delay="0"/>
                                  </p:stCondLst>
                                  <p:endCondLst>
                                    <p:cond evt="begin" delay="0">
                                      <p:tn val="113"/>
                                    </p:cond>
                                  </p:end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750" fill="hold"/>
                                        <p:tgtEl>
                                          <p:spTgt spid="45"/>
                                        </p:tgtEl>
                                        <p:attrNameLst>
                                          <p:attrName>ppt_x</p:attrName>
                                        </p:attrNameLst>
                                      </p:cBhvr>
                                      <p:tavLst>
                                        <p:tav tm="0">
                                          <p:val>
                                            <p:strVal val="1+#ppt_w/2"/>
                                          </p:val>
                                        </p:tav>
                                        <p:tav tm="100000">
                                          <p:val>
                                            <p:strVal val="#ppt_x"/>
                                          </p:val>
                                        </p:tav>
                                      </p:tavLst>
                                    </p:anim>
                                    <p:anim calcmode="lin" valueType="num">
                                      <p:cBhvr additive="base">
                                        <p:cTn id="116" dur="750" fill="hold"/>
                                        <p:tgtEl>
                                          <p:spTgt spid="45"/>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nodePh="1">
                                  <p:stCondLst>
                                    <p:cond delay="0"/>
                                  </p:stCondLst>
                                  <p:endCondLst>
                                    <p:cond evt="begin" delay="0">
                                      <p:tn val="117"/>
                                    </p:cond>
                                  </p:endCondLst>
                                  <p:childTnLst>
                                    <p:set>
                                      <p:cBhvr>
                                        <p:cTn id="118" dur="1" fill="hold">
                                          <p:stCondLst>
                                            <p:cond delay="0"/>
                                          </p:stCondLst>
                                        </p:cTn>
                                        <p:tgtEl>
                                          <p:spTgt spid="69"/>
                                        </p:tgtEl>
                                        <p:attrNameLst>
                                          <p:attrName>style.visibility</p:attrName>
                                        </p:attrNameLst>
                                      </p:cBhvr>
                                      <p:to>
                                        <p:strVal val="visible"/>
                                      </p:to>
                                    </p:set>
                                    <p:anim calcmode="lin" valueType="num">
                                      <p:cBhvr additive="base">
                                        <p:cTn id="119" dur="750" fill="hold"/>
                                        <p:tgtEl>
                                          <p:spTgt spid="69"/>
                                        </p:tgtEl>
                                        <p:attrNameLst>
                                          <p:attrName>ppt_x</p:attrName>
                                        </p:attrNameLst>
                                      </p:cBhvr>
                                      <p:tavLst>
                                        <p:tav tm="0">
                                          <p:val>
                                            <p:strVal val="1+#ppt_w/2"/>
                                          </p:val>
                                        </p:tav>
                                        <p:tav tm="100000">
                                          <p:val>
                                            <p:strVal val="#ppt_x"/>
                                          </p:val>
                                        </p:tav>
                                      </p:tavLst>
                                    </p:anim>
                                    <p:anim calcmode="lin" valueType="num">
                                      <p:cBhvr additive="base">
                                        <p:cTn id="120" dur="750" fill="hold"/>
                                        <p:tgtEl>
                                          <p:spTgt spid="69"/>
                                        </p:tgtEl>
                                        <p:attrNameLst>
                                          <p:attrName>ppt_y</p:attrName>
                                        </p:attrNameLst>
                                      </p:cBhvr>
                                      <p:tavLst>
                                        <p:tav tm="0">
                                          <p:val>
                                            <p:strVal val="#ppt_y"/>
                                          </p:val>
                                        </p:tav>
                                        <p:tav tm="100000">
                                          <p:val>
                                            <p:strVal val="#ppt_y"/>
                                          </p:val>
                                        </p:tav>
                                      </p:tavLst>
                                    </p:anim>
                                  </p:childTnLst>
                                </p:cTn>
                              </p:par>
                            </p:childTnLst>
                          </p:cTn>
                        </p:par>
                        <p:par>
                          <p:cTn id="121" fill="hold">
                            <p:stCondLst>
                              <p:cond delay="9000"/>
                            </p:stCondLst>
                            <p:childTnLst>
                              <p:par>
                                <p:cTn id="122" presetID="50" presetClass="entr" presetSubtype="0" decel="100000" fill="hold" grpId="0" nodeType="afterEffect">
                                  <p:stCondLst>
                                    <p:cond delay="0"/>
                                  </p:stCondLst>
                                  <p:childTnLst>
                                    <p:set>
                                      <p:cBhvr>
                                        <p:cTn id="123" dur="1" fill="hold">
                                          <p:stCondLst>
                                            <p:cond delay="0"/>
                                          </p:stCondLst>
                                        </p:cTn>
                                        <p:tgtEl>
                                          <p:spTgt spid="73"/>
                                        </p:tgtEl>
                                        <p:attrNameLst>
                                          <p:attrName>style.visibility</p:attrName>
                                        </p:attrNameLst>
                                      </p:cBhvr>
                                      <p:to>
                                        <p:strVal val="visible"/>
                                      </p:to>
                                    </p:set>
                                    <p:anim calcmode="lin" valueType="num">
                                      <p:cBhvr>
                                        <p:cTn id="124" dur="1000" fill="hold"/>
                                        <p:tgtEl>
                                          <p:spTgt spid="73"/>
                                        </p:tgtEl>
                                        <p:attrNameLst>
                                          <p:attrName>ppt_w</p:attrName>
                                        </p:attrNameLst>
                                      </p:cBhvr>
                                      <p:tavLst>
                                        <p:tav tm="0">
                                          <p:val>
                                            <p:strVal val="#ppt_w+.3"/>
                                          </p:val>
                                        </p:tav>
                                        <p:tav tm="100000">
                                          <p:val>
                                            <p:strVal val="#ppt_w"/>
                                          </p:val>
                                        </p:tav>
                                      </p:tavLst>
                                    </p:anim>
                                    <p:anim calcmode="lin" valueType="num">
                                      <p:cBhvr>
                                        <p:cTn id="125" dur="1000" fill="hold"/>
                                        <p:tgtEl>
                                          <p:spTgt spid="73"/>
                                        </p:tgtEl>
                                        <p:attrNameLst>
                                          <p:attrName>ppt_h</p:attrName>
                                        </p:attrNameLst>
                                      </p:cBhvr>
                                      <p:tavLst>
                                        <p:tav tm="0">
                                          <p:val>
                                            <p:strVal val="#ppt_h"/>
                                          </p:val>
                                        </p:tav>
                                        <p:tav tm="100000">
                                          <p:val>
                                            <p:strVal val="#ppt_h"/>
                                          </p:val>
                                        </p:tav>
                                      </p:tavLst>
                                    </p:anim>
                                    <p:animEffect transition="in" filter="fade">
                                      <p:cBhvr>
                                        <p:cTn id="126" dur="1000"/>
                                        <p:tgtEl>
                                          <p:spTgt spid="73"/>
                                        </p:tgtEl>
                                      </p:cBhvr>
                                    </p:animEffect>
                                  </p:childTnLst>
                                </p:cTn>
                              </p:par>
                              <p:par>
                                <p:cTn id="127" presetID="10" presetClass="entr" presetSubtype="0" fill="hold" grpId="0" nodeType="withEffect">
                                  <p:stCondLst>
                                    <p:cond delay="500"/>
                                  </p:stCondLst>
                                  <p:childTnLst>
                                    <p:set>
                                      <p:cBhvr>
                                        <p:cTn id="128" dur="1" fill="hold">
                                          <p:stCondLst>
                                            <p:cond delay="0"/>
                                          </p:stCondLst>
                                        </p:cTn>
                                        <p:tgtEl>
                                          <p:spTgt spid="75">
                                            <p:txEl>
                                              <p:pRg st="0" end="0"/>
                                            </p:txEl>
                                          </p:spTgt>
                                        </p:tgtEl>
                                        <p:attrNameLst>
                                          <p:attrName>style.visibility</p:attrName>
                                        </p:attrNameLst>
                                      </p:cBhvr>
                                      <p:to>
                                        <p:strVal val="visible"/>
                                      </p:to>
                                    </p:set>
                                    <p:animEffect transition="in" filter="fade">
                                      <p:cBhvr>
                                        <p:cTn id="129" dur="500"/>
                                        <p:tgtEl>
                                          <p:spTgt spid="75">
                                            <p:txEl>
                                              <p:pRg st="0" end="0"/>
                                            </p:txEl>
                                          </p:spTgt>
                                        </p:tgtEl>
                                      </p:cBhvr>
                                    </p:animEffect>
                                  </p:childTnLst>
                                </p:cTn>
                              </p:par>
                            </p:childTnLst>
                          </p:cTn>
                        </p:par>
                        <p:par>
                          <p:cTn id="130" fill="hold">
                            <p:stCondLst>
                              <p:cond delay="10000"/>
                            </p:stCondLst>
                            <p:childTnLst>
                              <p:par>
                                <p:cTn id="131" presetID="50" presetClass="entr" presetSubtype="0" decel="100000" fill="hold" grpId="0" nodeType="afterEffect">
                                  <p:stCondLst>
                                    <p:cond delay="0"/>
                                  </p:stCondLst>
                                  <p:childTnLst>
                                    <p:set>
                                      <p:cBhvr>
                                        <p:cTn id="132" dur="1" fill="hold">
                                          <p:stCondLst>
                                            <p:cond delay="0"/>
                                          </p:stCondLst>
                                        </p:cTn>
                                        <p:tgtEl>
                                          <p:spTgt spid="74"/>
                                        </p:tgtEl>
                                        <p:attrNameLst>
                                          <p:attrName>style.visibility</p:attrName>
                                        </p:attrNameLst>
                                      </p:cBhvr>
                                      <p:to>
                                        <p:strVal val="visible"/>
                                      </p:to>
                                    </p:set>
                                    <p:anim calcmode="lin" valueType="num">
                                      <p:cBhvr>
                                        <p:cTn id="133" dur="1000" fill="hold"/>
                                        <p:tgtEl>
                                          <p:spTgt spid="74"/>
                                        </p:tgtEl>
                                        <p:attrNameLst>
                                          <p:attrName>ppt_w</p:attrName>
                                        </p:attrNameLst>
                                      </p:cBhvr>
                                      <p:tavLst>
                                        <p:tav tm="0">
                                          <p:val>
                                            <p:strVal val="#ppt_w+.3"/>
                                          </p:val>
                                        </p:tav>
                                        <p:tav tm="100000">
                                          <p:val>
                                            <p:strVal val="#ppt_w"/>
                                          </p:val>
                                        </p:tav>
                                      </p:tavLst>
                                    </p:anim>
                                    <p:anim calcmode="lin" valueType="num">
                                      <p:cBhvr>
                                        <p:cTn id="134" dur="1000" fill="hold"/>
                                        <p:tgtEl>
                                          <p:spTgt spid="74"/>
                                        </p:tgtEl>
                                        <p:attrNameLst>
                                          <p:attrName>ppt_h</p:attrName>
                                        </p:attrNameLst>
                                      </p:cBhvr>
                                      <p:tavLst>
                                        <p:tav tm="0">
                                          <p:val>
                                            <p:strVal val="#ppt_h"/>
                                          </p:val>
                                        </p:tav>
                                        <p:tav tm="100000">
                                          <p:val>
                                            <p:strVal val="#ppt_h"/>
                                          </p:val>
                                        </p:tav>
                                      </p:tavLst>
                                    </p:anim>
                                    <p:animEffect transition="in" filter="fade">
                                      <p:cBhvr>
                                        <p:cTn id="135" dur="1000"/>
                                        <p:tgtEl>
                                          <p:spTgt spid="74"/>
                                        </p:tgtEl>
                                      </p:cBhvr>
                                    </p:animEffect>
                                  </p:childTnLst>
                                </p:cTn>
                              </p:par>
                              <p:par>
                                <p:cTn id="136" presetID="10" presetClass="entr" presetSubtype="0" fill="hold" grpId="0" nodeType="withEffect">
                                  <p:stCondLst>
                                    <p:cond delay="500"/>
                                  </p:stCondLst>
                                  <p:childTnLst>
                                    <p:set>
                                      <p:cBhvr>
                                        <p:cTn id="137" dur="1" fill="hold">
                                          <p:stCondLst>
                                            <p:cond delay="0"/>
                                          </p:stCondLst>
                                        </p:cTn>
                                        <p:tgtEl>
                                          <p:spTgt spid="76">
                                            <p:txEl>
                                              <p:pRg st="0" end="0"/>
                                            </p:txEl>
                                          </p:spTgt>
                                        </p:tgtEl>
                                        <p:attrNameLst>
                                          <p:attrName>style.visibility</p:attrName>
                                        </p:attrNameLst>
                                      </p:cBhvr>
                                      <p:to>
                                        <p:strVal val="visible"/>
                                      </p:to>
                                    </p:set>
                                    <p:animEffect transition="in" filter="fade">
                                      <p:cBhvr>
                                        <p:cTn id="138"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8" grpId="0" animBg="1"/>
      <p:bldP spid="25" grpId="0" animBg="1"/>
      <p:bldP spid="46" grpId="0"/>
      <p:bldP spid="47" grpId="0"/>
      <p:bldP spid="26" grpId="0"/>
      <p:bldP spid="28" grpId="0"/>
      <p:bldP spid="33" grpId="0"/>
      <p:bldP spid="34" grpId="0"/>
      <p:bldP spid="35" grpId="0"/>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9" grpId="0" animBg="1"/>
      <p:bldP spid="60"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42" grpId="0" animBg="1"/>
      <p:bldP spid="43" grpId="0" animBg="1"/>
      <p:bldP spid="44" grpId="0" animBg="1"/>
      <p:bldP spid="45" grpId="0"/>
      <p:bldP spid="69" grpId="0"/>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withEffect">
                  <p:stCondLst>
                    <p:cond delay="50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animBg="1"/>
      <p:bldP spid="74" grpId="0" animBg="1"/>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7" grpId="0" animBg="1"/>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xmlns="" id="{4E84CE36-242C-4784-9312-FF7D05425728}"/>
              </a:ext>
            </a:extLst>
          </p:cNvPr>
          <p:cNvSpPr/>
          <p:nvPr userDrawn="1"/>
        </p:nvSpPr>
        <p:spPr>
          <a:xfrm>
            <a:off x="9554602"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85E68D7D-47A4-4A5A-BA72-D7A2E62F8EE6}"/>
              </a:ext>
            </a:extLst>
          </p:cNvPr>
          <p:cNvSpPr/>
          <p:nvPr userDrawn="1"/>
        </p:nvSpPr>
        <p:spPr>
          <a:xfrm>
            <a:off x="9554602"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CCFC8D44-41F9-47FC-B034-A976532ABC84}"/>
              </a:ext>
            </a:extLst>
          </p:cNvPr>
          <p:cNvSpPr/>
          <p:nvPr userDrawn="1"/>
        </p:nvSpPr>
        <p:spPr>
          <a:xfrm>
            <a:off x="9554602"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C08D4D3E-D9D8-4D36-BF1F-4E33D237A4C7}"/>
              </a:ext>
            </a:extLst>
          </p:cNvPr>
          <p:cNvSpPr/>
          <p:nvPr userDrawn="1"/>
        </p:nvSpPr>
        <p:spPr>
          <a:xfrm>
            <a:off x="9554602"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E1D83CB1-3373-4D46-A778-518E9578C9AF}"/>
              </a:ext>
            </a:extLst>
          </p:cNvPr>
          <p:cNvSpPr/>
          <p:nvPr userDrawn="1"/>
        </p:nvSpPr>
        <p:spPr>
          <a:xfrm>
            <a:off x="9554602"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xmlns="" id="{EB874257-AA7E-4834-90C2-940ADF387DAE}"/>
              </a:ext>
            </a:extLst>
          </p:cNvPr>
          <p:cNvSpPr/>
          <p:nvPr userDrawn="1"/>
        </p:nvSpPr>
        <p:spPr>
          <a:xfrm>
            <a:off x="9340515"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xmlns="" id="{3853C6C8-8D9E-47CE-8619-B7231D91F4E2}"/>
              </a:ext>
            </a:extLst>
          </p:cNvPr>
          <p:cNvSpPr/>
          <p:nvPr userDrawn="1"/>
        </p:nvSpPr>
        <p:spPr>
          <a:xfrm>
            <a:off x="9340515"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xmlns="" id="{EBCFE47F-B77C-4862-90C7-C7B38DAB2AA4}"/>
              </a:ext>
            </a:extLst>
          </p:cNvPr>
          <p:cNvSpPr/>
          <p:nvPr userDrawn="1"/>
        </p:nvSpPr>
        <p:spPr>
          <a:xfrm>
            <a:off x="9340515"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xmlns="" id="{3EDC96D3-147A-465C-9C63-29F8D0127BD9}"/>
              </a:ext>
            </a:extLst>
          </p:cNvPr>
          <p:cNvSpPr/>
          <p:nvPr userDrawn="1"/>
        </p:nvSpPr>
        <p:spPr>
          <a:xfrm>
            <a:off x="9340515"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xmlns="" id="{6ADCCC7D-ABF7-47D9-8FEB-124A19F7095A}"/>
              </a:ext>
            </a:extLst>
          </p:cNvPr>
          <p:cNvSpPr/>
          <p:nvPr userDrawn="1"/>
        </p:nvSpPr>
        <p:spPr>
          <a:xfrm>
            <a:off x="9340515"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10">
            <a:extLst>
              <a:ext uri="{FF2B5EF4-FFF2-40B4-BE49-F238E27FC236}">
                <a16:creationId xmlns:a16="http://schemas.microsoft.com/office/drawing/2014/main" xmlns="" id="{3F233D79-B5BF-4A3B-9B69-5130952BCB5F}"/>
              </a:ext>
            </a:extLst>
          </p:cNvPr>
          <p:cNvSpPr>
            <a:spLocks noGrp="1"/>
          </p:cNvSpPr>
          <p:nvPr>
            <p:ph type="body" sz="quarter" idx="30" hasCustomPrompt="1"/>
          </p:nvPr>
        </p:nvSpPr>
        <p:spPr>
          <a:xfrm>
            <a:off x="9797714"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a16="http://schemas.microsoft.com/office/drawing/2014/main" xmlns="" id="{1A4018B4-285C-4802-9898-0375947E54C6}"/>
              </a:ext>
            </a:extLst>
          </p:cNvPr>
          <p:cNvSpPr>
            <a:spLocks noGrp="1"/>
          </p:cNvSpPr>
          <p:nvPr>
            <p:ph type="body" sz="quarter" idx="31" hasCustomPrompt="1"/>
          </p:nvPr>
        </p:nvSpPr>
        <p:spPr>
          <a:xfrm>
            <a:off x="9797714"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Text Placeholder 10">
            <a:extLst>
              <a:ext uri="{FF2B5EF4-FFF2-40B4-BE49-F238E27FC236}">
                <a16:creationId xmlns:a16="http://schemas.microsoft.com/office/drawing/2014/main" xmlns="" id="{9B19D5A3-532D-437F-8F38-71305AEF9BC1}"/>
              </a:ext>
            </a:extLst>
          </p:cNvPr>
          <p:cNvSpPr>
            <a:spLocks noGrp="1"/>
          </p:cNvSpPr>
          <p:nvPr>
            <p:ph type="body" sz="quarter" idx="32" hasCustomPrompt="1"/>
          </p:nvPr>
        </p:nvSpPr>
        <p:spPr>
          <a:xfrm>
            <a:off x="9797714"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7" name="Text Placeholder 10">
            <a:extLst>
              <a:ext uri="{FF2B5EF4-FFF2-40B4-BE49-F238E27FC236}">
                <a16:creationId xmlns:a16="http://schemas.microsoft.com/office/drawing/2014/main" xmlns="" id="{A15E1A22-156D-4678-93D9-59948E5C8202}"/>
              </a:ext>
            </a:extLst>
          </p:cNvPr>
          <p:cNvSpPr>
            <a:spLocks noGrp="1"/>
          </p:cNvSpPr>
          <p:nvPr>
            <p:ph type="body" sz="quarter" idx="33" hasCustomPrompt="1"/>
          </p:nvPr>
        </p:nvSpPr>
        <p:spPr>
          <a:xfrm>
            <a:off x="9797714"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8" name="Text Placeholder 10">
            <a:extLst>
              <a:ext uri="{FF2B5EF4-FFF2-40B4-BE49-F238E27FC236}">
                <a16:creationId xmlns:a16="http://schemas.microsoft.com/office/drawing/2014/main" xmlns="" id="{91BFAA86-17EC-44CE-B0FD-32671F0F9237}"/>
              </a:ext>
            </a:extLst>
          </p:cNvPr>
          <p:cNvSpPr>
            <a:spLocks noGrp="1"/>
          </p:cNvSpPr>
          <p:nvPr>
            <p:ph type="body" sz="quarter" idx="34" hasCustomPrompt="1"/>
          </p:nvPr>
        </p:nvSpPr>
        <p:spPr>
          <a:xfrm>
            <a:off x="9797714"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7" name="Rectangle 26">
            <a:extLst>
              <a:ext uri="{FF2B5EF4-FFF2-40B4-BE49-F238E27FC236}">
                <a16:creationId xmlns:a16="http://schemas.microsoft.com/office/drawing/2014/main" xmlns="" id="{0E5A6E2E-0D11-499F-B2E5-A68AC47CC442}"/>
              </a:ext>
            </a:extLst>
          </p:cNvPr>
          <p:cNvSpPr/>
          <p:nvPr userDrawn="1"/>
        </p:nvSpPr>
        <p:spPr>
          <a:xfrm>
            <a:off x="6553201"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xmlns="" id="{BC35F977-EBCD-4026-B9DF-27DB59F027D9}"/>
              </a:ext>
            </a:extLst>
          </p:cNvPr>
          <p:cNvSpPr/>
          <p:nvPr userDrawn="1"/>
        </p:nvSpPr>
        <p:spPr>
          <a:xfrm>
            <a:off x="6553201"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13570042-D5D5-46F5-9C7C-0654677A47CA}"/>
              </a:ext>
            </a:extLst>
          </p:cNvPr>
          <p:cNvSpPr/>
          <p:nvPr userDrawn="1"/>
        </p:nvSpPr>
        <p:spPr>
          <a:xfrm>
            <a:off x="6553201"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FCF67F42-911E-4A5A-A0CD-E9C7597E0E6D}"/>
              </a:ext>
            </a:extLst>
          </p:cNvPr>
          <p:cNvSpPr/>
          <p:nvPr userDrawn="1"/>
        </p:nvSpPr>
        <p:spPr>
          <a:xfrm>
            <a:off x="6553201"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xmlns="" id="{72F7D2B1-F799-49D0-82EB-34D92E8EC6A7}"/>
              </a:ext>
            </a:extLst>
          </p:cNvPr>
          <p:cNvSpPr/>
          <p:nvPr userDrawn="1"/>
        </p:nvSpPr>
        <p:spPr>
          <a:xfrm>
            <a:off x="6553201"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9">
            <a:extLst>
              <a:ext uri="{FF2B5EF4-FFF2-40B4-BE49-F238E27FC236}">
                <a16:creationId xmlns:a16="http://schemas.microsoft.com/office/drawing/2014/main" xmlns=""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39" name="Freeform: Shape 38">
            <a:extLst>
              <a:ext uri="{FF2B5EF4-FFF2-40B4-BE49-F238E27FC236}">
                <a16:creationId xmlns:a16="http://schemas.microsoft.com/office/drawing/2014/main" xmlns=""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995E8AA7-A5A4-43D5-AD0C-741AA7546414}"/>
              </a:ext>
            </a:extLst>
          </p:cNvPr>
          <p:cNvSpPr/>
          <p:nvPr userDrawn="1"/>
        </p:nvSpPr>
        <p:spPr>
          <a:xfrm>
            <a:off x="6553201" y="1905000"/>
            <a:ext cx="563879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4">
            <a:extLst>
              <a:ext uri="{FF2B5EF4-FFF2-40B4-BE49-F238E27FC236}">
                <a16:creationId xmlns:a16="http://schemas.microsoft.com/office/drawing/2014/main" xmlns=""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41" name="Picture Placeholder 2">
            <a:extLst>
              <a:ext uri="{FF2B5EF4-FFF2-40B4-BE49-F238E27FC236}">
                <a16:creationId xmlns:a16="http://schemas.microsoft.com/office/drawing/2014/main" xmlns=""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29" name="Text Placeholder 10">
            <a:extLst>
              <a:ext uri="{FF2B5EF4-FFF2-40B4-BE49-F238E27FC236}">
                <a16:creationId xmlns:a16="http://schemas.microsoft.com/office/drawing/2014/main" xmlns="" id="{F1C30550-9A0A-4927-A932-B4FF685DF905}"/>
              </a:ext>
            </a:extLst>
          </p:cNvPr>
          <p:cNvSpPr>
            <a:spLocks noGrp="1"/>
          </p:cNvSpPr>
          <p:nvPr>
            <p:ph type="body" sz="quarter" idx="14" hasCustomPrompt="1"/>
          </p:nvPr>
        </p:nvSpPr>
        <p:spPr>
          <a:xfrm>
            <a:off x="6705600" y="1905000"/>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a16="http://schemas.microsoft.com/office/drawing/2014/main" xmlns="" id="{CE77DCE4-33BE-4A16-A0FE-D4679D423256}"/>
              </a:ext>
            </a:extLst>
          </p:cNvPr>
          <p:cNvSpPr/>
          <p:nvPr userDrawn="1"/>
        </p:nvSpPr>
        <p:spPr>
          <a:xfrm>
            <a:off x="6779318"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D11002D4-3490-4D0E-8804-7F691C5220B3}"/>
              </a:ext>
            </a:extLst>
          </p:cNvPr>
          <p:cNvSpPr/>
          <p:nvPr userDrawn="1"/>
        </p:nvSpPr>
        <p:spPr>
          <a:xfrm>
            <a:off x="6779318"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DD3F5CF5-3988-4324-B85D-743A66C234FD}"/>
              </a:ext>
            </a:extLst>
          </p:cNvPr>
          <p:cNvSpPr/>
          <p:nvPr userDrawn="1"/>
        </p:nvSpPr>
        <p:spPr>
          <a:xfrm>
            <a:off x="6779318"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A53C4281-065B-4F62-96FF-B9DF1A20D6F9}"/>
              </a:ext>
            </a:extLst>
          </p:cNvPr>
          <p:cNvSpPr/>
          <p:nvPr userDrawn="1"/>
        </p:nvSpPr>
        <p:spPr>
          <a:xfrm>
            <a:off x="6779318"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E0922EFF-E66B-48AD-B06F-85C2C34D8FBF}"/>
              </a:ext>
            </a:extLst>
          </p:cNvPr>
          <p:cNvSpPr/>
          <p:nvPr userDrawn="1"/>
        </p:nvSpPr>
        <p:spPr>
          <a:xfrm>
            <a:off x="6779318"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10">
            <a:extLst>
              <a:ext uri="{FF2B5EF4-FFF2-40B4-BE49-F238E27FC236}">
                <a16:creationId xmlns:a16="http://schemas.microsoft.com/office/drawing/2014/main" xmlns="" id="{D42027F5-8476-4E7A-8E90-A49C080B4C3D}"/>
              </a:ext>
            </a:extLst>
          </p:cNvPr>
          <p:cNvSpPr>
            <a:spLocks noGrp="1"/>
          </p:cNvSpPr>
          <p:nvPr>
            <p:ph type="body" sz="quarter" idx="25" hasCustomPrompt="1"/>
          </p:nvPr>
        </p:nvSpPr>
        <p:spPr>
          <a:xfrm>
            <a:off x="7010400"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a16="http://schemas.microsoft.com/office/drawing/2014/main" xmlns="" id="{93B787B4-C804-40FF-B2F8-344465EE606A}"/>
              </a:ext>
            </a:extLst>
          </p:cNvPr>
          <p:cNvSpPr>
            <a:spLocks noGrp="1"/>
          </p:cNvSpPr>
          <p:nvPr>
            <p:ph type="body" sz="quarter" idx="26" hasCustomPrompt="1"/>
          </p:nvPr>
        </p:nvSpPr>
        <p:spPr>
          <a:xfrm>
            <a:off x="7010400"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6" name="Text Placeholder 10">
            <a:extLst>
              <a:ext uri="{FF2B5EF4-FFF2-40B4-BE49-F238E27FC236}">
                <a16:creationId xmlns:a16="http://schemas.microsoft.com/office/drawing/2014/main" xmlns="" id="{2FDDF60D-A97F-4223-AB3F-1182C932E4AC}"/>
              </a:ext>
            </a:extLst>
          </p:cNvPr>
          <p:cNvSpPr>
            <a:spLocks noGrp="1"/>
          </p:cNvSpPr>
          <p:nvPr>
            <p:ph type="body" sz="quarter" idx="27" hasCustomPrompt="1"/>
          </p:nvPr>
        </p:nvSpPr>
        <p:spPr>
          <a:xfrm>
            <a:off x="7010400"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7" name="Text Placeholder 10">
            <a:extLst>
              <a:ext uri="{FF2B5EF4-FFF2-40B4-BE49-F238E27FC236}">
                <a16:creationId xmlns:a16="http://schemas.microsoft.com/office/drawing/2014/main" xmlns="" id="{21445C9B-B4B9-47C8-901E-E86F2E200499}"/>
              </a:ext>
            </a:extLst>
          </p:cNvPr>
          <p:cNvSpPr>
            <a:spLocks noGrp="1"/>
          </p:cNvSpPr>
          <p:nvPr>
            <p:ph type="body" sz="quarter" idx="28" hasCustomPrompt="1"/>
          </p:nvPr>
        </p:nvSpPr>
        <p:spPr>
          <a:xfrm>
            <a:off x="7010400"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8" name="Text Placeholder 10">
            <a:extLst>
              <a:ext uri="{FF2B5EF4-FFF2-40B4-BE49-F238E27FC236}">
                <a16:creationId xmlns:a16="http://schemas.microsoft.com/office/drawing/2014/main" xmlns="" id="{A7A9B4C4-133A-4416-9801-C49A8143FA00}"/>
              </a:ext>
            </a:extLst>
          </p:cNvPr>
          <p:cNvSpPr>
            <a:spLocks noGrp="1"/>
          </p:cNvSpPr>
          <p:nvPr>
            <p:ph type="body" sz="quarter" idx="29" hasCustomPrompt="1"/>
          </p:nvPr>
        </p:nvSpPr>
        <p:spPr>
          <a:xfrm>
            <a:off x="7010400"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7668637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5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p:stCondLst>
                                    <p:cond delay="25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5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childTnLst>
                          </p:cTn>
                        </p:par>
                        <p:par>
                          <p:cTn id="51" fill="hold">
                            <p:stCondLst>
                              <p:cond delay="4500"/>
                            </p:stCondLst>
                            <p:childTnLst>
                              <p:par>
                                <p:cTn id="52" presetID="50" presetClass="entr" presetSubtype="0" decel="10000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1000" fill="hold"/>
                                        <p:tgtEl>
                                          <p:spTgt spid="51"/>
                                        </p:tgtEl>
                                        <p:attrNameLst>
                                          <p:attrName>ppt_w</p:attrName>
                                        </p:attrNameLst>
                                      </p:cBhvr>
                                      <p:tavLst>
                                        <p:tav tm="0">
                                          <p:val>
                                            <p:strVal val="#ppt_w+.3"/>
                                          </p:val>
                                        </p:tav>
                                        <p:tav tm="100000">
                                          <p:val>
                                            <p:strVal val="#ppt_w"/>
                                          </p:val>
                                        </p:tav>
                                      </p:tavLst>
                                    </p:anim>
                                    <p:anim calcmode="lin" valueType="num">
                                      <p:cBhvr>
                                        <p:cTn id="55" dur="1000" fill="hold"/>
                                        <p:tgtEl>
                                          <p:spTgt spid="51"/>
                                        </p:tgtEl>
                                        <p:attrNameLst>
                                          <p:attrName>ppt_h</p:attrName>
                                        </p:attrNameLst>
                                      </p:cBhvr>
                                      <p:tavLst>
                                        <p:tav tm="0">
                                          <p:val>
                                            <p:strVal val="#ppt_h"/>
                                          </p:val>
                                        </p:tav>
                                        <p:tav tm="100000">
                                          <p:val>
                                            <p:strVal val="#ppt_h"/>
                                          </p:val>
                                        </p:tav>
                                      </p:tavLst>
                                    </p:anim>
                                    <p:animEffect transition="in" filter="fade">
                                      <p:cBhvr>
                                        <p:cTn id="56" dur="1000"/>
                                        <p:tgtEl>
                                          <p:spTgt spid="51"/>
                                        </p:tgtEl>
                                      </p:cBhvr>
                                    </p:animEffect>
                                  </p:childTnLst>
                                </p:cTn>
                              </p:par>
                              <p:par>
                                <p:cTn id="57" presetID="2" presetClass="entr" presetSubtype="2"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1+#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cTn>
                              </p:par>
                              <p:par>
                                <p:cTn id="61" presetID="10" presetClass="entr" presetSubtype="0" fill="hold" grpId="0" nodeType="withEffect">
                                  <p:stCondLst>
                                    <p:cond delay="500"/>
                                  </p:stCondLst>
                                  <p:childTnLst>
                                    <p:set>
                                      <p:cBhvr>
                                        <p:cTn id="62" dur="1" fill="hold">
                                          <p:stCondLst>
                                            <p:cond delay="0"/>
                                          </p:stCondLst>
                                        </p:cTn>
                                        <p:tgtEl>
                                          <p:spTgt spid="56">
                                            <p:txEl>
                                              <p:pRg st="0" end="0"/>
                                            </p:txEl>
                                          </p:spTgt>
                                        </p:tgtEl>
                                        <p:attrNameLst>
                                          <p:attrName>style.visibility</p:attrName>
                                        </p:attrNameLst>
                                      </p:cBhvr>
                                      <p:to>
                                        <p:strVal val="visible"/>
                                      </p:to>
                                    </p:set>
                                    <p:animEffect transition="in" filter="fade">
                                      <p:cBhvr>
                                        <p:cTn id="63" dur="500"/>
                                        <p:tgtEl>
                                          <p:spTgt spid="56">
                                            <p:txEl>
                                              <p:pRg st="0" end="0"/>
                                            </p:txEl>
                                          </p:spTgt>
                                        </p:tgtEl>
                                      </p:cBhvr>
                                    </p:animEffect>
                                  </p:childTnLst>
                                </p:cTn>
                              </p:par>
                            </p:childTnLst>
                          </p:cTn>
                        </p:par>
                        <p:par>
                          <p:cTn id="64" fill="hold">
                            <p:stCondLst>
                              <p:cond delay="5500"/>
                            </p:stCondLst>
                            <p:childTnLst>
                              <p:par>
                                <p:cTn id="65" presetID="50" presetClass="entr" presetSubtype="0" decel="10000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1000" fill="hold"/>
                                        <p:tgtEl>
                                          <p:spTgt spid="52"/>
                                        </p:tgtEl>
                                        <p:attrNameLst>
                                          <p:attrName>ppt_w</p:attrName>
                                        </p:attrNameLst>
                                      </p:cBhvr>
                                      <p:tavLst>
                                        <p:tav tm="0">
                                          <p:val>
                                            <p:strVal val="#ppt_w+.3"/>
                                          </p:val>
                                        </p:tav>
                                        <p:tav tm="100000">
                                          <p:val>
                                            <p:strVal val="#ppt_w"/>
                                          </p:val>
                                        </p:tav>
                                      </p:tavLst>
                                    </p:anim>
                                    <p:anim calcmode="lin" valueType="num">
                                      <p:cBhvr>
                                        <p:cTn id="68" dur="1000" fill="hold"/>
                                        <p:tgtEl>
                                          <p:spTgt spid="52"/>
                                        </p:tgtEl>
                                        <p:attrNameLst>
                                          <p:attrName>ppt_h</p:attrName>
                                        </p:attrNameLst>
                                      </p:cBhvr>
                                      <p:tavLst>
                                        <p:tav tm="0">
                                          <p:val>
                                            <p:strVal val="#ppt_h"/>
                                          </p:val>
                                        </p:tav>
                                        <p:tav tm="100000">
                                          <p:val>
                                            <p:strVal val="#ppt_h"/>
                                          </p:val>
                                        </p:tav>
                                      </p:tavLst>
                                    </p:anim>
                                    <p:animEffect transition="in" filter="fade">
                                      <p:cBhvr>
                                        <p:cTn id="69" dur="1000"/>
                                        <p:tgtEl>
                                          <p:spTgt spid="52"/>
                                        </p:tgtEl>
                                      </p:cBhvr>
                                    </p:animEffect>
                                  </p:childTnLst>
                                </p:cTn>
                              </p:par>
                              <p:par>
                                <p:cTn id="70" presetID="2" presetClass="entr" presetSubtype="2"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750" fill="hold"/>
                                        <p:tgtEl>
                                          <p:spTgt spid="34"/>
                                        </p:tgtEl>
                                        <p:attrNameLst>
                                          <p:attrName>ppt_x</p:attrName>
                                        </p:attrNameLst>
                                      </p:cBhvr>
                                      <p:tavLst>
                                        <p:tav tm="0">
                                          <p:val>
                                            <p:strVal val="1+#ppt_w/2"/>
                                          </p:val>
                                        </p:tav>
                                        <p:tav tm="100000">
                                          <p:val>
                                            <p:strVal val="#ppt_x"/>
                                          </p:val>
                                        </p:tav>
                                      </p:tavLst>
                                    </p:anim>
                                    <p:anim calcmode="lin" valueType="num">
                                      <p:cBhvr additive="base">
                                        <p:cTn id="73" dur="750" fill="hold"/>
                                        <p:tgtEl>
                                          <p:spTgt spid="34"/>
                                        </p:tgtEl>
                                        <p:attrNameLst>
                                          <p:attrName>ppt_y</p:attrName>
                                        </p:attrNameLst>
                                      </p:cBhvr>
                                      <p:tavLst>
                                        <p:tav tm="0">
                                          <p:val>
                                            <p:strVal val="#ppt_y"/>
                                          </p:val>
                                        </p:tav>
                                        <p:tav tm="100000">
                                          <p:val>
                                            <p:strVal val="#ppt_y"/>
                                          </p:val>
                                        </p:tav>
                                      </p:tavLst>
                                    </p:anim>
                                  </p:childTnLst>
                                </p:cTn>
                              </p:par>
                              <p:par>
                                <p:cTn id="74" presetID="10" presetClass="entr" presetSubtype="0" fill="hold" grpId="0" nodeType="withEffect">
                                  <p:stCondLst>
                                    <p:cond delay="500"/>
                                  </p:stCondLst>
                                  <p:childTnLst>
                                    <p:set>
                                      <p:cBhvr>
                                        <p:cTn id="75" dur="1" fill="hold">
                                          <p:stCondLst>
                                            <p:cond delay="0"/>
                                          </p:stCondLst>
                                        </p:cTn>
                                        <p:tgtEl>
                                          <p:spTgt spid="57">
                                            <p:txEl>
                                              <p:pRg st="0" end="0"/>
                                            </p:txEl>
                                          </p:spTgt>
                                        </p:tgtEl>
                                        <p:attrNameLst>
                                          <p:attrName>style.visibility</p:attrName>
                                        </p:attrNameLst>
                                      </p:cBhvr>
                                      <p:to>
                                        <p:strVal val="visible"/>
                                      </p:to>
                                    </p:set>
                                    <p:animEffect transition="in" filter="fade">
                                      <p:cBhvr>
                                        <p:cTn id="76" dur="500"/>
                                        <p:tgtEl>
                                          <p:spTgt spid="57">
                                            <p:txEl>
                                              <p:pRg st="0" end="0"/>
                                            </p:txEl>
                                          </p:spTgt>
                                        </p:tgtEl>
                                      </p:cBhvr>
                                    </p:animEffect>
                                  </p:childTnLst>
                                </p:cTn>
                              </p:par>
                            </p:childTnLst>
                          </p:cTn>
                        </p:par>
                        <p:par>
                          <p:cTn id="77" fill="hold">
                            <p:stCondLst>
                              <p:cond delay="6500"/>
                            </p:stCondLst>
                            <p:childTnLst>
                              <p:par>
                                <p:cTn id="78" presetID="50" presetClass="entr" presetSubtype="0" decel="10000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1000" fill="hold"/>
                                        <p:tgtEl>
                                          <p:spTgt spid="53"/>
                                        </p:tgtEl>
                                        <p:attrNameLst>
                                          <p:attrName>ppt_w</p:attrName>
                                        </p:attrNameLst>
                                      </p:cBhvr>
                                      <p:tavLst>
                                        <p:tav tm="0">
                                          <p:val>
                                            <p:strVal val="#ppt_w+.3"/>
                                          </p:val>
                                        </p:tav>
                                        <p:tav tm="100000">
                                          <p:val>
                                            <p:strVal val="#ppt_w"/>
                                          </p:val>
                                        </p:tav>
                                      </p:tavLst>
                                    </p:anim>
                                    <p:anim calcmode="lin" valueType="num">
                                      <p:cBhvr>
                                        <p:cTn id="81" dur="1000" fill="hold"/>
                                        <p:tgtEl>
                                          <p:spTgt spid="53"/>
                                        </p:tgtEl>
                                        <p:attrNameLst>
                                          <p:attrName>ppt_h</p:attrName>
                                        </p:attrNameLst>
                                      </p:cBhvr>
                                      <p:tavLst>
                                        <p:tav tm="0">
                                          <p:val>
                                            <p:strVal val="#ppt_h"/>
                                          </p:val>
                                        </p:tav>
                                        <p:tav tm="100000">
                                          <p:val>
                                            <p:strVal val="#ppt_h"/>
                                          </p:val>
                                        </p:tav>
                                      </p:tavLst>
                                    </p:anim>
                                    <p:animEffect transition="in" filter="fade">
                                      <p:cBhvr>
                                        <p:cTn id="82" dur="1000"/>
                                        <p:tgtEl>
                                          <p:spTgt spid="53"/>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750" fill="hold"/>
                                        <p:tgtEl>
                                          <p:spTgt spid="35"/>
                                        </p:tgtEl>
                                        <p:attrNameLst>
                                          <p:attrName>ppt_x</p:attrName>
                                        </p:attrNameLst>
                                      </p:cBhvr>
                                      <p:tavLst>
                                        <p:tav tm="0">
                                          <p:val>
                                            <p:strVal val="1+#ppt_w/2"/>
                                          </p:val>
                                        </p:tav>
                                        <p:tav tm="100000">
                                          <p:val>
                                            <p:strVal val="#ppt_x"/>
                                          </p:val>
                                        </p:tav>
                                      </p:tavLst>
                                    </p:anim>
                                    <p:anim calcmode="lin" valueType="num">
                                      <p:cBhvr additive="base">
                                        <p:cTn id="86" dur="750" fill="hold"/>
                                        <p:tgtEl>
                                          <p:spTgt spid="35"/>
                                        </p:tgtEl>
                                        <p:attrNameLst>
                                          <p:attrName>ppt_y</p:attrName>
                                        </p:attrNameLst>
                                      </p:cBhvr>
                                      <p:tavLst>
                                        <p:tav tm="0">
                                          <p:val>
                                            <p:strVal val="#ppt_y"/>
                                          </p:val>
                                        </p:tav>
                                        <p:tav tm="100000">
                                          <p:val>
                                            <p:strVal val="#ppt_y"/>
                                          </p:val>
                                        </p:tav>
                                      </p:tavLst>
                                    </p:anim>
                                  </p:childTnLst>
                                </p:cTn>
                              </p:par>
                              <p:par>
                                <p:cTn id="87" presetID="10" presetClass="entr" presetSubtype="0" fill="hold" grpId="0" nodeType="withEffect">
                                  <p:stCondLst>
                                    <p:cond delay="500"/>
                                  </p:stCondLst>
                                  <p:childTnLst>
                                    <p:set>
                                      <p:cBhvr>
                                        <p:cTn id="88" dur="1" fill="hold">
                                          <p:stCondLst>
                                            <p:cond delay="0"/>
                                          </p:stCondLst>
                                        </p:cTn>
                                        <p:tgtEl>
                                          <p:spTgt spid="58">
                                            <p:txEl>
                                              <p:pRg st="0" end="0"/>
                                            </p:txEl>
                                          </p:spTgt>
                                        </p:tgtEl>
                                        <p:attrNameLst>
                                          <p:attrName>style.visibility</p:attrName>
                                        </p:attrNameLst>
                                      </p:cBhvr>
                                      <p:to>
                                        <p:strVal val="visible"/>
                                      </p:to>
                                    </p:set>
                                    <p:animEffect transition="in" filter="fade">
                                      <p:cBhvr>
                                        <p:cTn id="89" dur="500"/>
                                        <p:tgtEl>
                                          <p:spTgt spid="58">
                                            <p:txEl>
                                              <p:pRg st="0" end="0"/>
                                            </p:txEl>
                                          </p:spTgt>
                                        </p:tgtEl>
                                      </p:cBhvr>
                                    </p:animEffect>
                                  </p:childTnLst>
                                </p:cTn>
                              </p:par>
                            </p:childTnLst>
                          </p:cTn>
                        </p:par>
                        <p:par>
                          <p:cTn id="90" fill="hold">
                            <p:stCondLst>
                              <p:cond delay="7500"/>
                            </p:stCondLst>
                            <p:childTnLst>
                              <p:par>
                                <p:cTn id="91" presetID="50" presetClass="entr" presetSubtype="0" decel="10000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p:cTn id="93" dur="1000" fill="hold"/>
                                        <p:tgtEl>
                                          <p:spTgt spid="59"/>
                                        </p:tgtEl>
                                        <p:attrNameLst>
                                          <p:attrName>ppt_w</p:attrName>
                                        </p:attrNameLst>
                                      </p:cBhvr>
                                      <p:tavLst>
                                        <p:tav tm="0">
                                          <p:val>
                                            <p:strVal val="#ppt_w+.3"/>
                                          </p:val>
                                        </p:tav>
                                        <p:tav tm="100000">
                                          <p:val>
                                            <p:strVal val="#ppt_w"/>
                                          </p:val>
                                        </p:tav>
                                      </p:tavLst>
                                    </p:anim>
                                    <p:anim calcmode="lin" valueType="num">
                                      <p:cBhvr>
                                        <p:cTn id="94" dur="1000" fill="hold"/>
                                        <p:tgtEl>
                                          <p:spTgt spid="59"/>
                                        </p:tgtEl>
                                        <p:attrNameLst>
                                          <p:attrName>ppt_h</p:attrName>
                                        </p:attrNameLst>
                                      </p:cBhvr>
                                      <p:tavLst>
                                        <p:tav tm="0">
                                          <p:val>
                                            <p:strVal val="#ppt_h"/>
                                          </p:val>
                                        </p:tav>
                                        <p:tav tm="100000">
                                          <p:val>
                                            <p:strVal val="#ppt_h"/>
                                          </p:val>
                                        </p:tav>
                                      </p:tavLst>
                                    </p:anim>
                                    <p:animEffect transition="in" filter="fade">
                                      <p:cBhvr>
                                        <p:cTn id="95" dur="1000"/>
                                        <p:tgtEl>
                                          <p:spTgt spid="59"/>
                                        </p:tgtEl>
                                      </p:cBhvr>
                                    </p:animEffect>
                                  </p:childTnLst>
                                </p:cTn>
                              </p:par>
                              <p:par>
                                <p:cTn id="96" presetID="2" presetClass="entr" presetSubtype="2"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additive="base">
                                        <p:cTn id="98" dur="750" fill="hold"/>
                                        <p:tgtEl>
                                          <p:spTgt spid="46"/>
                                        </p:tgtEl>
                                        <p:attrNameLst>
                                          <p:attrName>ppt_x</p:attrName>
                                        </p:attrNameLst>
                                      </p:cBhvr>
                                      <p:tavLst>
                                        <p:tav tm="0">
                                          <p:val>
                                            <p:strVal val="1+#ppt_w/2"/>
                                          </p:val>
                                        </p:tav>
                                        <p:tav tm="100000">
                                          <p:val>
                                            <p:strVal val="#ppt_x"/>
                                          </p:val>
                                        </p:tav>
                                      </p:tavLst>
                                    </p:anim>
                                    <p:anim calcmode="lin" valueType="num">
                                      <p:cBhvr additive="base">
                                        <p:cTn id="99" dur="750" fill="hold"/>
                                        <p:tgtEl>
                                          <p:spTgt spid="46"/>
                                        </p:tgtEl>
                                        <p:attrNameLst>
                                          <p:attrName>ppt_y</p:attrName>
                                        </p:attrNameLst>
                                      </p:cBhvr>
                                      <p:tavLst>
                                        <p:tav tm="0">
                                          <p:val>
                                            <p:strVal val="#ppt_y"/>
                                          </p:val>
                                        </p:tav>
                                        <p:tav tm="100000">
                                          <p:val>
                                            <p:strVal val="#ppt_y"/>
                                          </p:val>
                                        </p:tav>
                                      </p:tavLst>
                                    </p:anim>
                                  </p:childTnLst>
                                </p:cTn>
                              </p:par>
                              <p:par>
                                <p:cTn id="100" presetID="10" presetClass="entr" presetSubtype="0" fill="hold" grpId="0" nodeType="withEffect">
                                  <p:stCondLst>
                                    <p:cond delay="500"/>
                                  </p:stCondLst>
                                  <p:childTnLst>
                                    <p:set>
                                      <p:cBhvr>
                                        <p:cTn id="101" dur="1" fill="hold">
                                          <p:stCondLst>
                                            <p:cond delay="0"/>
                                          </p:stCondLst>
                                        </p:cTn>
                                        <p:tgtEl>
                                          <p:spTgt spid="64">
                                            <p:txEl>
                                              <p:pRg st="0" end="0"/>
                                            </p:txEl>
                                          </p:spTgt>
                                        </p:tgtEl>
                                        <p:attrNameLst>
                                          <p:attrName>style.visibility</p:attrName>
                                        </p:attrNameLst>
                                      </p:cBhvr>
                                      <p:to>
                                        <p:strVal val="visible"/>
                                      </p:to>
                                    </p:set>
                                    <p:animEffect transition="in" filter="fade">
                                      <p:cBhvr>
                                        <p:cTn id="102" dur="500"/>
                                        <p:tgtEl>
                                          <p:spTgt spid="64">
                                            <p:txEl>
                                              <p:pRg st="0" end="0"/>
                                            </p:txEl>
                                          </p:spTgt>
                                        </p:tgtEl>
                                      </p:cBhvr>
                                    </p:animEffect>
                                  </p:childTnLst>
                                </p:cTn>
                              </p:par>
                            </p:childTnLst>
                          </p:cTn>
                        </p:par>
                        <p:par>
                          <p:cTn id="103" fill="hold">
                            <p:stCondLst>
                              <p:cond delay="8500"/>
                            </p:stCondLst>
                            <p:childTnLst>
                              <p:par>
                                <p:cTn id="104" presetID="50" presetClass="entr" presetSubtype="0" decel="100000" fill="hold" grpId="0" nodeType="afterEffect">
                                  <p:stCondLst>
                                    <p:cond delay="0"/>
                                  </p:stCondLst>
                                  <p:childTnLst>
                                    <p:set>
                                      <p:cBhvr>
                                        <p:cTn id="105" dur="1" fill="hold">
                                          <p:stCondLst>
                                            <p:cond delay="0"/>
                                          </p:stCondLst>
                                        </p:cTn>
                                        <p:tgtEl>
                                          <p:spTgt spid="60"/>
                                        </p:tgtEl>
                                        <p:attrNameLst>
                                          <p:attrName>style.visibility</p:attrName>
                                        </p:attrNameLst>
                                      </p:cBhvr>
                                      <p:to>
                                        <p:strVal val="visible"/>
                                      </p:to>
                                    </p:set>
                                    <p:anim calcmode="lin" valueType="num">
                                      <p:cBhvr>
                                        <p:cTn id="106" dur="1000" fill="hold"/>
                                        <p:tgtEl>
                                          <p:spTgt spid="60"/>
                                        </p:tgtEl>
                                        <p:attrNameLst>
                                          <p:attrName>ppt_w</p:attrName>
                                        </p:attrNameLst>
                                      </p:cBhvr>
                                      <p:tavLst>
                                        <p:tav tm="0">
                                          <p:val>
                                            <p:strVal val="#ppt_w+.3"/>
                                          </p:val>
                                        </p:tav>
                                        <p:tav tm="100000">
                                          <p:val>
                                            <p:strVal val="#ppt_w"/>
                                          </p:val>
                                        </p:tav>
                                      </p:tavLst>
                                    </p:anim>
                                    <p:anim calcmode="lin" valueType="num">
                                      <p:cBhvr>
                                        <p:cTn id="107" dur="1000" fill="hold"/>
                                        <p:tgtEl>
                                          <p:spTgt spid="60"/>
                                        </p:tgtEl>
                                        <p:attrNameLst>
                                          <p:attrName>ppt_h</p:attrName>
                                        </p:attrNameLst>
                                      </p:cBhvr>
                                      <p:tavLst>
                                        <p:tav tm="0">
                                          <p:val>
                                            <p:strVal val="#ppt_h"/>
                                          </p:val>
                                        </p:tav>
                                        <p:tav tm="100000">
                                          <p:val>
                                            <p:strVal val="#ppt_h"/>
                                          </p:val>
                                        </p:tav>
                                      </p:tavLst>
                                    </p:anim>
                                    <p:animEffect transition="in" filter="fade">
                                      <p:cBhvr>
                                        <p:cTn id="108" dur="1000"/>
                                        <p:tgtEl>
                                          <p:spTgt spid="60"/>
                                        </p:tgtEl>
                                      </p:cBhvr>
                                    </p:animEffect>
                                  </p:childTnLst>
                                </p:cTn>
                              </p:par>
                              <p:par>
                                <p:cTn id="109" presetID="2" presetClass="entr" presetSubtype="2"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additive="base">
                                        <p:cTn id="111" dur="750" fill="hold"/>
                                        <p:tgtEl>
                                          <p:spTgt spid="47"/>
                                        </p:tgtEl>
                                        <p:attrNameLst>
                                          <p:attrName>ppt_x</p:attrName>
                                        </p:attrNameLst>
                                      </p:cBhvr>
                                      <p:tavLst>
                                        <p:tav tm="0">
                                          <p:val>
                                            <p:strVal val="1+#ppt_w/2"/>
                                          </p:val>
                                        </p:tav>
                                        <p:tav tm="100000">
                                          <p:val>
                                            <p:strVal val="#ppt_x"/>
                                          </p:val>
                                        </p:tav>
                                      </p:tavLst>
                                    </p:anim>
                                    <p:anim calcmode="lin" valueType="num">
                                      <p:cBhvr additive="base">
                                        <p:cTn id="112" dur="750" fill="hold"/>
                                        <p:tgtEl>
                                          <p:spTgt spid="47"/>
                                        </p:tgtEl>
                                        <p:attrNameLst>
                                          <p:attrName>ppt_y</p:attrName>
                                        </p:attrNameLst>
                                      </p:cBhvr>
                                      <p:tavLst>
                                        <p:tav tm="0">
                                          <p:val>
                                            <p:strVal val="#ppt_y"/>
                                          </p:val>
                                        </p:tav>
                                        <p:tav tm="100000">
                                          <p:val>
                                            <p:strVal val="#ppt_y"/>
                                          </p:val>
                                        </p:tav>
                                      </p:tavLst>
                                    </p:anim>
                                  </p:childTnLst>
                                </p:cTn>
                              </p:par>
                              <p:par>
                                <p:cTn id="113" presetID="10" presetClass="entr" presetSubtype="0" fill="hold" grpId="0" nodeType="withEffect">
                                  <p:stCondLst>
                                    <p:cond delay="500"/>
                                  </p:stCondLst>
                                  <p:childTnLst>
                                    <p:set>
                                      <p:cBhvr>
                                        <p:cTn id="114" dur="1" fill="hold">
                                          <p:stCondLst>
                                            <p:cond delay="0"/>
                                          </p:stCondLst>
                                        </p:cTn>
                                        <p:tgtEl>
                                          <p:spTgt spid="65">
                                            <p:txEl>
                                              <p:pRg st="0" end="0"/>
                                            </p:txEl>
                                          </p:spTgt>
                                        </p:tgtEl>
                                        <p:attrNameLst>
                                          <p:attrName>style.visibility</p:attrName>
                                        </p:attrNameLst>
                                      </p:cBhvr>
                                      <p:to>
                                        <p:strVal val="visible"/>
                                      </p:to>
                                    </p:set>
                                    <p:animEffect transition="in" filter="fade">
                                      <p:cBhvr>
                                        <p:cTn id="115" dur="500"/>
                                        <p:tgtEl>
                                          <p:spTgt spid="65">
                                            <p:txEl>
                                              <p:pRg st="0" end="0"/>
                                            </p:txEl>
                                          </p:spTgt>
                                        </p:tgtEl>
                                      </p:cBhvr>
                                    </p:animEffect>
                                  </p:childTnLst>
                                </p:cTn>
                              </p:par>
                            </p:childTnLst>
                          </p:cTn>
                        </p:par>
                        <p:par>
                          <p:cTn id="116" fill="hold">
                            <p:stCondLst>
                              <p:cond delay="9500"/>
                            </p:stCondLst>
                            <p:childTnLst>
                              <p:par>
                                <p:cTn id="117" presetID="50" presetClass="entr" presetSubtype="0" decel="10000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cBhvr>
                                        <p:cTn id="119" dur="1000" fill="hold"/>
                                        <p:tgtEl>
                                          <p:spTgt spid="61"/>
                                        </p:tgtEl>
                                        <p:attrNameLst>
                                          <p:attrName>ppt_w</p:attrName>
                                        </p:attrNameLst>
                                      </p:cBhvr>
                                      <p:tavLst>
                                        <p:tav tm="0">
                                          <p:val>
                                            <p:strVal val="#ppt_w+.3"/>
                                          </p:val>
                                        </p:tav>
                                        <p:tav tm="100000">
                                          <p:val>
                                            <p:strVal val="#ppt_w"/>
                                          </p:val>
                                        </p:tav>
                                      </p:tavLst>
                                    </p:anim>
                                    <p:anim calcmode="lin" valueType="num">
                                      <p:cBhvr>
                                        <p:cTn id="120" dur="1000" fill="hold"/>
                                        <p:tgtEl>
                                          <p:spTgt spid="61"/>
                                        </p:tgtEl>
                                        <p:attrNameLst>
                                          <p:attrName>ppt_h</p:attrName>
                                        </p:attrNameLst>
                                      </p:cBhvr>
                                      <p:tavLst>
                                        <p:tav tm="0">
                                          <p:val>
                                            <p:strVal val="#ppt_h"/>
                                          </p:val>
                                        </p:tav>
                                        <p:tav tm="100000">
                                          <p:val>
                                            <p:strVal val="#ppt_h"/>
                                          </p:val>
                                        </p:tav>
                                      </p:tavLst>
                                    </p:anim>
                                    <p:animEffect transition="in" filter="fade">
                                      <p:cBhvr>
                                        <p:cTn id="121" dur="1000"/>
                                        <p:tgtEl>
                                          <p:spTgt spid="61"/>
                                        </p:tgtEl>
                                      </p:cBhvr>
                                    </p:animEffect>
                                  </p:childTnLst>
                                </p:cTn>
                              </p:par>
                              <p:par>
                                <p:cTn id="122" presetID="2" presetClass="entr" presetSubtype="2"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 calcmode="lin" valueType="num">
                                      <p:cBhvr additive="base">
                                        <p:cTn id="124" dur="750" fill="hold"/>
                                        <p:tgtEl>
                                          <p:spTgt spid="48"/>
                                        </p:tgtEl>
                                        <p:attrNameLst>
                                          <p:attrName>ppt_x</p:attrName>
                                        </p:attrNameLst>
                                      </p:cBhvr>
                                      <p:tavLst>
                                        <p:tav tm="0">
                                          <p:val>
                                            <p:strVal val="1+#ppt_w/2"/>
                                          </p:val>
                                        </p:tav>
                                        <p:tav tm="100000">
                                          <p:val>
                                            <p:strVal val="#ppt_x"/>
                                          </p:val>
                                        </p:tav>
                                      </p:tavLst>
                                    </p:anim>
                                    <p:anim calcmode="lin" valueType="num">
                                      <p:cBhvr additive="base">
                                        <p:cTn id="125" dur="750" fill="hold"/>
                                        <p:tgtEl>
                                          <p:spTgt spid="48"/>
                                        </p:tgtEl>
                                        <p:attrNameLst>
                                          <p:attrName>ppt_y</p:attrName>
                                        </p:attrNameLst>
                                      </p:cBhvr>
                                      <p:tavLst>
                                        <p:tav tm="0">
                                          <p:val>
                                            <p:strVal val="#ppt_y"/>
                                          </p:val>
                                        </p:tav>
                                        <p:tav tm="100000">
                                          <p:val>
                                            <p:strVal val="#ppt_y"/>
                                          </p:val>
                                        </p:tav>
                                      </p:tavLst>
                                    </p:anim>
                                  </p:childTnLst>
                                </p:cTn>
                              </p:par>
                              <p:par>
                                <p:cTn id="126" presetID="10" presetClass="entr" presetSubtype="0" fill="hold" grpId="0" nodeType="withEffect">
                                  <p:stCondLst>
                                    <p:cond delay="500"/>
                                  </p:stCondLst>
                                  <p:childTnLst>
                                    <p:set>
                                      <p:cBhvr>
                                        <p:cTn id="127" dur="1" fill="hold">
                                          <p:stCondLst>
                                            <p:cond delay="0"/>
                                          </p:stCondLst>
                                        </p:cTn>
                                        <p:tgtEl>
                                          <p:spTgt spid="66">
                                            <p:txEl>
                                              <p:pRg st="0" end="0"/>
                                            </p:txEl>
                                          </p:spTgt>
                                        </p:tgtEl>
                                        <p:attrNameLst>
                                          <p:attrName>style.visibility</p:attrName>
                                        </p:attrNameLst>
                                      </p:cBhvr>
                                      <p:to>
                                        <p:strVal val="visible"/>
                                      </p:to>
                                    </p:set>
                                    <p:animEffect transition="in" filter="fade">
                                      <p:cBhvr>
                                        <p:cTn id="128" dur="500"/>
                                        <p:tgtEl>
                                          <p:spTgt spid="66">
                                            <p:txEl>
                                              <p:pRg st="0" end="0"/>
                                            </p:txEl>
                                          </p:spTgt>
                                        </p:tgtEl>
                                      </p:cBhvr>
                                    </p:animEffect>
                                  </p:childTnLst>
                                </p:cTn>
                              </p:par>
                            </p:childTnLst>
                          </p:cTn>
                        </p:par>
                        <p:par>
                          <p:cTn id="129" fill="hold">
                            <p:stCondLst>
                              <p:cond delay="10500"/>
                            </p:stCondLst>
                            <p:childTnLst>
                              <p:par>
                                <p:cTn id="130" presetID="50" presetClass="entr" presetSubtype="0" decel="10000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 calcmode="lin" valueType="num">
                                      <p:cBhvr>
                                        <p:cTn id="132" dur="1000" fill="hold"/>
                                        <p:tgtEl>
                                          <p:spTgt spid="62"/>
                                        </p:tgtEl>
                                        <p:attrNameLst>
                                          <p:attrName>ppt_w</p:attrName>
                                        </p:attrNameLst>
                                      </p:cBhvr>
                                      <p:tavLst>
                                        <p:tav tm="0">
                                          <p:val>
                                            <p:strVal val="#ppt_w+.3"/>
                                          </p:val>
                                        </p:tav>
                                        <p:tav tm="100000">
                                          <p:val>
                                            <p:strVal val="#ppt_w"/>
                                          </p:val>
                                        </p:tav>
                                      </p:tavLst>
                                    </p:anim>
                                    <p:anim calcmode="lin" valueType="num">
                                      <p:cBhvr>
                                        <p:cTn id="133" dur="1000" fill="hold"/>
                                        <p:tgtEl>
                                          <p:spTgt spid="62"/>
                                        </p:tgtEl>
                                        <p:attrNameLst>
                                          <p:attrName>ppt_h</p:attrName>
                                        </p:attrNameLst>
                                      </p:cBhvr>
                                      <p:tavLst>
                                        <p:tav tm="0">
                                          <p:val>
                                            <p:strVal val="#ppt_h"/>
                                          </p:val>
                                        </p:tav>
                                        <p:tav tm="100000">
                                          <p:val>
                                            <p:strVal val="#ppt_h"/>
                                          </p:val>
                                        </p:tav>
                                      </p:tavLst>
                                    </p:anim>
                                    <p:animEffect transition="in" filter="fade">
                                      <p:cBhvr>
                                        <p:cTn id="134" dur="1000"/>
                                        <p:tgtEl>
                                          <p:spTgt spid="62"/>
                                        </p:tgtEl>
                                      </p:cBhvr>
                                    </p:animEffect>
                                  </p:childTnLst>
                                </p:cTn>
                              </p:par>
                              <p:par>
                                <p:cTn id="135" presetID="2" presetClass="entr" presetSubtype="2"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additive="base">
                                        <p:cTn id="137" dur="750" fill="hold"/>
                                        <p:tgtEl>
                                          <p:spTgt spid="49"/>
                                        </p:tgtEl>
                                        <p:attrNameLst>
                                          <p:attrName>ppt_x</p:attrName>
                                        </p:attrNameLst>
                                      </p:cBhvr>
                                      <p:tavLst>
                                        <p:tav tm="0">
                                          <p:val>
                                            <p:strVal val="1+#ppt_w/2"/>
                                          </p:val>
                                        </p:tav>
                                        <p:tav tm="100000">
                                          <p:val>
                                            <p:strVal val="#ppt_x"/>
                                          </p:val>
                                        </p:tav>
                                      </p:tavLst>
                                    </p:anim>
                                    <p:anim calcmode="lin" valueType="num">
                                      <p:cBhvr additive="base">
                                        <p:cTn id="138" dur="750" fill="hold"/>
                                        <p:tgtEl>
                                          <p:spTgt spid="49"/>
                                        </p:tgtEl>
                                        <p:attrNameLst>
                                          <p:attrName>ppt_y</p:attrName>
                                        </p:attrNameLst>
                                      </p:cBhvr>
                                      <p:tavLst>
                                        <p:tav tm="0">
                                          <p:val>
                                            <p:strVal val="#ppt_y"/>
                                          </p:val>
                                        </p:tav>
                                        <p:tav tm="100000">
                                          <p:val>
                                            <p:strVal val="#ppt_y"/>
                                          </p:val>
                                        </p:tav>
                                      </p:tavLst>
                                    </p:anim>
                                  </p:childTnLst>
                                </p:cTn>
                              </p:par>
                              <p:par>
                                <p:cTn id="139" presetID="10" presetClass="entr" presetSubtype="0" fill="hold" grpId="0" nodeType="withEffect">
                                  <p:stCondLst>
                                    <p:cond delay="500"/>
                                  </p:stCondLst>
                                  <p:childTnLst>
                                    <p:set>
                                      <p:cBhvr>
                                        <p:cTn id="140" dur="1" fill="hold">
                                          <p:stCondLst>
                                            <p:cond delay="0"/>
                                          </p:stCondLst>
                                        </p:cTn>
                                        <p:tgtEl>
                                          <p:spTgt spid="67">
                                            <p:txEl>
                                              <p:pRg st="0" end="0"/>
                                            </p:txEl>
                                          </p:spTgt>
                                        </p:tgtEl>
                                        <p:attrNameLst>
                                          <p:attrName>style.visibility</p:attrName>
                                        </p:attrNameLst>
                                      </p:cBhvr>
                                      <p:to>
                                        <p:strVal val="visible"/>
                                      </p:to>
                                    </p:set>
                                    <p:animEffect transition="in" filter="fade">
                                      <p:cBhvr>
                                        <p:cTn id="141" dur="500"/>
                                        <p:tgtEl>
                                          <p:spTgt spid="67">
                                            <p:txEl>
                                              <p:pRg st="0" end="0"/>
                                            </p:txEl>
                                          </p:spTgt>
                                        </p:tgtEl>
                                      </p:cBhvr>
                                    </p:animEffect>
                                  </p:childTnLst>
                                </p:cTn>
                              </p:par>
                            </p:childTnLst>
                          </p:cTn>
                        </p:par>
                        <p:par>
                          <p:cTn id="142" fill="hold">
                            <p:stCondLst>
                              <p:cond delay="11500"/>
                            </p:stCondLst>
                            <p:childTnLst>
                              <p:par>
                                <p:cTn id="143" presetID="50" presetClass="entr" presetSubtype="0" decel="100000" fill="hold" grpId="0" nodeType="after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p:cTn id="145" dur="1000" fill="hold"/>
                                        <p:tgtEl>
                                          <p:spTgt spid="63"/>
                                        </p:tgtEl>
                                        <p:attrNameLst>
                                          <p:attrName>ppt_w</p:attrName>
                                        </p:attrNameLst>
                                      </p:cBhvr>
                                      <p:tavLst>
                                        <p:tav tm="0">
                                          <p:val>
                                            <p:strVal val="#ppt_w+.3"/>
                                          </p:val>
                                        </p:tav>
                                        <p:tav tm="100000">
                                          <p:val>
                                            <p:strVal val="#ppt_w"/>
                                          </p:val>
                                        </p:tav>
                                      </p:tavLst>
                                    </p:anim>
                                    <p:anim calcmode="lin" valueType="num">
                                      <p:cBhvr>
                                        <p:cTn id="146" dur="1000" fill="hold"/>
                                        <p:tgtEl>
                                          <p:spTgt spid="63"/>
                                        </p:tgtEl>
                                        <p:attrNameLst>
                                          <p:attrName>ppt_h</p:attrName>
                                        </p:attrNameLst>
                                      </p:cBhvr>
                                      <p:tavLst>
                                        <p:tav tm="0">
                                          <p:val>
                                            <p:strVal val="#ppt_h"/>
                                          </p:val>
                                        </p:tav>
                                        <p:tav tm="100000">
                                          <p:val>
                                            <p:strVal val="#ppt_h"/>
                                          </p:val>
                                        </p:tav>
                                      </p:tavLst>
                                    </p:anim>
                                    <p:animEffect transition="in" filter="fade">
                                      <p:cBhvr>
                                        <p:cTn id="147" dur="1000"/>
                                        <p:tgtEl>
                                          <p:spTgt spid="63"/>
                                        </p:tgtEl>
                                      </p:cBhvr>
                                    </p:animEffect>
                                  </p:childTnLst>
                                </p:cTn>
                              </p:par>
                              <p:par>
                                <p:cTn id="148" presetID="2" presetClass="entr" presetSubtype="2" fill="hold" grpId="0" nodeType="withEffect">
                                  <p:stCondLst>
                                    <p:cond delay="0"/>
                                  </p:stCondLst>
                                  <p:childTnLst>
                                    <p:set>
                                      <p:cBhvr>
                                        <p:cTn id="149" dur="1" fill="hold">
                                          <p:stCondLst>
                                            <p:cond delay="0"/>
                                          </p:stCondLst>
                                        </p:cTn>
                                        <p:tgtEl>
                                          <p:spTgt spid="50"/>
                                        </p:tgtEl>
                                        <p:attrNameLst>
                                          <p:attrName>style.visibility</p:attrName>
                                        </p:attrNameLst>
                                      </p:cBhvr>
                                      <p:to>
                                        <p:strVal val="visible"/>
                                      </p:to>
                                    </p:set>
                                    <p:anim calcmode="lin" valueType="num">
                                      <p:cBhvr additive="base">
                                        <p:cTn id="150" dur="750" fill="hold"/>
                                        <p:tgtEl>
                                          <p:spTgt spid="50"/>
                                        </p:tgtEl>
                                        <p:attrNameLst>
                                          <p:attrName>ppt_x</p:attrName>
                                        </p:attrNameLst>
                                      </p:cBhvr>
                                      <p:tavLst>
                                        <p:tav tm="0">
                                          <p:val>
                                            <p:strVal val="1+#ppt_w/2"/>
                                          </p:val>
                                        </p:tav>
                                        <p:tav tm="100000">
                                          <p:val>
                                            <p:strVal val="#ppt_x"/>
                                          </p:val>
                                        </p:tav>
                                      </p:tavLst>
                                    </p:anim>
                                    <p:anim calcmode="lin" valueType="num">
                                      <p:cBhvr additive="base">
                                        <p:cTn id="151" dur="750" fill="hold"/>
                                        <p:tgtEl>
                                          <p:spTgt spid="50"/>
                                        </p:tgtEl>
                                        <p:attrNameLst>
                                          <p:attrName>ppt_y</p:attrName>
                                        </p:attrNameLst>
                                      </p:cBhvr>
                                      <p:tavLst>
                                        <p:tav tm="0">
                                          <p:val>
                                            <p:strVal val="#ppt_y"/>
                                          </p:val>
                                        </p:tav>
                                        <p:tav tm="100000">
                                          <p:val>
                                            <p:strVal val="#ppt_y"/>
                                          </p:val>
                                        </p:tav>
                                      </p:tavLst>
                                    </p:anim>
                                  </p:childTnLst>
                                </p:cTn>
                              </p:par>
                              <p:par>
                                <p:cTn id="152" presetID="10" presetClass="entr" presetSubtype="0" fill="hold" grpId="0" nodeType="withEffect">
                                  <p:stCondLst>
                                    <p:cond delay="500"/>
                                  </p:stCondLst>
                                  <p:childTnLst>
                                    <p:set>
                                      <p:cBhvr>
                                        <p:cTn id="153" dur="1" fill="hold">
                                          <p:stCondLst>
                                            <p:cond delay="0"/>
                                          </p:stCondLst>
                                        </p:cTn>
                                        <p:tgtEl>
                                          <p:spTgt spid="68">
                                            <p:txEl>
                                              <p:pRg st="0" end="0"/>
                                            </p:txEl>
                                          </p:spTgt>
                                        </p:tgtEl>
                                        <p:attrNameLst>
                                          <p:attrName>style.visibility</p:attrName>
                                        </p:attrNameLst>
                                      </p:cBhvr>
                                      <p:to>
                                        <p:strVal val="visible"/>
                                      </p:to>
                                    </p:set>
                                    <p:animEffect transition="in" filter="fade">
                                      <p:cBhvr>
                                        <p:cTn id="154"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9" grpId="0" animBg="1"/>
      <p:bldP spid="60" grpId="0" animBg="1"/>
      <p:bldP spid="61" grpId="0" animBg="1"/>
      <p:bldP spid="62" grpId="0" animBg="1"/>
      <p:bldP spid="63"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50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5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27" grpId="0" animBg="1"/>
      <p:bldP spid="38" grpId="0" animBg="1"/>
      <p:bldP spid="51" grpId="0" animBg="1"/>
      <p:bldP spid="52" grpId="0" animBg="1"/>
      <p:bldP spid="53" grpId="0" animBg="1"/>
      <p:bldP spid="39" grpId="0" animBg="1"/>
      <p:bldP spid="25" grpId="0" animBg="1"/>
      <p:bldP spid="40" grpId="0" animBg="1"/>
      <p:bldP spid="41" grpId="0" animBg="1"/>
      <p:bldP spid="26" grpId="0" animBg="1"/>
      <p:bldP spid="28" grpId="0" animBg="1"/>
      <p:bldP spid="33" grpId="0" animBg="1"/>
      <p:bldP spid="34" grpId="0" animBg="1"/>
      <p:bldP spid="35"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5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Body Bullets">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xmlns="" id="{36BEA8D7-737B-4345-867F-514B71C2C397}"/>
              </a:ext>
            </a:extLst>
          </p:cNvPr>
          <p:cNvSpPr>
            <a:spLocks/>
          </p:cNvSpPr>
          <p:nvPr userDrawn="1"/>
        </p:nvSpPr>
        <p:spPr bwMode="auto">
          <a:xfrm>
            <a:off x="-1143000" y="1462361"/>
            <a:ext cx="5918200" cy="5319440"/>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22" name="Picture Placeholder 2">
            <a:extLst>
              <a:ext uri="{FF2B5EF4-FFF2-40B4-BE49-F238E27FC236}">
                <a16:creationId xmlns:a16="http://schemas.microsoft.com/office/drawing/2014/main" xmlns="" id="{E94272AB-C398-4C13-A4AD-DE38088316F2}"/>
              </a:ext>
            </a:extLst>
          </p:cNvPr>
          <p:cNvSpPr>
            <a:spLocks noGrp="1"/>
          </p:cNvSpPr>
          <p:nvPr>
            <p:ph type="pic" sz="quarter" idx="21" hasCustomPrompt="1"/>
          </p:nvPr>
        </p:nvSpPr>
        <p:spPr>
          <a:xfrm>
            <a:off x="167052" y="1824684"/>
            <a:ext cx="5646605" cy="4771266"/>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
        <p:nvSpPr>
          <p:cNvPr id="17" name="Text Placeholder 10">
            <a:extLst>
              <a:ext uri="{FF2B5EF4-FFF2-40B4-BE49-F238E27FC236}">
                <a16:creationId xmlns:a16="http://schemas.microsoft.com/office/drawing/2014/main" xmlns="" id="{B05D4790-5AEA-4CDE-BCC3-9755AB2623BD}"/>
              </a:ext>
            </a:extLst>
          </p:cNvPr>
          <p:cNvSpPr>
            <a:spLocks noGrp="1"/>
          </p:cNvSpPr>
          <p:nvPr>
            <p:ph type="body" sz="quarter" idx="14" hasCustomPrompt="1"/>
          </p:nvPr>
        </p:nvSpPr>
        <p:spPr>
          <a:xfrm>
            <a:off x="7239000" y="1905000"/>
            <a:ext cx="4343400"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8" name="Text Placeholder 10">
            <a:extLst>
              <a:ext uri="{FF2B5EF4-FFF2-40B4-BE49-F238E27FC236}">
                <a16:creationId xmlns:a16="http://schemas.microsoft.com/office/drawing/2014/main" xmlns="" id="{1600BFC9-0BC5-420A-ADBB-412D97FB5BC2}"/>
              </a:ext>
            </a:extLst>
          </p:cNvPr>
          <p:cNvSpPr>
            <a:spLocks noGrp="1"/>
          </p:cNvSpPr>
          <p:nvPr>
            <p:ph type="body" sz="quarter" idx="15" hasCustomPrompt="1"/>
          </p:nvPr>
        </p:nvSpPr>
        <p:spPr>
          <a:xfrm>
            <a:off x="8195416" y="28654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a16="http://schemas.microsoft.com/office/drawing/2014/main" xmlns="" id="{CAEFF2A5-AF31-4AD1-B22B-424A449E12C2}"/>
              </a:ext>
            </a:extLst>
          </p:cNvPr>
          <p:cNvSpPr>
            <a:spLocks noGrp="1"/>
          </p:cNvSpPr>
          <p:nvPr>
            <p:ph type="body" sz="quarter" idx="16" hasCustomPrompt="1"/>
          </p:nvPr>
        </p:nvSpPr>
        <p:spPr>
          <a:xfrm>
            <a:off x="8195416" y="39322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a16="http://schemas.microsoft.com/office/drawing/2014/main" xmlns="" id="{522012DF-477F-437B-9583-98DD50D11ECE}"/>
              </a:ext>
            </a:extLst>
          </p:cNvPr>
          <p:cNvSpPr>
            <a:spLocks noGrp="1"/>
          </p:cNvSpPr>
          <p:nvPr>
            <p:ph type="body" sz="quarter" idx="17" hasCustomPrompt="1"/>
          </p:nvPr>
        </p:nvSpPr>
        <p:spPr>
          <a:xfrm>
            <a:off x="8195416" y="49990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Picture Placeholder 5">
            <a:extLst>
              <a:ext uri="{FF2B5EF4-FFF2-40B4-BE49-F238E27FC236}">
                <a16:creationId xmlns:a16="http://schemas.microsoft.com/office/drawing/2014/main" xmlns="" id="{E2DDDE0D-806D-40EB-8C59-3327C70AE223}"/>
              </a:ext>
            </a:extLst>
          </p:cNvPr>
          <p:cNvSpPr>
            <a:spLocks noGrp="1"/>
          </p:cNvSpPr>
          <p:nvPr>
            <p:ph type="pic" sz="quarter" idx="18"/>
          </p:nvPr>
        </p:nvSpPr>
        <p:spPr>
          <a:xfrm>
            <a:off x="7239000" y="2697161"/>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3" name="Picture Placeholder 5">
            <a:extLst>
              <a:ext uri="{FF2B5EF4-FFF2-40B4-BE49-F238E27FC236}">
                <a16:creationId xmlns:a16="http://schemas.microsoft.com/office/drawing/2014/main" xmlns="" id="{32AD1E52-6F00-4405-84FE-81B29C7E9CD3}"/>
              </a:ext>
            </a:extLst>
          </p:cNvPr>
          <p:cNvSpPr>
            <a:spLocks noGrp="1"/>
          </p:cNvSpPr>
          <p:nvPr>
            <p:ph type="pic" sz="quarter" idx="19"/>
          </p:nvPr>
        </p:nvSpPr>
        <p:spPr>
          <a:xfrm>
            <a:off x="7239000" y="3763961"/>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4" name="Picture Placeholder 5">
            <a:extLst>
              <a:ext uri="{FF2B5EF4-FFF2-40B4-BE49-F238E27FC236}">
                <a16:creationId xmlns:a16="http://schemas.microsoft.com/office/drawing/2014/main" xmlns="" id="{390E6011-73BD-4AD6-BFDA-BF8A666BAE58}"/>
              </a:ext>
            </a:extLst>
          </p:cNvPr>
          <p:cNvSpPr>
            <a:spLocks noGrp="1"/>
          </p:cNvSpPr>
          <p:nvPr>
            <p:ph type="pic" sz="quarter" idx="20"/>
          </p:nvPr>
        </p:nvSpPr>
        <p:spPr>
          <a:xfrm>
            <a:off x="7239000" y="4830761"/>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29192896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500"/>
                                        <p:tgtEl>
                                          <p:spTgt spid="18">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fade">
                                      <p:cBhvr>
                                        <p:cTn id="30" dur="500"/>
                                        <p:tgtEl>
                                          <p:spTgt spid="19">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1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3" grpId="0" animBg="1"/>
      <p:bldP spid="24"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dy - Charts">
    <p:spTree>
      <p:nvGrpSpPr>
        <p:cNvPr id="1" name=""/>
        <p:cNvGrpSpPr/>
        <p:nvPr/>
      </p:nvGrpSpPr>
      <p:grpSpPr>
        <a:xfrm>
          <a:off x="0" y="0"/>
          <a:ext cx="0" cy="0"/>
          <a:chOff x="0" y="0"/>
          <a:chExt cx="0" cy="0"/>
        </a:xfrm>
      </p:grpSpPr>
      <p:sp>
        <p:nvSpPr>
          <p:cNvPr id="29" name="Picture Placeholder 2">
            <a:extLst>
              <a:ext uri="{FF2B5EF4-FFF2-40B4-BE49-F238E27FC236}">
                <a16:creationId xmlns:a16="http://schemas.microsoft.com/office/drawing/2014/main" xmlns="" id="{82DF42C9-7BA8-4567-A7E0-F75C1F5B99AB}"/>
              </a:ext>
            </a:extLst>
          </p:cNvPr>
          <p:cNvSpPr>
            <a:spLocks noGrp="1"/>
          </p:cNvSpPr>
          <p:nvPr>
            <p:ph type="pic" sz="quarter" idx="22" hasCustomPrompt="1"/>
          </p:nvPr>
        </p:nvSpPr>
        <p:spPr>
          <a:xfrm>
            <a:off x="-36238" y="1452563"/>
            <a:ext cx="5107944" cy="5138737"/>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283437"/>
              <a:gd name="connsiteY0" fmla="*/ 0 h 4742566"/>
              <a:gd name="connsiteX1" fmla="*/ 4140200 w 4283437"/>
              <a:gd name="connsiteY1" fmla="*/ 7643 h 4742566"/>
              <a:gd name="connsiteX2" fmla="*/ 3473114 w 4283437"/>
              <a:gd name="connsiteY2" fmla="*/ 3622660 h 4742566"/>
              <a:gd name="connsiteX3" fmla="*/ 668336 w 4283437"/>
              <a:gd name="connsiteY3" fmla="*/ 4742566 h 4742566"/>
              <a:gd name="connsiteX4" fmla="*/ 0 w 4283437"/>
              <a:gd name="connsiteY4" fmla="*/ 4734628 h 4742566"/>
              <a:gd name="connsiteX5" fmla="*/ 992186 w 4283437"/>
              <a:gd name="connsiteY5" fmla="*/ 820943 h 4742566"/>
              <a:gd name="connsiteX6" fmla="*/ 9206 w 4283437"/>
              <a:gd name="connsiteY6" fmla="*/ 813301 h 4742566"/>
              <a:gd name="connsiteX7" fmla="*/ 103884 w 4283437"/>
              <a:gd name="connsiteY7" fmla="*/ 366501 h 4742566"/>
              <a:gd name="connsiteX8" fmla="*/ 205740 w 4283437"/>
              <a:gd name="connsiteY8" fmla="*/ 0 h 4742566"/>
              <a:gd name="connsiteX0" fmla="*/ 205740 w 4305194"/>
              <a:gd name="connsiteY0" fmla="*/ 0 h 4742566"/>
              <a:gd name="connsiteX1" fmla="*/ 4140200 w 4305194"/>
              <a:gd name="connsiteY1" fmla="*/ 7643 h 4742566"/>
              <a:gd name="connsiteX2" fmla="*/ 3659188 w 4305194"/>
              <a:gd name="connsiteY2" fmla="*/ 3757804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315923"/>
              <a:gd name="connsiteY0" fmla="*/ 0 h 4742566"/>
              <a:gd name="connsiteX1" fmla="*/ 4140200 w 4315923"/>
              <a:gd name="connsiteY1" fmla="*/ 7643 h 4742566"/>
              <a:gd name="connsiteX2" fmla="*/ 3659188 w 4315923"/>
              <a:gd name="connsiteY2" fmla="*/ 3757804 h 4742566"/>
              <a:gd name="connsiteX3" fmla="*/ 668336 w 4315923"/>
              <a:gd name="connsiteY3" fmla="*/ 4742566 h 4742566"/>
              <a:gd name="connsiteX4" fmla="*/ 0 w 4315923"/>
              <a:gd name="connsiteY4" fmla="*/ 4734628 h 4742566"/>
              <a:gd name="connsiteX5" fmla="*/ 992186 w 4315923"/>
              <a:gd name="connsiteY5" fmla="*/ 820943 h 4742566"/>
              <a:gd name="connsiteX6" fmla="*/ 9206 w 4315923"/>
              <a:gd name="connsiteY6" fmla="*/ 813301 h 4742566"/>
              <a:gd name="connsiteX7" fmla="*/ 103884 w 4315923"/>
              <a:gd name="connsiteY7" fmla="*/ 366501 h 4742566"/>
              <a:gd name="connsiteX8" fmla="*/ 205740 w 4315923"/>
              <a:gd name="connsiteY8" fmla="*/ 0 h 4742566"/>
              <a:gd name="connsiteX0" fmla="*/ 205740 w 4140200"/>
              <a:gd name="connsiteY0" fmla="*/ 0 h 4742566"/>
              <a:gd name="connsiteX1" fmla="*/ 4140200 w 4140200"/>
              <a:gd name="connsiteY1" fmla="*/ 7643 h 4742566"/>
              <a:gd name="connsiteX2" fmla="*/ 3659188 w 4140200"/>
              <a:gd name="connsiteY2" fmla="*/ 3757804 h 4742566"/>
              <a:gd name="connsiteX3" fmla="*/ 668336 w 4140200"/>
              <a:gd name="connsiteY3" fmla="*/ 4742566 h 4742566"/>
              <a:gd name="connsiteX4" fmla="*/ 0 w 4140200"/>
              <a:gd name="connsiteY4" fmla="*/ 4734628 h 4742566"/>
              <a:gd name="connsiteX5" fmla="*/ 992186 w 4140200"/>
              <a:gd name="connsiteY5" fmla="*/ 820943 h 4742566"/>
              <a:gd name="connsiteX6" fmla="*/ 9206 w 4140200"/>
              <a:gd name="connsiteY6" fmla="*/ 813301 h 4742566"/>
              <a:gd name="connsiteX7" fmla="*/ 103884 w 4140200"/>
              <a:gd name="connsiteY7" fmla="*/ 366501 h 4742566"/>
              <a:gd name="connsiteX8" fmla="*/ 205740 w 4140200"/>
              <a:gd name="connsiteY8" fmla="*/ 0 h 4742566"/>
              <a:gd name="connsiteX0" fmla="*/ 205740 w 4140200"/>
              <a:gd name="connsiteY0" fmla="*/ 0 h 4742566"/>
              <a:gd name="connsiteX1" fmla="*/ 4140200 w 4140200"/>
              <a:gd name="connsiteY1" fmla="*/ 7643 h 4742566"/>
              <a:gd name="connsiteX2" fmla="*/ 4082013 w 4140200"/>
              <a:gd name="connsiteY2" fmla="*/ 366501 h 4742566"/>
              <a:gd name="connsiteX3" fmla="*/ 3659188 w 4140200"/>
              <a:gd name="connsiteY3" fmla="*/ 3757804 h 4742566"/>
              <a:gd name="connsiteX4" fmla="*/ 668336 w 4140200"/>
              <a:gd name="connsiteY4" fmla="*/ 4742566 h 4742566"/>
              <a:gd name="connsiteX5" fmla="*/ 0 w 4140200"/>
              <a:gd name="connsiteY5" fmla="*/ 4734628 h 4742566"/>
              <a:gd name="connsiteX6" fmla="*/ 992186 w 4140200"/>
              <a:gd name="connsiteY6" fmla="*/ 820943 h 4742566"/>
              <a:gd name="connsiteX7" fmla="*/ 9206 w 4140200"/>
              <a:gd name="connsiteY7" fmla="*/ 813301 h 4742566"/>
              <a:gd name="connsiteX8" fmla="*/ 103884 w 4140200"/>
              <a:gd name="connsiteY8" fmla="*/ 366501 h 4742566"/>
              <a:gd name="connsiteX9" fmla="*/ 205740 w 4140200"/>
              <a:gd name="connsiteY9" fmla="*/ 0 h 4742566"/>
              <a:gd name="connsiteX0" fmla="*/ 205740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205740 w 4082013"/>
              <a:gd name="connsiteY8" fmla="*/ 0 h 4742566"/>
              <a:gd name="connsiteX0" fmla="*/ 186491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186491 w 4082013"/>
              <a:gd name="connsiteY8" fmla="*/ 0 h 4742566"/>
              <a:gd name="connsiteX0" fmla="*/ 103884 w 4082013"/>
              <a:gd name="connsiteY0" fmla="*/ 0 h 4376065"/>
              <a:gd name="connsiteX1" fmla="*/ 4082013 w 4082013"/>
              <a:gd name="connsiteY1" fmla="*/ 0 h 4376065"/>
              <a:gd name="connsiteX2" fmla="*/ 3659188 w 4082013"/>
              <a:gd name="connsiteY2" fmla="*/ 3391303 h 4376065"/>
              <a:gd name="connsiteX3" fmla="*/ 668336 w 4082013"/>
              <a:gd name="connsiteY3" fmla="*/ 4376065 h 4376065"/>
              <a:gd name="connsiteX4" fmla="*/ 0 w 4082013"/>
              <a:gd name="connsiteY4" fmla="*/ 4368127 h 4376065"/>
              <a:gd name="connsiteX5" fmla="*/ 992186 w 4082013"/>
              <a:gd name="connsiteY5" fmla="*/ 454442 h 4376065"/>
              <a:gd name="connsiteX6" fmla="*/ 9206 w 4082013"/>
              <a:gd name="connsiteY6" fmla="*/ 446800 h 4376065"/>
              <a:gd name="connsiteX7" fmla="*/ 103884 w 4082013"/>
              <a:gd name="connsiteY7" fmla="*/ 0 h 4376065"/>
              <a:gd name="connsiteX0" fmla="*/ 103884 w 4242421"/>
              <a:gd name="connsiteY0" fmla="*/ 0 h 4376065"/>
              <a:gd name="connsiteX1" fmla="*/ 4242421 w 4242421"/>
              <a:gd name="connsiteY1" fmla="*/ 6435 h 4376065"/>
              <a:gd name="connsiteX2" fmla="*/ 3659188 w 4242421"/>
              <a:gd name="connsiteY2" fmla="*/ 3391303 h 4376065"/>
              <a:gd name="connsiteX3" fmla="*/ 668336 w 4242421"/>
              <a:gd name="connsiteY3" fmla="*/ 4376065 h 4376065"/>
              <a:gd name="connsiteX4" fmla="*/ 0 w 4242421"/>
              <a:gd name="connsiteY4" fmla="*/ 4368127 h 4376065"/>
              <a:gd name="connsiteX5" fmla="*/ 992186 w 4242421"/>
              <a:gd name="connsiteY5" fmla="*/ 454442 h 4376065"/>
              <a:gd name="connsiteX6" fmla="*/ 9206 w 4242421"/>
              <a:gd name="connsiteY6" fmla="*/ 446800 h 4376065"/>
              <a:gd name="connsiteX7" fmla="*/ 103884 w 4242421"/>
              <a:gd name="connsiteY7" fmla="*/ 0 h 4376065"/>
              <a:gd name="connsiteX0" fmla="*/ 103884 w 4245094"/>
              <a:gd name="connsiteY0" fmla="*/ 1609 h 4377674"/>
              <a:gd name="connsiteX1" fmla="*/ 4245094 w 4245094"/>
              <a:gd name="connsiteY1" fmla="*/ 0 h 4377674"/>
              <a:gd name="connsiteX2" fmla="*/ 3659188 w 4245094"/>
              <a:gd name="connsiteY2" fmla="*/ 3392912 h 4377674"/>
              <a:gd name="connsiteX3" fmla="*/ 668336 w 4245094"/>
              <a:gd name="connsiteY3" fmla="*/ 4377674 h 4377674"/>
              <a:gd name="connsiteX4" fmla="*/ 0 w 4245094"/>
              <a:gd name="connsiteY4" fmla="*/ 4369736 h 4377674"/>
              <a:gd name="connsiteX5" fmla="*/ 992186 w 4245094"/>
              <a:gd name="connsiteY5" fmla="*/ 456051 h 4377674"/>
              <a:gd name="connsiteX6" fmla="*/ 9206 w 4245094"/>
              <a:gd name="connsiteY6" fmla="*/ 448409 h 4377674"/>
              <a:gd name="connsiteX7" fmla="*/ 103884 w 4245094"/>
              <a:gd name="connsiteY7" fmla="*/ 1609 h 4377674"/>
              <a:gd name="connsiteX0" fmla="*/ 103884 w 4296307"/>
              <a:gd name="connsiteY0" fmla="*/ 1609 h 4377674"/>
              <a:gd name="connsiteX1" fmla="*/ 4245094 w 4296307"/>
              <a:gd name="connsiteY1" fmla="*/ 0 h 4377674"/>
              <a:gd name="connsiteX2" fmla="*/ 3659188 w 4296307"/>
              <a:gd name="connsiteY2" fmla="*/ 3392912 h 4377674"/>
              <a:gd name="connsiteX3" fmla="*/ 668336 w 4296307"/>
              <a:gd name="connsiteY3" fmla="*/ 4377674 h 4377674"/>
              <a:gd name="connsiteX4" fmla="*/ 0 w 4296307"/>
              <a:gd name="connsiteY4" fmla="*/ 4369736 h 4377674"/>
              <a:gd name="connsiteX5" fmla="*/ 992186 w 4296307"/>
              <a:gd name="connsiteY5" fmla="*/ 456051 h 4377674"/>
              <a:gd name="connsiteX6" fmla="*/ 9206 w 4296307"/>
              <a:gd name="connsiteY6" fmla="*/ 448409 h 4377674"/>
              <a:gd name="connsiteX7" fmla="*/ 103884 w 4296307"/>
              <a:gd name="connsiteY7" fmla="*/ 1609 h 4377674"/>
              <a:gd name="connsiteX0" fmla="*/ 103884 w 4302517"/>
              <a:gd name="connsiteY0" fmla="*/ 1609 h 4377674"/>
              <a:gd name="connsiteX1" fmla="*/ 4245094 w 4302517"/>
              <a:gd name="connsiteY1" fmla="*/ 0 h 4377674"/>
              <a:gd name="connsiteX2" fmla="*/ 3659188 w 4302517"/>
              <a:gd name="connsiteY2" fmla="*/ 3392912 h 4377674"/>
              <a:gd name="connsiteX3" fmla="*/ 668336 w 4302517"/>
              <a:gd name="connsiteY3" fmla="*/ 4377674 h 4377674"/>
              <a:gd name="connsiteX4" fmla="*/ 0 w 4302517"/>
              <a:gd name="connsiteY4" fmla="*/ 4369736 h 4377674"/>
              <a:gd name="connsiteX5" fmla="*/ 992186 w 4302517"/>
              <a:gd name="connsiteY5" fmla="*/ 456051 h 4377674"/>
              <a:gd name="connsiteX6" fmla="*/ 9206 w 4302517"/>
              <a:gd name="connsiteY6" fmla="*/ 448409 h 4377674"/>
              <a:gd name="connsiteX7" fmla="*/ 103884 w 4302517"/>
              <a:gd name="connsiteY7" fmla="*/ 1609 h 4377674"/>
              <a:gd name="connsiteX0" fmla="*/ 103884 w 4302517"/>
              <a:gd name="connsiteY0" fmla="*/ 1609 h 4369736"/>
              <a:gd name="connsiteX1" fmla="*/ 4245094 w 4302517"/>
              <a:gd name="connsiteY1" fmla="*/ 0 h 4369736"/>
              <a:gd name="connsiteX2" fmla="*/ 3659188 w 4302517"/>
              <a:gd name="connsiteY2" fmla="*/ 3392912 h 4369736"/>
              <a:gd name="connsiteX3" fmla="*/ 721805 w 4302517"/>
              <a:gd name="connsiteY3" fmla="*/ 4275780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103884 w 4302517"/>
              <a:gd name="connsiteY0" fmla="*/ 1609 h 4369736"/>
              <a:gd name="connsiteX1" fmla="*/ 4245094 w 4302517"/>
              <a:gd name="connsiteY1" fmla="*/ 0 h 4369736"/>
              <a:gd name="connsiteX2" fmla="*/ 3659188 w 4302517"/>
              <a:gd name="connsiteY2" fmla="*/ 3392912 h 4369736"/>
              <a:gd name="connsiteX3" fmla="*/ 695070 w 4302517"/>
              <a:gd name="connsiteY3" fmla="*/ 4334771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94678 w 4293311"/>
              <a:gd name="connsiteY0" fmla="*/ 1609 h 4334771"/>
              <a:gd name="connsiteX1" fmla="*/ 4235888 w 4293311"/>
              <a:gd name="connsiteY1" fmla="*/ 0 h 4334771"/>
              <a:gd name="connsiteX2" fmla="*/ 3649982 w 4293311"/>
              <a:gd name="connsiteY2" fmla="*/ 3392912 h 4334771"/>
              <a:gd name="connsiteX3" fmla="*/ 685864 w 4293311"/>
              <a:gd name="connsiteY3" fmla="*/ 4334771 h 4334771"/>
              <a:gd name="connsiteX4" fmla="*/ 33570 w 4293311"/>
              <a:gd name="connsiteY4" fmla="*/ 4294656 h 4334771"/>
              <a:gd name="connsiteX5" fmla="*/ 982980 w 4293311"/>
              <a:gd name="connsiteY5" fmla="*/ 456051 h 4334771"/>
              <a:gd name="connsiteX6" fmla="*/ 0 w 4293311"/>
              <a:gd name="connsiteY6" fmla="*/ 448409 h 4334771"/>
              <a:gd name="connsiteX7" fmla="*/ 94678 w 4293311"/>
              <a:gd name="connsiteY7" fmla="*/ 1609 h 4334771"/>
              <a:gd name="connsiteX0" fmla="*/ 94678 w 4293311"/>
              <a:gd name="connsiteY0" fmla="*/ 1609 h 4348284"/>
              <a:gd name="connsiteX1" fmla="*/ 4235888 w 4293311"/>
              <a:gd name="connsiteY1" fmla="*/ 0 h 4348284"/>
              <a:gd name="connsiteX2" fmla="*/ 3649982 w 4293311"/>
              <a:gd name="connsiteY2" fmla="*/ 3392912 h 4348284"/>
              <a:gd name="connsiteX3" fmla="*/ 685864 w 4293311"/>
              <a:gd name="connsiteY3" fmla="*/ 4334771 h 4348284"/>
              <a:gd name="connsiteX4" fmla="*/ 12183 w 4293311"/>
              <a:gd name="connsiteY4" fmla="*/ 4348284 h 4348284"/>
              <a:gd name="connsiteX5" fmla="*/ 982980 w 4293311"/>
              <a:gd name="connsiteY5" fmla="*/ 456051 h 4348284"/>
              <a:gd name="connsiteX6" fmla="*/ 0 w 4293311"/>
              <a:gd name="connsiteY6" fmla="*/ 448409 h 4348284"/>
              <a:gd name="connsiteX7" fmla="*/ 94678 w 4293311"/>
              <a:gd name="connsiteY7" fmla="*/ 1609 h 4348284"/>
              <a:gd name="connsiteX0" fmla="*/ 94678 w 4293311"/>
              <a:gd name="connsiteY0" fmla="*/ 1609 h 4337558"/>
              <a:gd name="connsiteX1" fmla="*/ 4235888 w 4293311"/>
              <a:gd name="connsiteY1" fmla="*/ 0 h 4337558"/>
              <a:gd name="connsiteX2" fmla="*/ 3649982 w 4293311"/>
              <a:gd name="connsiteY2" fmla="*/ 3392912 h 4337558"/>
              <a:gd name="connsiteX3" fmla="*/ 685864 w 4293311"/>
              <a:gd name="connsiteY3" fmla="*/ 4334771 h 4337558"/>
              <a:gd name="connsiteX4" fmla="*/ 12183 w 4293311"/>
              <a:gd name="connsiteY4" fmla="*/ 4337558 h 4337558"/>
              <a:gd name="connsiteX5" fmla="*/ 982980 w 4293311"/>
              <a:gd name="connsiteY5" fmla="*/ 456051 h 4337558"/>
              <a:gd name="connsiteX6" fmla="*/ 0 w 4293311"/>
              <a:gd name="connsiteY6" fmla="*/ 448409 h 4337558"/>
              <a:gd name="connsiteX7" fmla="*/ 94678 w 4293311"/>
              <a:gd name="connsiteY7" fmla="*/ 1609 h 4337558"/>
              <a:gd name="connsiteX0" fmla="*/ 94678 w 4285641"/>
              <a:gd name="connsiteY0" fmla="*/ 1609 h 4337558"/>
              <a:gd name="connsiteX1" fmla="*/ 4235888 w 4285641"/>
              <a:gd name="connsiteY1" fmla="*/ 0 h 4337558"/>
              <a:gd name="connsiteX2" fmla="*/ 3537901 w 4285641"/>
              <a:gd name="connsiteY2" fmla="*/ 3339312 h 4337558"/>
              <a:gd name="connsiteX3" fmla="*/ 685864 w 4285641"/>
              <a:gd name="connsiteY3" fmla="*/ 4334771 h 4337558"/>
              <a:gd name="connsiteX4" fmla="*/ 12183 w 4285641"/>
              <a:gd name="connsiteY4" fmla="*/ 4337558 h 4337558"/>
              <a:gd name="connsiteX5" fmla="*/ 982980 w 4285641"/>
              <a:gd name="connsiteY5" fmla="*/ 456051 h 4337558"/>
              <a:gd name="connsiteX6" fmla="*/ 0 w 4285641"/>
              <a:gd name="connsiteY6" fmla="*/ 448409 h 4337558"/>
              <a:gd name="connsiteX7" fmla="*/ 94678 w 4285641"/>
              <a:gd name="connsiteY7" fmla="*/ 1609 h 4337558"/>
              <a:gd name="connsiteX0" fmla="*/ 94678 w 4292079"/>
              <a:gd name="connsiteY0" fmla="*/ 1609 h 4337558"/>
              <a:gd name="connsiteX1" fmla="*/ 4235888 w 4292079"/>
              <a:gd name="connsiteY1" fmla="*/ 0 h 4337558"/>
              <a:gd name="connsiteX2" fmla="*/ 3633971 w 4292079"/>
              <a:gd name="connsiteY2" fmla="*/ 3392912 h 4337558"/>
              <a:gd name="connsiteX3" fmla="*/ 685864 w 4292079"/>
              <a:gd name="connsiteY3" fmla="*/ 4334771 h 4337558"/>
              <a:gd name="connsiteX4" fmla="*/ 12183 w 4292079"/>
              <a:gd name="connsiteY4" fmla="*/ 4337558 h 4337558"/>
              <a:gd name="connsiteX5" fmla="*/ 982980 w 4292079"/>
              <a:gd name="connsiteY5" fmla="*/ 456051 h 4337558"/>
              <a:gd name="connsiteX6" fmla="*/ 0 w 4292079"/>
              <a:gd name="connsiteY6" fmla="*/ 448409 h 4337558"/>
              <a:gd name="connsiteX7" fmla="*/ 94678 w 4292079"/>
              <a:gd name="connsiteY7" fmla="*/ 1609 h 4337558"/>
              <a:gd name="connsiteX0" fmla="*/ 94678 w 4293230"/>
              <a:gd name="connsiteY0" fmla="*/ 1609 h 4337558"/>
              <a:gd name="connsiteX1" fmla="*/ 4235888 w 4293230"/>
              <a:gd name="connsiteY1" fmla="*/ 0 h 4337558"/>
              <a:gd name="connsiteX2" fmla="*/ 3633971 w 4293230"/>
              <a:gd name="connsiteY2" fmla="*/ 3392912 h 4337558"/>
              <a:gd name="connsiteX3" fmla="*/ 685864 w 4293230"/>
              <a:gd name="connsiteY3" fmla="*/ 4334771 h 4337558"/>
              <a:gd name="connsiteX4" fmla="*/ 12183 w 4293230"/>
              <a:gd name="connsiteY4" fmla="*/ 4337558 h 4337558"/>
              <a:gd name="connsiteX5" fmla="*/ 982980 w 4293230"/>
              <a:gd name="connsiteY5" fmla="*/ 456051 h 4337558"/>
              <a:gd name="connsiteX6" fmla="*/ 0 w 4293230"/>
              <a:gd name="connsiteY6" fmla="*/ 448409 h 4337558"/>
              <a:gd name="connsiteX7" fmla="*/ 94678 w 4293230"/>
              <a:gd name="connsiteY7" fmla="*/ 1609 h 43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3230" h="4337558">
                <a:moveTo>
                  <a:pt x="94678" y="1609"/>
                </a:moveTo>
                <a:lnTo>
                  <a:pt x="4235888" y="0"/>
                </a:lnTo>
                <a:cubicBezTo>
                  <a:pt x="4468342" y="1058573"/>
                  <a:pt x="3938856" y="2586355"/>
                  <a:pt x="3633971" y="3392912"/>
                </a:cubicBezTo>
                <a:lnTo>
                  <a:pt x="685864" y="4334771"/>
                </a:lnTo>
                <a:lnTo>
                  <a:pt x="12183" y="4337558"/>
                </a:lnTo>
                <a:lnTo>
                  <a:pt x="982980" y="456051"/>
                </a:lnTo>
                <a:lnTo>
                  <a:pt x="0" y="448409"/>
                </a:lnTo>
                <a:lnTo>
                  <a:pt x="94678" y="1609"/>
                </a:ln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4" name="Group 11">
            <a:extLst>
              <a:ext uri="{FF2B5EF4-FFF2-40B4-BE49-F238E27FC236}">
                <a16:creationId xmlns:a16="http://schemas.microsoft.com/office/drawing/2014/main" xmlns="" id="{40336BA8-6AA4-4F3E-AD40-2F442FF0C65B}"/>
              </a:ext>
            </a:extLst>
          </p:cNvPr>
          <p:cNvGrpSpPr>
            <a:grpSpLocks noChangeAspect="1"/>
          </p:cNvGrpSpPr>
          <p:nvPr userDrawn="1"/>
        </p:nvGrpSpPr>
        <p:grpSpPr bwMode="auto">
          <a:xfrm>
            <a:off x="-14514" y="449785"/>
            <a:ext cx="6520661" cy="6141515"/>
            <a:chOff x="43" y="288"/>
            <a:chExt cx="4109" cy="3837"/>
          </a:xfrm>
        </p:grpSpPr>
        <p:sp>
          <p:nvSpPr>
            <p:cNvPr id="5" name="Freeform 13">
              <a:extLst>
                <a:ext uri="{FF2B5EF4-FFF2-40B4-BE49-F238E27FC236}">
                  <a16:creationId xmlns:a16="http://schemas.microsoft.com/office/drawing/2014/main" xmlns="" id="{F4D298C3-C186-4085-BB74-E90858A0E4A6}"/>
                </a:ext>
              </a:extLst>
            </p:cNvPr>
            <p:cNvSpPr>
              <a:spLocks/>
            </p:cNvSpPr>
            <p:nvPr/>
          </p:nvSpPr>
          <p:spPr bwMode="auto">
            <a:xfrm>
              <a:off x="43" y="288"/>
              <a:ext cx="3067" cy="3837"/>
            </a:xfrm>
            <a:custGeom>
              <a:avLst/>
              <a:gdLst>
                <a:gd name="T0" fmla="*/ 291 w 1166"/>
                <a:gd name="T1" fmla="*/ 342 h 1442"/>
                <a:gd name="T2" fmla="*/ 15 w 1166"/>
                <a:gd name="T3" fmla="*/ 342 h 1442"/>
                <a:gd name="T4" fmla="*/ 15 w 1166"/>
                <a:gd name="T5" fmla="*/ 342 h 1442"/>
                <a:gd name="T6" fmla="*/ 15 w 1166"/>
                <a:gd name="T7" fmla="*/ 342 h 1442"/>
                <a:gd name="T8" fmla="*/ 67 w 1166"/>
                <a:gd name="T9" fmla="*/ 131 h 1442"/>
                <a:gd name="T10" fmla="*/ 71 w 1166"/>
                <a:gd name="T11" fmla="*/ 115 h 1442"/>
                <a:gd name="T12" fmla="*/ 71 w 1166"/>
                <a:gd name="T13" fmla="*/ 115 h 1442"/>
                <a:gd name="T14" fmla="*/ 71 w 1166"/>
                <a:gd name="T15" fmla="*/ 115 h 1442"/>
                <a:gd name="T16" fmla="*/ 1164 w 1166"/>
                <a:gd name="T17" fmla="*/ 115 h 1442"/>
                <a:gd name="T18" fmla="*/ 1166 w 1166"/>
                <a:gd name="T19" fmla="*/ 115 h 1442"/>
                <a:gd name="T20" fmla="*/ 1102 w 1166"/>
                <a:gd name="T21" fmla="*/ 0 h 1442"/>
                <a:gd name="T22" fmla="*/ 0 w 1166"/>
                <a:gd name="T23" fmla="*/ 0 h 1442"/>
                <a:gd name="T24" fmla="*/ 0 w 1166"/>
                <a:gd name="T25" fmla="*/ 1442 h 1442"/>
                <a:gd name="T26" fmla="*/ 16 w 1166"/>
                <a:gd name="T27" fmla="*/ 1442 h 1442"/>
                <a:gd name="T28" fmla="*/ 66 w 1166"/>
                <a:gd name="T29" fmla="*/ 1239 h 1442"/>
                <a:gd name="T30" fmla="*/ 291 w 1166"/>
                <a:gd name="T31" fmla="*/ 34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6" h="1442">
                  <a:moveTo>
                    <a:pt x="291" y="342"/>
                  </a:moveTo>
                  <a:cubicBezTo>
                    <a:pt x="291" y="342"/>
                    <a:pt x="291" y="342"/>
                    <a:pt x="15" y="342"/>
                  </a:cubicBezTo>
                  <a:cubicBezTo>
                    <a:pt x="15" y="342"/>
                    <a:pt x="15" y="342"/>
                    <a:pt x="15" y="342"/>
                  </a:cubicBezTo>
                  <a:cubicBezTo>
                    <a:pt x="15" y="342"/>
                    <a:pt x="15" y="342"/>
                    <a:pt x="15" y="342"/>
                  </a:cubicBezTo>
                  <a:cubicBezTo>
                    <a:pt x="48" y="208"/>
                    <a:pt x="62" y="153"/>
                    <a:pt x="67" y="131"/>
                  </a:cubicBezTo>
                  <a:cubicBezTo>
                    <a:pt x="68" y="126"/>
                    <a:pt x="70" y="121"/>
                    <a:pt x="71" y="115"/>
                  </a:cubicBezTo>
                  <a:cubicBezTo>
                    <a:pt x="71" y="115"/>
                    <a:pt x="71" y="115"/>
                    <a:pt x="71" y="115"/>
                  </a:cubicBezTo>
                  <a:cubicBezTo>
                    <a:pt x="71" y="115"/>
                    <a:pt x="71" y="115"/>
                    <a:pt x="71" y="115"/>
                  </a:cubicBezTo>
                  <a:cubicBezTo>
                    <a:pt x="1164" y="115"/>
                    <a:pt x="1164" y="115"/>
                    <a:pt x="1164" y="115"/>
                  </a:cubicBezTo>
                  <a:cubicBezTo>
                    <a:pt x="1166" y="115"/>
                    <a:pt x="1166" y="115"/>
                    <a:pt x="1166" y="115"/>
                  </a:cubicBezTo>
                  <a:cubicBezTo>
                    <a:pt x="1148" y="73"/>
                    <a:pt x="1127" y="35"/>
                    <a:pt x="1102" y="0"/>
                  </a:cubicBezTo>
                  <a:cubicBezTo>
                    <a:pt x="0" y="0"/>
                    <a:pt x="0" y="0"/>
                    <a:pt x="0" y="0"/>
                  </a:cubicBezTo>
                  <a:cubicBezTo>
                    <a:pt x="0" y="984"/>
                    <a:pt x="0" y="1324"/>
                    <a:pt x="0" y="1442"/>
                  </a:cubicBezTo>
                  <a:cubicBezTo>
                    <a:pt x="16" y="1442"/>
                    <a:pt x="16" y="1442"/>
                    <a:pt x="16" y="1442"/>
                  </a:cubicBezTo>
                  <a:cubicBezTo>
                    <a:pt x="34" y="1370"/>
                    <a:pt x="51" y="1302"/>
                    <a:pt x="66" y="1239"/>
                  </a:cubicBezTo>
                  <a:cubicBezTo>
                    <a:pt x="109" y="1070"/>
                    <a:pt x="178" y="794"/>
                    <a:pt x="291" y="342"/>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8" name="Freeform 14">
              <a:extLst>
                <a:ext uri="{FF2B5EF4-FFF2-40B4-BE49-F238E27FC236}">
                  <a16:creationId xmlns:a16="http://schemas.microsoft.com/office/drawing/2014/main" xmlns="" id="{165B9215-3939-4681-B8CE-7FC9C42F90A3}"/>
                </a:ext>
              </a:extLst>
            </p:cNvPr>
            <p:cNvSpPr>
              <a:spLocks/>
            </p:cNvSpPr>
            <p:nvPr/>
          </p:nvSpPr>
          <p:spPr bwMode="auto">
            <a:xfrm>
              <a:off x="2753" y="605"/>
              <a:ext cx="1399" cy="2818"/>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9" name="Freeform 15">
              <a:extLst>
                <a:ext uri="{FF2B5EF4-FFF2-40B4-BE49-F238E27FC236}">
                  <a16:creationId xmlns:a16="http://schemas.microsoft.com/office/drawing/2014/main" xmlns="" id="{EDE05D71-57D5-4B73-A1D5-51882C7995CF}"/>
                </a:ext>
              </a:extLst>
            </p:cNvPr>
            <p:cNvSpPr>
              <a:spLocks/>
            </p:cNvSpPr>
            <p:nvPr/>
          </p:nvSpPr>
          <p:spPr bwMode="auto">
            <a:xfrm>
              <a:off x="546" y="3423"/>
              <a:ext cx="2207" cy="702"/>
            </a:xfrm>
            <a:custGeom>
              <a:avLst/>
              <a:gdLst>
                <a:gd name="T0" fmla="*/ 0 w 828"/>
                <a:gd name="T1" fmla="*/ 264 h 264"/>
                <a:gd name="T2" fmla="*/ 11 w 828"/>
                <a:gd name="T3" fmla="*/ 264 h 264"/>
                <a:gd name="T4" fmla="*/ 635 w 828"/>
                <a:gd name="T5" fmla="*/ 67 h 264"/>
                <a:gd name="T6" fmla="*/ 767 w 828"/>
                <a:gd name="T7" fmla="*/ 25 h 264"/>
                <a:gd name="T8" fmla="*/ 826 w 828"/>
                <a:gd name="T9" fmla="*/ 5 h 264"/>
                <a:gd name="T10" fmla="*/ 828 w 828"/>
                <a:gd name="T11" fmla="*/ 0 h 264"/>
                <a:gd name="T12" fmla="*/ 794 w 828"/>
                <a:gd name="T13" fmla="*/ 11 h 264"/>
                <a:gd name="T14" fmla="*/ 0 w 828"/>
                <a:gd name="T15" fmla="*/ 264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264">
                  <a:moveTo>
                    <a:pt x="0" y="264"/>
                  </a:moveTo>
                  <a:cubicBezTo>
                    <a:pt x="11" y="264"/>
                    <a:pt x="11" y="264"/>
                    <a:pt x="11" y="264"/>
                  </a:cubicBezTo>
                  <a:cubicBezTo>
                    <a:pt x="195" y="206"/>
                    <a:pt x="456" y="123"/>
                    <a:pt x="635" y="67"/>
                  </a:cubicBezTo>
                  <a:cubicBezTo>
                    <a:pt x="687" y="50"/>
                    <a:pt x="733" y="36"/>
                    <a:pt x="767" y="25"/>
                  </a:cubicBezTo>
                  <a:cubicBezTo>
                    <a:pt x="787" y="18"/>
                    <a:pt x="807" y="12"/>
                    <a:pt x="826" y="5"/>
                  </a:cubicBezTo>
                  <a:cubicBezTo>
                    <a:pt x="826" y="3"/>
                    <a:pt x="827" y="2"/>
                    <a:pt x="828" y="0"/>
                  </a:cubicBezTo>
                  <a:cubicBezTo>
                    <a:pt x="817" y="4"/>
                    <a:pt x="806" y="8"/>
                    <a:pt x="794" y="11"/>
                  </a:cubicBezTo>
                  <a:cubicBezTo>
                    <a:pt x="635" y="62"/>
                    <a:pt x="227" y="192"/>
                    <a:pt x="0" y="2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1" name="Freeform 17">
              <a:extLst>
                <a:ext uri="{FF2B5EF4-FFF2-40B4-BE49-F238E27FC236}">
                  <a16:creationId xmlns:a16="http://schemas.microsoft.com/office/drawing/2014/main" xmlns="" id="{8CD60D99-3469-4DE4-B412-65695463ED2A}"/>
                </a:ext>
              </a:extLst>
            </p:cNvPr>
            <p:cNvSpPr>
              <a:spLocks/>
            </p:cNvSpPr>
            <p:nvPr/>
          </p:nvSpPr>
          <p:spPr bwMode="auto">
            <a:xfrm>
              <a:off x="576" y="3601"/>
              <a:ext cx="1662" cy="524"/>
            </a:xfrm>
            <a:custGeom>
              <a:avLst/>
              <a:gdLst>
                <a:gd name="T0" fmla="*/ 0 w 624"/>
                <a:gd name="T1" fmla="*/ 197 h 197"/>
                <a:gd name="T2" fmla="*/ 624 w 624"/>
                <a:gd name="T3" fmla="*/ 0 h 197"/>
                <a:gd name="T4" fmla="*/ 0 w 624"/>
                <a:gd name="T5" fmla="*/ 197 h 197"/>
              </a:gdLst>
              <a:ahLst/>
              <a:cxnLst>
                <a:cxn ang="0">
                  <a:pos x="T0" y="T1"/>
                </a:cxn>
                <a:cxn ang="0">
                  <a:pos x="T2" y="T3"/>
                </a:cxn>
                <a:cxn ang="0">
                  <a:pos x="T4" y="T5"/>
                </a:cxn>
              </a:cxnLst>
              <a:rect l="0" t="0" r="r" b="b"/>
              <a:pathLst>
                <a:path w="624" h="197">
                  <a:moveTo>
                    <a:pt x="0" y="197"/>
                  </a:moveTo>
                  <a:cubicBezTo>
                    <a:pt x="184" y="139"/>
                    <a:pt x="445" y="56"/>
                    <a:pt x="624" y="0"/>
                  </a:cubicBezTo>
                  <a:cubicBezTo>
                    <a:pt x="445" y="56"/>
                    <a:pt x="184" y="139"/>
                    <a:pt x="0" y="1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2" name="Freeform 18">
              <a:extLst>
                <a:ext uri="{FF2B5EF4-FFF2-40B4-BE49-F238E27FC236}">
                  <a16:creationId xmlns:a16="http://schemas.microsoft.com/office/drawing/2014/main" xmlns="" id="{E5A0FDD9-DB58-4F52-B2FE-DE8E3BDA6EB9}"/>
                </a:ext>
              </a:extLst>
            </p:cNvPr>
            <p:cNvSpPr>
              <a:spLocks/>
            </p:cNvSpPr>
            <p:nvPr/>
          </p:nvSpPr>
          <p:spPr bwMode="auto">
            <a:xfrm>
              <a:off x="43" y="1198"/>
              <a:ext cx="735" cy="2387"/>
            </a:xfrm>
            <a:custGeom>
              <a:avLst/>
              <a:gdLst>
                <a:gd name="T0" fmla="*/ 276 w 276"/>
                <a:gd name="T1" fmla="*/ 0 h 897"/>
                <a:gd name="T2" fmla="*/ 51 w 276"/>
                <a:gd name="T3" fmla="*/ 897 h 897"/>
                <a:gd name="T4" fmla="*/ 276 w 276"/>
                <a:gd name="T5" fmla="*/ 0 h 897"/>
                <a:gd name="T6" fmla="*/ 0 w 276"/>
                <a:gd name="T7" fmla="*/ 0 h 897"/>
                <a:gd name="T8" fmla="*/ 0 w 276"/>
                <a:gd name="T9" fmla="*/ 0 h 897"/>
                <a:gd name="T10" fmla="*/ 276 w 276"/>
                <a:gd name="T11" fmla="*/ 0 h 897"/>
              </a:gdLst>
              <a:ahLst/>
              <a:cxnLst>
                <a:cxn ang="0">
                  <a:pos x="T0" y="T1"/>
                </a:cxn>
                <a:cxn ang="0">
                  <a:pos x="T2" y="T3"/>
                </a:cxn>
                <a:cxn ang="0">
                  <a:pos x="T4" y="T5"/>
                </a:cxn>
                <a:cxn ang="0">
                  <a:pos x="T6" y="T7"/>
                </a:cxn>
                <a:cxn ang="0">
                  <a:pos x="T8" y="T9"/>
                </a:cxn>
                <a:cxn ang="0">
                  <a:pos x="T10" y="T11"/>
                </a:cxn>
              </a:cxnLst>
              <a:rect l="0" t="0" r="r" b="b"/>
              <a:pathLst>
                <a:path w="276" h="897">
                  <a:moveTo>
                    <a:pt x="276" y="0"/>
                  </a:moveTo>
                  <a:cubicBezTo>
                    <a:pt x="163" y="452"/>
                    <a:pt x="94" y="728"/>
                    <a:pt x="51" y="897"/>
                  </a:cubicBezTo>
                  <a:cubicBezTo>
                    <a:pt x="276" y="0"/>
                    <a:pt x="276" y="0"/>
                    <a:pt x="276" y="0"/>
                  </a:cubicBezTo>
                  <a:cubicBezTo>
                    <a:pt x="15" y="0"/>
                    <a:pt x="1" y="0"/>
                    <a:pt x="0" y="0"/>
                  </a:cubicBezTo>
                  <a:cubicBezTo>
                    <a:pt x="0" y="0"/>
                    <a:pt x="0" y="0"/>
                    <a:pt x="0" y="0"/>
                  </a:cubicBezTo>
                  <a:cubicBezTo>
                    <a:pt x="276" y="0"/>
                    <a:pt x="276" y="0"/>
                    <a:pt x="2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3" name="Freeform 19">
              <a:extLst>
                <a:ext uri="{FF2B5EF4-FFF2-40B4-BE49-F238E27FC236}">
                  <a16:creationId xmlns:a16="http://schemas.microsoft.com/office/drawing/2014/main" xmlns="" id="{E029179E-600D-4412-B733-55FA55B7CE7B}"/>
                </a:ext>
              </a:extLst>
            </p:cNvPr>
            <p:cNvSpPr>
              <a:spLocks/>
            </p:cNvSpPr>
            <p:nvPr/>
          </p:nvSpPr>
          <p:spPr bwMode="auto">
            <a:xfrm>
              <a:off x="181" y="594"/>
              <a:ext cx="11" cy="4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sp>
          <p:nvSpPr>
            <p:cNvPr id="14" name="Freeform 12">
              <a:extLst>
                <a:ext uri="{FF2B5EF4-FFF2-40B4-BE49-F238E27FC236}">
                  <a16:creationId xmlns:a16="http://schemas.microsoft.com/office/drawing/2014/main" xmlns="" id="{5D34F3BA-3438-43FF-A2E1-4F4299C2C08B}"/>
                </a:ext>
              </a:extLst>
            </p:cNvPr>
            <p:cNvSpPr>
              <a:spLocks/>
            </p:cNvSpPr>
            <p:nvPr/>
          </p:nvSpPr>
          <p:spPr bwMode="auto">
            <a:xfrm>
              <a:off x="534" y="3421"/>
              <a:ext cx="2217" cy="702"/>
            </a:xfrm>
            <a:custGeom>
              <a:avLst/>
              <a:gdLst>
                <a:gd name="T0" fmla="*/ 816 w 816"/>
                <a:gd name="T1" fmla="*/ 0 h 260"/>
                <a:gd name="T2" fmla="*/ 756 w 816"/>
                <a:gd name="T3" fmla="*/ 20 h 260"/>
                <a:gd name="T4" fmla="*/ 624 w 816"/>
                <a:gd name="T5" fmla="*/ 63 h 260"/>
                <a:gd name="T6" fmla="*/ 0 w 816"/>
                <a:gd name="T7" fmla="*/ 260 h 260"/>
                <a:gd name="T8" fmla="*/ 611 w 816"/>
                <a:gd name="T9" fmla="*/ 260 h 260"/>
                <a:gd name="T10" fmla="*/ 816 w 816"/>
                <a:gd name="T11" fmla="*/ 0 h 260"/>
                <a:gd name="connsiteX0" fmla="*/ 10000 w 10000"/>
                <a:gd name="connsiteY0" fmla="*/ 0 h 10135"/>
                <a:gd name="connsiteX1" fmla="*/ 9265 w 10000"/>
                <a:gd name="connsiteY1" fmla="*/ 769 h 10135"/>
                <a:gd name="connsiteX2" fmla="*/ 7647 w 10000"/>
                <a:gd name="connsiteY2" fmla="*/ 2423 h 10135"/>
                <a:gd name="connsiteX3" fmla="*/ 0 w 10000"/>
                <a:gd name="connsiteY3" fmla="*/ 10000 h 10135"/>
                <a:gd name="connsiteX4" fmla="*/ 7619 w 10000"/>
                <a:gd name="connsiteY4" fmla="*/ 10135 h 10135"/>
                <a:gd name="connsiteX5" fmla="*/ 10000 w 10000"/>
                <a:gd name="connsiteY5" fmla="*/ 0 h 10135"/>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684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9991 w 9991"/>
                <a:gd name="connsiteY0" fmla="*/ 0 h 9972"/>
                <a:gd name="connsiteX1" fmla="*/ 9265 w 9991"/>
                <a:gd name="connsiteY1" fmla="*/ 741 h 9972"/>
                <a:gd name="connsiteX2" fmla="*/ 7647 w 9991"/>
                <a:gd name="connsiteY2" fmla="*/ 2395 h 9972"/>
                <a:gd name="connsiteX3" fmla="*/ 0 w 9991"/>
                <a:gd name="connsiteY3" fmla="*/ 9972 h 9972"/>
                <a:gd name="connsiteX4" fmla="*/ 7728 w 9991"/>
                <a:gd name="connsiteY4" fmla="*/ 9972 h 9972"/>
                <a:gd name="connsiteX5" fmla="*/ 9991 w 9991"/>
                <a:gd name="connsiteY5" fmla="*/ 0 h 9972"/>
                <a:gd name="connsiteX0" fmla="*/ 10000 w 10000"/>
                <a:gd name="connsiteY0" fmla="*/ 0 h 10000"/>
                <a:gd name="connsiteX1" fmla="*/ 9273 w 10000"/>
                <a:gd name="connsiteY1" fmla="*/ 743 h 10000"/>
                <a:gd name="connsiteX2" fmla="*/ 7654 w 10000"/>
                <a:gd name="connsiteY2" fmla="*/ 2402 h 10000"/>
                <a:gd name="connsiteX3" fmla="*/ 0 w 10000"/>
                <a:gd name="connsiteY3" fmla="*/ 10000 h 10000"/>
                <a:gd name="connsiteX4" fmla="*/ 7735 w 10000"/>
                <a:gd name="connsiteY4" fmla="*/ 10000 h 10000"/>
                <a:gd name="connsiteX5" fmla="*/ 10000 w 10000"/>
                <a:gd name="connsiteY5" fmla="*/ 0 h 10000"/>
                <a:gd name="connsiteX0" fmla="*/ 10064 w 10064"/>
                <a:gd name="connsiteY0" fmla="*/ 0 h 10086"/>
                <a:gd name="connsiteX1" fmla="*/ 9337 w 10064"/>
                <a:gd name="connsiteY1" fmla="*/ 743 h 10086"/>
                <a:gd name="connsiteX2" fmla="*/ 7718 w 10064"/>
                <a:gd name="connsiteY2" fmla="*/ 2402 h 10086"/>
                <a:gd name="connsiteX3" fmla="*/ 0 w 10064"/>
                <a:gd name="connsiteY3" fmla="*/ 10086 h 10086"/>
                <a:gd name="connsiteX4" fmla="*/ 7799 w 10064"/>
                <a:gd name="connsiteY4" fmla="*/ 10000 h 10086"/>
                <a:gd name="connsiteX5" fmla="*/ 10064 w 10064"/>
                <a:gd name="connsiteY5" fmla="*/ 0 h 10086"/>
                <a:gd name="connsiteX0" fmla="*/ 10082 w 10082"/>
                <a:gd name="connsiteY0" fmla="*/ 0 h 10086"/>
                <a:gd name="connsiteX1" fmla="*/ 9355 w 10082"/>
                <a:gd name="connsiteY1" fmla="*/ 743 h 10086"/>
                <a:gd name="connsiteX2" fmla="*/ 7736 w 10082"/>
                <a:gd name="connsiteY2" fmla="*/ 2402 h 10086"/>
                <a:gd name="connsiteX3" fmla="*/ 0 w 10082"/>
                <a:gd name="connsiteY3" fmla="*/ 10086 h 10086"/>
                <a:gd name="connsiteX4" fmla="*/ 7817 w 10082"/>
                <a:gd name="connsiteY4" fmla="*/ 10000 h 10086"/>
                <a:gd name="connsiteX5" fmla="*/ 10082 w 10082"/>
                <a:gd name="connsiteY5"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2" h="10086">
                  <a:moveTo>
                    <a:pt x="10082" y="0"/>
                  </a:moveTo>
                  <a:cubicBezTo>
                    <a:pt x="9913" y="195"/>
                    <a:pt x="9613" y="511"/>
                    <a:pt x="9355" y="743"/>
                  </a:cubicBezTo>
                  <a:cubicBezTo>
                    <a:pt x="8938" y="1167"/>
                    <a:pt x="9295" y="845"/>
                    <a:pt x="7736" y="2402"/>
                  </a:cubicBezTo>
                  <a:lnTo>
                    <a:pt x="0" y="10086"/>
                  </a:lnTo>
                  <a:lnTo>
                    <a:pt x="7817" y="10000"/>
                  </a:lnTo>
                  <a:cubicBezTo>
                    <a:pt x="8957" y="7069"/>
                    <a:pt x="9531" y="3819"/>
                    <a:pt x="10082" y="0"/>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orbel" panose="020B0503020204020204" pitchFamily="34" charset="0"/>
              </a:endParaRPr>
            </a:p>
          </p:txBody>
        </p:sp>
      </p:grpSp>
      <p:sp>
        <p:nvSpPr>
          <p:cNvPr id="25" name="Rectangle 24">
            <a:extLst>
              <a:ext uri="{FF2B5EF4-FFF2-40B4-BE49-F238E27FC236}">
                <a16:creationId xmlns:a16="http://schemas.microsoft.com/office/drawing/2014/main" xmlns="" id="{21883F04-0392-4693-8DC4-D980ED59FC7B}"/>
              </a:ext>
            </a:extLst>
          </p:cNvPr>
          <p:cNvSpPr/>
          <p:nvPr userDrawn="1"/>
        </p:nvSpPr>
        <p:spPr>
          <a:xfrm>
            <a:off x="-14514" y="449785"/>
            <a:ext cx="12206514" cy="998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5393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50" presetClass="entr" presetSubtype="0"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dy - Charts with Text">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5129261"/>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dy - Table">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532745" y="1600200"/>
            <a:ext cx="11126510"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716111"/>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ody - Table with Bulle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6095999" y="1600200"/>
            <a:ext cx="5563255"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296625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dy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450716"/>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dy - Blank No Header">
    <p:spTree>
      <p:nvGrpSpPr>
        <p:cNvPr id="1" name=""/>
        <p:cNvGrpSpPr/>
        <p:nvPr/>
      </p:nvGrpSpPr>
      <p:grpSpPr>
        <a:xfrm>
          <a:off x="0" y="0"/>
          <a:ext cx="0" cy="0"/>
          <a:chOff x="0" y="0"/>
          <a:chExt cx="0" cy="0"/>
        </a:xfrm>
      </p:grpSpPr>
      <p:sp>
        <p:nvSpPr>
          <p:cNvPr id="2" name="Rectangle 1"/>
          <p:cNvSpPr/>
          <p:nvPr userDrawn="1"/>
        </p:nvSpPr>
        <p:spPr>
          <a:xfrm>
            <a:off x="0" y="0"/>
            <a:ext cx="1219809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889610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3" y="2870635"/>
            <a:ext cx="5932223" cy="711081"/>
          </a:xfrm>
          <a:prstGeom prst="rect">
            <a:avLst/>
          </a:prstGeom>
        </p:spPr>
        <p:txBody>
          <a:bodyPr>
            <a:normAutofit/>
          </a:bodyPr>
          <a:lstStyle>
            <a:lvl1pPr algn="ctr">
              <a:defRPr sz="2701"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smtClean="0"/>
              <a:t>SlideModel.com</a:t>
            </a:r>
            <a:endParaRPr lang="en-US"/>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425404F2-BE9A-4460-8815-8F645183555F}" type="datetimeFigureOut">
              <a:rPr lang="en-US" smtClean="0"/>
              <a:pPr/>
              <a:t>6/7/2018</a:t>
            </a:fld>
            <a:endParaRPr lang="en-US"/>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0018651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 Chart Compariso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72534" y="5131347"/>
            <a:ext cx="4447117" cy="778872"/>
          </a:xfrm>
          <a:prstGeom prst="rect">
            <a:avLst/>
          </a:prstGeom>
        </p:spPr>
        <p:txBody>
          <a:bodyPr/>
          <a:lstStyle>
            <a:lvl1pPr marL="0" indent="0" algn="ctr">
              <a:buNone/>
              <a:defRPr sz="2133" baseline="0">
                <a:solidFill>
                  <a:schemeClr val="bg1"/>
                </a:solidFill>
                <a:latin typeface="Arial" charset="0"/>
                <a:ea typeface="Arial" charset="0"/>
                <a:cs typeface="Arial" charset="0"/>
              </a:defRPr>
            </a:lvl1pPr>
            <a:lvl2pPr marL="609585" indent="0">
              <a:buNone/>
              <a:defRPr>
                <a:latin typeface="Arial" charset="0"/>
                <a:ea typeface="Arial" charset="0"/>
                <a:cs typeface="Arial" charset="0"/>
              </a:defRPr>
            </a:lvl2pPr>
            <a:lvl3pPr marL="1219170" indent="0">
              <a:buNone/>
              <a:defRPr>
                <a:latin typeface="Arial" charset="0"/>
                <a:ea typeface="Arial" charset="0"/>
                <a:cs typeface="Arial" charset="0"/>
              </a:defRPr>
            </a:lvl3pPr>
            <a:lvl4pPr marL="1828754" indent="0">
              <a:buNone/>
              <a:defRPr>
                <a:latin typeface="Arial" charset="0"/>
                <a:ea typeface="Arial" charset="0"/>
                <a:cs typeface="Arial" charset="0"/>
              </a:defRPr>
            </a:lvl4pPr>
            <a:lvl5pPr marL="2438339" indent="0">
              <a:buNone/>
              <a:defRPr>
                <a:latin typeface="Arial" charset="0"/>
                <a:ea typeface="Arial" charset="0"/>
                <a:cs typeface="Arial" charset="0"/>
              </a:defRPr>
            </a:lvl5pPr>
          </a:lstStyle>
          <a:p>
            <a:pPr lvl="0"/>
            <a:r>
              <a:rPr lang="en-US" dirty="0" smtClean="0"/>
              <a:t>Add chart name &amp; description</a:t>
            </a:r>
            <a:endParaRPr lang="en-US" dirty="0"/>
          </a:p>
        </p:txBody>
      </p:sp>
      <p:sp>
        <p:nvSpPr>
          <p:cNvPr id="19" name="Text Placeholder 2"/>
          <p:cNvSpPr>
            <a:spLocks noGrp="1"/>
          </p:cNvSpPr>
          <p:nvPr>
            <p:ph type="body" sz="quarter" idx="11" hasCustomPrompt="1"/>
          </p:nvPr>
        </p:nvSpPr>
        <p:spPr>
          <a:xfrm>
            <a:off x="5968275" y="5131347"/>
            <a:ext cx="5613031" cy="778872"/>
          </a:xfrm>
          <a:prstGeom prst="rect">
            <a:avLst/>
          </a:prstGeom>
        </p:spPr>
        <p:txBody>
          <a:bodyPr/>
          <a:lstStyle>
            <a:lvl1pPr marL="0" indent="0" algn="ctr">
              <a:buNone/>
              <a:defRPr sz="2133" baseline="0">
                <a:solidFill>
                  <a:srgbClr val="3D4042"/>
                </a:solidFill>
                <a:latin typeface="Arial" charset="0"/>
                <a:ea typeface="Arial" charset="0"/>
                <a:cs typeface="Arial" charset="0"/>
              </a:defRPr>
            </a:lvl1pPr>
            <a:lvl2pPr marL="609585" indent="0">
              <a:buNone/>
              <a:defRPr>
                <a:latin typeface="Arial" charset="0"/>
                <a:ea typeface="Arial" charset="0"/>
                <a:cs typeface="Arial" charset="0"/>
              </a:defRPr>
            </a:lvl2pPr>
            <a:lvl3pPr marL="1219170" indent="0">
              <a:buNone/>
              <a:defRPr>
                <a:latin typeface="Arial" charset="0"/>
                <a:ea typeface="Arial" charset="0"/>
                <a:cs typeface="Arial" charset="0"/>
              </a:defRPr>
            </a:lvl3pPr>
            <a:lvl4pPr marL="1828754" indent="0">
              <a:buNone/>
              <a:defRPr>
                <a:latin typeface="Arial" charset="0"/>
                <a:ea typeface="Arial" charset="0"/>
                <a:cs typeface="Arial" charset="0"/>
              </a:defRPr>
            </a:lvl4pPr>
            <a:lvl5pPr marL="2438339" indent="0">
              <a:buNone/>
              <a:defRPr>
                <a:latin typeface="Arial" charset="0"/>
                <a:ea typeface="Arial" charset="0"/>
                <a:cs typeface="Arial" charset="0"/>
              </a:defRPr>
            </a:lvl5pPr>
          </a:lstStyle>
          <a:p>
            <a:pPr lvl="0"/>
            <a:r>
              <a:rPr lang="en-US" dirty="0" smtClean="0"/>
              <a:t>Add chart name &amp; description</a:t>
            </a:r>
            <a:endParaRPr lang="en-US" dirty="0"/>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11336849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
        <p:nvSpPr>
          <p:cNvPr id="3" name="Text Placeholder 7"/>
          <p:cNvSpPr>
            <a:spLocks noGrp="1"/>
          </p:cNvSpPr>
          <p:nvPr>
            <p:ph type="body" sz="quarter" idx="11" hasCustomPrompt="1"/>
          </p:nvPr>
        </p:nvSpPr>
        <p:spPr>
          <a:xfrm>
            <a:off x="0" y="5880515"/>
            <a:ext cx="12192000" cy="378044"/>
          </a:xfrm>
          <a:prstGeom prst="rect">
            <a:avLst/>
          </a:prstGeom>
        </p:spPr>
        <p:txBody>
          <a:bodyPr vert="horz"/>
          <a:lstStyle>
            <a:lvl1pPr marL="0" indent="0" algn="ctr">
              <a:buNone/>
              <a:defRPr sz="1467" baseline="0">
                <a:solidFill>
                  <a:srgbClr val="CAD5DA"/>
                </a:solidFill>
                <a:latin typeface="Arial"/>
                <a:cs typeface="Arial"/>
              </a:defRPr>
            </a:lvl1pPr>
            <a:lvl2pPr marL="609585" indent="0">
              <a:buNone/>
              <a:defRPr sz="1867">
                <a:solidFill>
                  <a:srgbClr val="FF0000"/>
                </a:solidFill>
                <a:latin typeface="Arial"/>
                <a:cs typeface="Arial"/>
              </a:defRPr>
            </a:lvl2pPr>
            <a:lvl3pPr marL="1219170" indent="0">
              <a:buNone/>
              <a:defRPr sz="1867">
                <a:solidFill>
                  <a:srgbClr val="FF0000"/>
                </a:solidFill>
                <a:latin typeface="Arial"/>
                <a:cs typeface="Arial"/>
              </a:defRPr>
            </a:lvl3pPr>
            <a:lvl4pPr marL="1828754" indent="0">
              <a:buNone/>
              <a:defRPr sz="1867">
                <a:solidFill>
                  <a:srgbClr val="FF0000"/>
                </a:solidFill>
                <a:latin typeface="Arial"/>
                <a:cs typeface="Arial"/>
              </a:defRPr>
            </a:lvl4pPr>
            <a:lvl5pPr marL="2438339" indent="0">
              <a:buNone/>
              <a:defRPr sz="1867">
                <a:solidFill>
                  <a:srgbClr val="FF0000"/>
                </a:solidFill>
                <a:latin typeface="Arial"/>
                <a:cs typeface="Arial"/>
              </a:defRPr>
            </a:lvl5pPr>
          </a:lstStyle>
          <a:p>
            <a:pPr lvl="0"/>
            <a:r>
              <a:rPr lang="en-US" dirty="0" smtClean="0"/>
              <a:t>Basic table. Double-click to edit in Excel.</a:t>
            </a:r>
            <a:endParaRPr lang="en-US" dirty="0"/>
          </a:p>
        </p:txBody>
      </p:sp>
    </p:spTree>
    <p:extLst>
      <p:ext uri="{BB962C8B-B14F-4D97-AF65-F5344CB8AC3E}">
        <p14:creationId xmlns:p14="http://schemas.microsoft.com/office/powerpoint/2010/main" val="15126558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DIVIDER BLU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77" y="1"/>
            <a:ext cx="12190647"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p:cNvSpPr/>
          <p:nvPr userDrawn="1"/>
        </p:nvSpPr>
        <p:spPr>
          <a:xfrm flipV="1">
            <a:off x="0" y="-1"/>
            <a:ext cx="7537723" cy="5295900"/>
          </a:xfrm>
          <a:custGeom>
            <a:avLst/>
            <a:gdLst/>
            <a:ahLst/>
            <a:cxnLst/>
            <a:rect l="l" t="t" r="r" b="b"/>
            <a:pathLst>
              <a:path w="5653292" h="3971925">
                <a:moveTo>
                  <a:pt x="0" y="3971925"/>
                </a:moveTo>
                <a:lnTo>
                  <a:pt x="505070" y="3971925"/>
                </a:lnTo>
                <a:lnTo>
                  <a:pt x="1083648" y="3971925"/>
                </a:lnTo>
                <a:lnTo>
                  <a:pt x="1615580" y="3971925"/>
                </a:lnTo>
                <a:lnTo>
                  <a:pt x="1693278" y="3971925"/>
                </a:lnTo>
                <a:lnTo>
                  <a:pt x="2032168" y="3971925"/>
                </a:lnTo>
                <a:lnTo>
                  <a:pt x="2067159" y="3971925"/>
                </a:lnTo>
                <a:lnTo>
                  <a:pt x="3142678" y="3971925"/>
                </a:lnTo>
                <a:lnTo>
                  <a:pt x="3177669" y="3971925"/>
                </a:lnTo>
                <a:lnTo>
                  <a:pt x="3220376" y="3971925"/>
                </a:lnTo>
                <a:lnTo>
                  <a:pt x="3594258" y="3971925"/>
                </a:lnTo>
                <a:lnTo>
                  <a:pt x="3752312" y="3971925"/>
                </a:lnTo>
                <a:lnTo>
                  <a:pt x="4126194" y="3971925"/>
                </a:lnTo>
                <a:lnTo>
                  <a:pt x="4704768" y="3971925"/>
                </a:lnTo>
                <a:lnTo>
                  <a:pt x="5279411" y="3971925"/>
                </a:lnTo>
                <a:lnTo>
                  <a:pt x="5653292" y="3971925"/>
                </a:lnTo>
                <a:lnTo>
                  <a:pt x="4665844" y="0"/>
                </a:lnTo>
                <a:lnTo>
                  <a:pt x="3717324" y="0"/>
                </a:lnTo>
                <a:lnTo>
                  <a:pt x="3138746" y="0"/>
                </a:lnTo>
                <a:lnTo>
                  <a:pt x="2606817" y="0"/>
                </a:lnTo>
                <a:lnTo>
                  <a:pt x="2529117" y="0"/>
                </a:lnTo>
                <a:lnTo>
                  <a:pt x="2190226" y="0"/>
                </a:lnTo>
                <a:lnTo>
                  <a:pt x="2155235" y="0"/>
                </a:lnTo>
                <a:lnTo>
                  <a:pt x="1079719" y="0"/>
                </a:lnTo>
                <a:lnTo>
                  <a:pt x="1044726" y="0"/>
                </a:lnTo>
                <a:lnTo>
                  <a:pt x="1002018" y="0"/>
                </a:lnTo>
                <a:lnTo>
                  <a:pt x="628137" y="0"/>
                </a:lnTo>
                <a:lnTo>
                  <a:pt x="470085" y="0"/>
                </a:lnTo>
                <a:lnTo>
                  <a:pt x="96200" y="0"/>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16" name="Freeform 15"/>
          <p:cNvSpPr/>
          <p:nvPr userDrawn="1"/>
        </p:nvSpPr>
        <p:spPr>
          <a:xfrm flipV="1">
            <a:off x="8953499" y="3007641"/>
            <a:ext cx="3265876" cy="3863060"/>
          </a:xfrm>
          <a:custGeom>
            <a:avLst/>
            <a:gdLst/>
            <a:ahLst/>
            <a:cxnLst/>
            <a:rect l="l" t="t" r="r" b="b"/>
            <a:pathLst>
              <a:path w="2449407" h="2897295">
                <a:moveTo>
                  <a:pt x="720288" y="2897295"/>
                </a:moveTo>
                <a:lnTo>
                  <a:pt x="1412180" y="2897295"/>
                </a:lnTo>
                <a:lnTo>
                  <a:pt x="1834220" y="2897295"/>
                </a:lnTo>
                <a:lnTo>
                  <a:pt x="2222234" y="2897295"/>
                </a:lnTo>
                <a:lnTo>
                  <a:pt x="2278910" y="2897295"/>
                </a:lnTo>
                <a:lnTo>
                  <a:pt x="2449407" y="2897295"/>
                </a:lnTo>
                <a:lnTo>
                  <a:pt x="2449407" y="0"/>
                </a:lnTo>
                <a:lnTo>
                  <a:pt x="1831353" y="0"/>
                </a:lnTo>
                <a:lnTo>
                  <a:pt x="1805828" y="0"/>
                </a:lnTo>
                <a:lnTo>
                  <a:pt x="1774675" y="0"/>
                </a:lnTo>
                <a:lnTo>
                  <a:pt x="1501950" y="0"/>
                </a:lnTo>
                <a:lnTo>
                  <a:pt x="1386660" y="0"/>
                </a:lnTo>
                <a:lnTo>
                  <a:pt x="1113932" y="0"/>
                </a:lnTo>
                <a:lnTo>
                  <a:pt x="691896" y="0"/>
                </a:lnTo>
                <a:lnTo>
                  <a:pt x="272728" y="0"/>
                </a:lnTo>
                <a:lnTo>
                  <a:pt x="0" y="0"/>
                </a:lnTo>
                <a:close/>
              </a:path>
            </a:pathLst>
          </a:cu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9" name="Freeform 8"/>
          <p:cNvSpPr/>
          <p:nvPr userDrawn="1"/>
        </p:nvSpPr>
        <p:spPr>
          <a:xfrm flipV="1">
            <a:off x="1289626" y="3435350"/>
            <a:ext cx="4806375" cy="3435351"/>
          </a:xfrm>
          <a:custGeom>
            <a:avLst/>
            <a:gdLst>
              <a:gd name="connsiteX0" fmla="*/ 358034 w 2014918"/>
              <a:gd name="connsiteY0" fmla="*/ 1440160 h 1440160"/>
              <a:gd name="connsiteX1" fmla="*/ 701953 w 2014918"/>
              <a:gd name="connsiteY1" fmla="*/ 1440160 h 1440160"/>
              <a:gd name="connsiteX2" fmla="*/ 1104607 w 2014918"/>
              <a:gd name="connsiteY2" fmla="*/ 1440160 h 1440160"/>
              <a:gd name="connsiteX3" fmla="*/ 1132779 w 2014918"/>
              <a:gd name="connsiteY3" fmla="*/ 1440160 h 1440160"/>
              <a:gd name="connsiteX4" fmla="*/ 1268343 w 2014918"/>
              <a:gd name="connsiteY4" fmla="*/ 1440160 h 1440160"/>
              <a:gd name="connsiteX5" fmla="*/ 1670997 w 2014918"/>
              <a:gd name="connsiteY5" fmla="*/ 1440160 h 1440160"/>
              <a:gd name="connsiteX6" fmla="*/ 1879354 w 2014918"/>
              <a:gd name="connsiteY6" fmla="*/ 1440160 h 1440160"/>
              <a:gd name="connsiteX7" fmla="*/ 2014918 w 2014918"/>
              <a:gd name="connsiteY7" fmla="*/ 1440160 h 1440160"/>
              <a:gd name="connsiteX8" fmla="*/ 1656884 w 2014918"/>
              <a:gd name="connsiteY8" fmla="*/ 0 h 1440160"/>
              <a:gd name="connsiteX9" fmla="*/ 1312965 w 2014918"/>
              <a:gd name="connsiteY9" fmla="*/ 0 h 1440160"/>
              <a:gd name="connsiteX10" fmla="*/ 910312 w 2014918"/>
              <a:gd name="connsiteY10" fmla="*/ 0 h 1440160"/>
              <a:gd name="connsiteX11" fmla="*/ 882139 w 2014918"/>
              <a:gd name="connsiteY11" fmla="*/ 0 h 1440160"/>
              <a:gd name="connsiteX12" fmla="*/ 746575 w 2014918"/>
              <a:gd name="connsiteY12" fmla="*/ 0 h 1440160"/>
              <a:gd name="connsiteX13" fmla="*/ 343921 w 2014918"/>
              <a:gd name="connsiteY13" fmla="*/ 0 h 1440160"/>
              <a:gd name="connsiteX14" fmla="*/ 135565 w 2014918"/>
              <a:gd name="connsiteY14" fmla="*/ 0 h 1440160"/>
              <a:gd name="connsiteX15" fmla="*/ 0 w 2014918"/>
              <a:gd name="connsiteY1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4918" h="1440160">
                <a:moveTo>
                  <a:pt x="358034" y="1440160"/>
                </a:moveTo>
                <a:lnTo>
                  <a:pt x="701953" y="1440160"/>
                </a:lnTo>
                <a:lnTo>
                  <a:pt x="1104607" y="1440160"/>
                </a:lnTo>
                <a:lnTo>
                  <a:pt x="1132779" y="1440160"/>
                </a:lnTo>
                <a:lnTo>
                  <a:pt x="1268343" y="1440160"/>
                </a:lnTo>
                <a:lnTo>
                  <a:pt x="1670997" y="1440160"/>
                </a:lnTo>
                <a:lnTo>
                  <a:pt x="1879354" y="1440160"/>
                </a:lnTo>
                <a:lnTo>
                  <a:pt x="2014918" y="1440160"/>
                </a:lnTo>
                <a:lnTo>
                  <a:pt x="1656884" y="0"/>
                </a:lnTo>
                <a:lnTo>
                  <a:pt x="1312965" y="0"/>
                </a:lnTo>
                <a:lnTo>
                  <a:pt x="910312" y="0"/>
                </a:lnTo>
                <a:lnTo>
                  <a:pt x="882139" y="0"/>
                </a:lnTo>
                <a:lnTo>
                  <a:pt x="746575" y="0"/>
                </a:lnTo>
                <a:lnTo>
                  <a:pt x="343921" y="0"/>
                </a:lnTo>
                <a:lnTo>
                  <a:pt x="135565" y="0"/>
                </a:lnTo>
                <a:lnTo>
                  <a:pt x="0" y="0"/>
                </a:ln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10" name="Freeform 9"/>
          <p:cNvSpPr/>
          <p:nvPr userDrawn="1"/>
        </p:nvSpPr>
        <p:spPr>
          <a:xfrm flipV="1">
            <a:off x="881643" y="3435350"/>
            <a:ext cx="4806375" cy="3435351"/>
          </a:xfrm>
          <a:custGeom>
            <a:avLst/>
            <a:gdLst>
              <a:gd name="connsiteX0" fmla="*/ 358034 w 2014918"/>
              <a:gd name="connsiteY0" fmla="*/ 1440160 h 1440160"/>
              <a:gd name="connsiteX1" fmla="*/ 701953 w 2014918"/>
              <a:gd name="connsiteY1" fmla="*/ 1440160 h 1440160"/>
              <a:gd name="connsiteX2" fmla="*/ 1104607 w 2014918"/>
              <a:gd name="connsiteY2" fmla="*/ 1440160 h 1440160"/>
              <a:gd name="connsiteX3" fmla="*/ 1132779 w 2014918"/>
              <a:gd name="connsiteY3" fmla="*/ 1440160 h 1440160"/>
              <a:gd name="connsiteX4" fmla="*/ 1268343 w 2014918"/>
              <a:gd name="connsiteY4" fmla="*/ 1440160 h 1440160"/>
              <a:gd name="connsiteX5" fmla="*/ 1670997 w 2014918"/>
              <a:gd name="connsiteY5" fmla="*/ 1440160 h 1440160"/>
              <a:gd name="connsiteX6" fmla="*/ 1879354 w 2014918"/>
              <a:gd name="connsiteY6" fmla="*/ 1440160 h 1440160"/>
              <a:gd name="connsiteX7" fmla="*/ 2014918 w 2014918"/>
              <a:gd name="connsiteY7" fmla="*/ 1440160 h 1440160"/>
              <a:gd name="connsiteX8" fmla="*/ 1656884 w 2014918"/>
              <a:gd name="connsiteY8" fmla="*/ 0 h 1440160"/>
              <a:gd name="connsiteX9" fmla="*/ 1312965 w 2014918"/>
              <a:gd name="connsiteY9" fmla="*/ 0 h 1440160"/>
              <a:gd name="connsiteX10" fmla="*/ 910312 w 2014918"/>
              <a:gd name="connsiteY10" fmla="*/ 0 h 1440160"/>
              <a:gd name="connsiteX11" fmla="*/ 882139 w 2014918"/>
              <a:gd name="connsiteY11" fmla="*/ 0 h 1440160"/>
              <a:gd name="connsiteX12" fmla="*/ 746575 w 2014918"/>
              <a:gd name="connsiteY12" fmla="*/ 0 h 1440160"/>
              <a:gd name="connsiteX13" fmla="*/ 343921 w 2014918"/>
              <a:gd name="connsiteY13" fmla="*/ 0 h 1440160"/>
              <a:gd name="connsiteX14" fmla="*/ 135565 w 2014918"/>
              <a:gd name="connsiteY14" fmla="*/ 0 h 1440160"/>
              <a:gd name="connsiteX15" fmla="*/ 0 w 2014918"/>
              <a:gd name="connsiteY15" fmla="*/ 0 h 144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4918" h="1440160">
                <a:moveTo>
                  <a:pt x="358034" y="1440160"/>
                </a:moveTo>
                <a:lnTo>
                  <a:pt x="701953" y="1440160"/>
                </a:lnTo>
                <a:lnTo>
                  <a:pt x="1104607" y="1440160"/>
                </a:lnTo>
                <a:lnTo>
                  <a:pt x="1132779" y="1440160"/>
                </a:lnTo>
                <a:lnTo>
                  <a:pt x="1268343" y="1440160"/>
                </a:lnTo>
                <a:lnTo>
                  <a:pt x="1670997" y="1440160"/>
                </a:lnTo>
                <a:lnTo>
                  <a:pt x="1879354" y="1440160"/>
                </a:lnTo>
                <a:lnTo>
                  <a:pt x="2014918" y="1440160"/>
                </a:lnTo>
                <a:lnTo>
                  <a:pt x="1656884" y="0"/>
                </a:lnTo>
                <a:lnTo>
                  <a:pt x="1312965" y="0"/>
                </a:lnTo>
                <a:lnTo>
                  <a:pt x="910312" y="0"/>
                </a:lnTo>
                <a:lnTo>
                  <a:pt x="882139" y="0"/>
                </a:lnTo>
                <a:lnTo>
                  <a:pt x="746575" y="0"/>
                </a:lnTo>
                <a:lnTo>
                  <a:pt x="343921" y="0"/>
                </a:lnTo>
                <a:lnTo>
                  <a:pt x="135565" y="0"/>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11" name="Freeform 10"/>
          <p:cNvSpPr/>
          <p:nvPr userDrawn="1"/>
        </p:nvSpPr>
        <p:spPr>
          <a:xfrm flipV="1">
            <a:off x="1" y="3435350"/>
            <a:ext cx="5249383" cy="3435351"/>
          </a:xfrm>
          <a:custGeom>
            <a:avLst/>
            <a:gdLst/>
            <a:ahLst/>
            <a:cxnLst/>
            <a:rect l="l" t="t" r="r" b="b"/>
            <a:pathLst>
              <a:path w="3937037" h="2576513">
                <a:moveTo>
                  <a:pt x="0" y="2576513"/>
                </a:moveTo>
                <a:lnTo>
                  <a:pt x="597482" y="2576513"/>
                </a:lnTo>
                <a:lnTo>
                  <a:pt x="972795" y="2576513"/>
                </a:lnTo>
                <a:lnTo>
                  <a:pt x="1317849" y="2576513"/>
                </a:lnTo>
                <a:lnTo>
                  <a:pt x="1368250" y="2576513"/>
                </a:lnTo>
                <a:lnTo>
                  <a:pt x="1588082" y="2576513"/>
                </a:lnTo>
                <a:lnTo>
                  <a:pt x="1610780" y="2576513"/>
                </a:lnTo>
                <a:lnTo>
                  <a:pt x="2308449" y="2576513"/>
                </a:lnTo>
                <a:lnTo>
                  <a:pt x="2331147" y="2576513"/>
                </a:lnTo>
                <a:lnTo>
                  <a:pt x="2358850" y="2576513"/>
                </a:lnTo>
                <a:lnTo>
                  <a:pt x="2601380" y="2576513"/>
                </a:lnTo>
                <a:lnTo>
                  <a:pt x="2703907" y="2576513"/>
                </a:lnTo>
                <a:lnTo>
                  <a:pt x="2946437" y="2576513"/>
                </a:lnTo>
                <a:lnTo>
                  <a:pt x="3321747" y="2576513"/>
                </a:lnTo>
                <a:lnTo>
                  <a:pt x="3694507" y="2576513"/>
                </a:lnTo>
                <a:lnTo>
                  <a:pt x="3937037" y="2576513"/>
                </a:lnTo>
                <a:lnTo>
                  <a:pt x="3296498" y="0"/>
                </a:lnTo>
                <a:lnTo>
                  <a:pt x="2681211" y="0"/>
                </a:lnTo>
                <a:lnTo>
                  <a:pt x="2305898" y="0"/>
                </a:lnTo>
                <a:lnTo>
                  <a:pt x="1960846" y="0"/>
                </a:lnTo>
                <a:lnTo>
                  <a:pt x="1910443" y="0"/>
                </a:lnTo>
                <a:lnTo>
                  <a:pt x="1690611" y="0"/>
                </a:lnTo>
                <a:lnTo>
                  <a:pt x="1667913" y="0"/>
                </a:lnTo>
                <a:lnTo>
                  <a:pt x="970246" y="0"/>
                </a:lnTo>
                <a:lnTo>
                  <a:pt x="947547" y="0"/>
                </a:lnTo>
                <a:lnTo>
                  <a:pt x="919843" y="0"/>
                </a:lnTo>
                <a:lnTo>
                  <a:pt x="677313" y="0"/>
                </a:lnTo>
                <a:lnTo>
                  <a:pt x="574788" y="0"/>
                </a:lnTo>
                <a:lnTo>
                  <a:pt x="332256"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sp>
        <p:nvSpPr>
          <p:cNvPr id="12" name="Freeform 11"/>
          <p:cNvSpPr/>
          <p:nvPr userDrawn="1"/>
        </p:nvSpPr>
        <p:spPr>
          <a:xfrm flipV="1">
            <a:off x="10336308" y="-6351"/>
            <a:ext cx="1883067" cy="1215216"/>
          </a:xfrm>
          <a:custGeom>
            <a:avLst/>
            <a:gdLst/>
            <a:ahLst/>
            <a:cxnLst/>
            <a:rect l="l" t="t" r="r" b="b"/>
            <a:pathLst>
              <a:path w="1412300" h="911412">
                <a:moveTo>
                  <a:pt x="226584" y="911412"/>
                </a:moveTo>
                <a:lnTo>
                  <a:pt x="444234" y="911412"/>
                </a:lnTo>
                <a:lnTo>
                  <a:pt x="576997" y="911412"/>
                </a:lnTo>
                <a:lnTo>
                  <a:pt x="699055" y="911412"/>
                </a:lnTo>
                <a:lnTo>
                  <a:pt x="716884" y="911412"/>
                </a:lnTo>
                <a:lnTo>
                  <a:pt x="794647" y="911412"/>
                </a:lnTo>
                <a:lnTo>
                  <a:pt x="802676" y="911412"/>
                </a:lnTo>
                <a:lnTo>
                  <a:pt x="1049469" y="911412"/>
                </a:lnTo>
                <a:lnTo>
                  <a:pt x="1057498" y="911412"/>
                </a:lnTo>
                <a:lnTo>
                  <a:pt x="1067297" y="911412"/>
                </a:lnTo>
                <a:lnTo>
                  <a:pt x="1153090" y="911412"/>
                </a:lnTo>
                <a:lnTo>
                  <a:pt x="1189357" y="911412"/>
                </a:lnTo>
                <a:lnTo>
                  <a:pt x="1275150" y="911412"/>
                </a:lnTo>
                <a:lnTo>
                  <a:pt x="1407911" y="911412"/>
                </a:lnTo>
                <a:lnTo>
                  <a:pt x="1412300" y="911412"/>
                </a:lnTo>
                <a:lnTo>
                  <a:pt x="1412300" y="53579"/>
                </a:lnTo>
                <a:lnTo>
                  <a:pt x="1398980" y="0"/>
                </a:lnTo>
                <a:lnTo>
                  <a:pt x="1181329" y="0"/>
                </a:lnTo>
                <a:lnTo>
                  <a:pt x="1048566" y="0"/>
                </a:lnTo>
                <a:lnTo>
                  <a:pt x="926508" y="0"/>
                </a:lnTo>
                <a:lnTo>
                  <a:pt x="908679" y="0"/>
                </a:lnTo>
                <a:lnTo>
                  <a:pt x="830916" y="0"/>
                </a:lnTo>
                <a:lnTo>
                  <a:pt x="822887" y="0"/>
                </a:lnTo>
                <a:lnTo>
                  <a:pt x="576095" y="0"/>
                </a:lnTo>
                <a:lnTo>
                  <a:pt x="568066" y="0"/>
                </a:lnTo>
                <a:lnTo>
                  <a:pt x="558266" y="0"/>
                </a:lnTo>
                <a:lnTo>
                  <a:pt x="472473" y="0"/>
                </a:lnTo>
                <a:lnTo>
                  <a:pt x="436206" y="0"/>
                </a:lnTo>
                <a:lnTo>
                  <a:pt x="350414" y="0"/>
                </a:lnTo>
                <a:lnTo>
                  <a:pt x="217652" y="0"/>
                </a:lnTo>
                <a:lnTo>
                  <a:pt x="85793"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7330"/>
            <a:endParaRPr lang="en-GB" sz="3467" b="1" dirty="0"/>
          </a:p>
        </p:txBody>
      </p:sp>
      <p:pic>
        <p:nvPicPr>
          <p:cNvPr id="13"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10707700" y="381812"/>
            <a:ext cx="1323032" cy="43889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358317" y="4351338"/>
            <a:ext cx="4162884" cy="1477961"/>
          </a:xfrm>
          <a:prstGeom prst="rect">
            <a:avLst/>
          </a:prstGeom>
        </p:spPr>
        <p:txBody>
          <a:bodyPr>
            <a:normAutofit/>
          </a:bodyPr>
          <a:lstStyle>
            <a:lvl1pPr>
              <a:defRPr lang="en-GB" sz="3200" b="1" kern="1200" dirty="0">
                <a:solidFill>
                  <a:schemeClr val="accent2"/>
                </a:solidFill>
                <a:latin typeface="+mj-lt"/>
                <a:ea typeface="+mj-ea"/>
                <a:cs typeface="+mj-cs"/>
              </a:defRPr>
            </a:lvl1pPr>
          </a:lstStyle>
          <a:p>
            <a:r>
              <a:rPr lang="en-US" dirty="0"/>
              <a:t>Click to edit Master title style</a:t>
            </a:r>
            <a:endParaRPr lang="en-GB" dirty="0"/>
          </a:p>
        </p:txBody>
      </p:sp>
    </p:spTree>
    <p:extLst>
      <p:ext uri="{BB962C8B-B14F-4D97-AF65-F5344CB8AC3E}">
        <p14:creationId xmlns:p14="http://schemas.microsoft.com/office/powerpoint/2010/main" val="108214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2" presetClass="entr" presetSubtype="8" decel="10000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20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9" grpId="0" animBg="1"/>
      <p:bldP spid="10" grpId="0" animBg="1"/>
      <p:bldP spid="11" grpId="0" animBg="1"/>
      <p:bldP spid="14"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711081"/>
          </a:xfrm>
          <a:prstGeom prst="rect">
            <a:avLst/>
          </a:prstGeom>
        </p:spPr>
        <p:txBody>
          <a:bodyPr>
            <a:noAutofit/>
          </a:bodyPr>
          <a:lstStyle>
            <a:lvl1pPr>
              <a:defRPr sz="2701"/>
            </a:lvl1pPr>
          </a:lstStyle>
          <a:p>
            <a:r>
              <a:rPr lang="en-US" smtClean="0"/>
              <a:t>Click to edit Master title style</a:t>
            </a:r>
            <a:endParaRPr lang="en-US"/>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425404F2-BE9A-4460-8815-8F645183555F}" type="datetimeFigureOut">
              <a:rPr lang="en-US" smtClean="0"/>
              <a:pPr/>
              <a:t>6/7/2018</a:t>
            </a:fld>
            <a:endParaRPr lang="en-US"/>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312169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278" y="127829"/>
            <a:ext cx="10953028" cy="444332"/>
          </a:xfrm>
          <a:prstGeom prst="rect">
            <a:avLst/>
          </a:prstGeom>
        </p:spPr>
        <p:txBody>
          <a:bodyPr vert="horz" anchor="ctr"/>
          <a:lstStyle>
            <a:lvl1pPr algn="l">
              <a:defRPr sz="2400" b="0" i="0" baseline="0">
                <a:solidFill>
                  <a:schemeClr val="bg1"/>
                </a:solidFill>
                <a:latin typeface="Helvetica Neue Thin" charset="0"/>
                <a:ea typeface="Helvetica Neue Thin" charset="0"/>
                <a:cs typeface="Helvetica Neue Thin" charset="0"/>
              </a:defRPr>
            </a:lvl1pPr>
          </a:lstStyle>
          <a:p>
            <a:r>
              <a:rPr lang="en-US" dirty="0" smtClean="0"/>
              <a:t>Slide Title Goes Here</a:t>
            </a:r>
            <a:endParaRPr lang="en-US" dirty="0"/>
          </a:p>
        </p:txBody>
      </p:sp>
    </p:spTree>
    <p:extLst>
      <p:ext uri="{BB962C8B-B14F-4D97-AF65-F5344CB8AC3E}">
        <p14:creationId xmlns:p14="http://schemas.microsoft.com/office/powerpoint/2010/main" val="875178600"/>
      </p:ext>
    </p:extLst>
  </p:cSld>
  <p:clrMapOvr>
    <a:masterClrMapping/>
  </p:clrMapOvr>
  <p:transition spd="med" advClick="0">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Bod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descr="Tech-Data-Cloud.ai"/>
          <p:cNvPicPr>
            <a:picLocks noChangeAspect="1"/>
          </p:cNvPicPr>
          <p:nvPr userDrawn="1"/>
        </p:nvPicPr>
        <p:blipFill rotWithShape="1">
          <a:blip r:embed="rId3" cstate="email">
            <a:extLst>
              <a:ext uri="{28A0092B-C50C-407E-A947-70E740481C1C}">
                <a14:useLocalDpi xmlns:a14="http://schemas.microsoft.com/office/drawing/2010/main"/>
              </a:ext>
            </a:extLst>
          </a:blip>
          <a:srcRect l="8329" t="28232" r="16359" b="28121"/>
          <a:stretch/>
        </p:blipFill>
        <p:spPr>
          <a:xfrm>
            <a:off x="685902" y="6210767"/>
            <a:ext cx="1552251" cy="599818"/>
          </a:xfrm>
          <a:prstGeom prst="rect">
            <a:avLst/>
          </a:prstGeom>
          <a:solidFill>
            <a:schemeClr val="bg1"/>
          </a:solidFill>
        </p:spPr>
      </p:pic>
      <p:pic>
        <p:nvPicPr>
          <p:cNvPr id="5" name="Picture 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10800000">
            <a:off x="11134906" y="0"/>
            <a:ext cx="1057094" cy="1105944"/>
          </a:xfrm>
          <a:prstGeom prst="rect">
            <a:avLst/>
          </a:prstGeom>
        </p:spPr>
      </p:pic>
      <p:sp>
        <p:nvSpPr>
          <p:cNvPr id="6" name="Title 1"/>
          <p:cNvSpPr>
            <a:spLocks noGrp="1"/>
          </p:cNvSpPr>
          <p:nvPr>
            <p:ph type="title"/>
          </p:nvPr>
        </p:nvSpPr>
        <p:spPr>
          <a:xfrm>
            <a:off x="269240" y="289511"/>
            <a:ext cx="11655840" cy="89966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68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2719" y="1891022"/>
            <a:ext cx="7580156" cy="1283969"/>
          </a:xfrm>
          <a:prstGeom prst="rect">
            <a:avLst/>
          </a:prstGeom>
        </p:spPr>
        <p:txBody>
          <a:bodyPr vert="horz" anchor="b"/>
          <a:lstStyle>
            <a:lvl1pPr algn="l">
              <a:defRPr sz="3733" baseline="0">
                <a:solidFill>
                  <a:schemeClr val="bg1"/>
                </a:solidFill>
                <a:latin typeface="Arial"/>
                <a:cs typeface="Arial"/>
              </a:defRPr>
            </a:lvl1pPr>
          </a:lstStyle>
          <a:p>
            <a:r>
              <a:rPr lang="en-US" dirty="0" smtClean="0"/>
              <a:t>SLIDE TITLE HERE</a:t>
            </a:r>
            <a:endParaRPr lang="en-US" dirty="0"/>
          </a:p>
        </p:txBody>
      </p:sp>
      <p:sp>
        <p:nvSpPr>
          <p:cNvPr id="4" name="Text Placeholder 3"/>
          <p:cNvSpPr>
            <a:spLocks noGrp="1"/>
          </p:cNvSpPr>
          <p:nvPr>
            <p:ph type="body" sz="quarter" idx="10" hasCustomPrompt="1"/>
          </p:nvPr>
        </p:nvSpPr>
        <p:spPr>
          <a:xfrm>
            <a:off x="2472719" y="3401265"/>
            <a:ext cx="7580156" cy="804607"/>
          </a:xfrm>
          <a:prstGeom prst="rect">
            <a:avLst/>
          </a:prstGeom>
        </p:spPr>
        <p:txBody>
          <a:bodyPr vert="horz" anchor="ctr"/>
          <a:lstStyle>
            <a:lvl1pPr marL="0" indent="0">
              <a:buNone/>
              <a:defRPr sz="2133">
                <a:solidFill>
                  <a:srgbClr val="00558C"/>
                </a:solidFill>
                <a:latin typeface="Arial"/>
                <a:cs typeface="Arial"/>
              </a:defRPr>
            </a:lvl1pPr>
            <a:lvl2pPr marL="609585" indent="0">
              <a:buNone/>
              <a:defRPr>
                <a:latin typeface="Arial"/>
                <a:cs typeface="Arial"/>
              </a:defRPr>
            </a:lvl2pPr>
            <a:lvl3pPr marL="1219170" indent="0">
              <a:buNone/>
              <a:defRPr>
                <a:latin typeface="Arial"/>
                <a:cs typeface="Arial"/>
              </a:defRPr>
            </a:lvl3pPr>
            <a:lvl4pPr marL="1828754" indent="0">
              <a:buNone/>
              <a:defRPr>
                <a:latin typeface="Arial"/>
                <a:cs typeface="Arial"/>
              </a:defRPr>
            </a:lvl4pPr>
            <a:lvl5pPr marL="2438339" indent="0">
              <a:buNone/>
              <a:defRPr>
                <a:latin typeface="Arial"/>
                <a:cs typeface="Arial"/>
              </a:defRPr>
            </a:lvl5pPr>
          </a:lstStyle>
          <a:p>
            <a:pPr lvl="0"/>
            <a:r>
              <a:rPr lang="en-US" dirty="0" smtClean="0"/>
              <a:t>Sub-Heading Goes Here</a:t>
            </a:r>
            <a:endParaRPr lang="en-US" dirty="0"/>
          </a:p>
        </p:txBody>
      </p:sp>
      <p:cxnSp>
        <p:nvCxnSpPr>
          <p:cNvPr id="5" name="Straight Connector 4"/>
          <p:cNvCxnSpPr/>
          <p:nvPr userDrawn="1"/>
        </p:nvCxnSpPr>
        <p:spPr>
          <a:xfrm>
            <a:off x="2307540" y="3284971"/>
            <a:ext cx="7948083"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321561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241701467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142753202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10291029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278" y="127829"/>
            <a:ext cx="10953028" cy="444332"/>
          </a:xfrm>
          <a:prstGeom prst="rect">
            <a:avLst/>
          </a:prstGeom>
        </p:spPr>
        <p:txBody>
          <a:bodyPr vert="horz" anchor="ctr"/>
          <a:lstStyle>
            <a:lvl1pPr algn="l">
              <a:defRPr sz="2400" b="0" i="0" baseline="0">
                <a:solidFill>
                  <a:schemeClr val="bg1"/>
                </a:solidFill>
                <a:latin typeface="Helvetica Neue Thin" charset="0"/>
                <a:ea typeface="Helvetica Neue Thin" charset="0"/>
                <a:cs typeface="Helvetica Neue Thin" charset="0"/>
              </a:defRPr>
            </a:lvl1pPr>
          </a:lstStyle>
          <a:p>
            <a:r>
              <a:rPr lang="en-US" dirty="0" smtClean="0"/>
              <a:t>Slide Title Goes Here</a:t>
            </a:r>
            <a:endParaRPr lang="en-US" dirty="0"/>
          </a:p>
        </p:txBody>
      </p:sp>
    </p:spTree>
    <p:extLst>
      <p:ext uri="{BB962C8B-B14F-4D97-AF65-F5344CB8AC3E}">
        <p14:creationId xmlns:p14="http://schemas.microsoft.com/office/powerpoint/2010/main" val="1997021214"/>
      </p:ext>
    </p:extLst>
  </p:cSld>
  <p:clrMapOvr>
    <a:masterClrMapping/>
  </p:clrMapOvr>
  <p:transition spd="med" advClick="0">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6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356811721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7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5" y="127830"/>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355987312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Content 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smtClean="0"/>
              <a:t>Slide Title Goes Here</a:t>
            </a:r>
            <a:endParaRPr lang="en-US" dirty="0"/>
          </a:p>
        </p:txBody>
      </p:sp>
    </p:spTree>
    <p:extLst>
      <p:ext uri="{BB962C8B-B14F-4D97-AF65-F5344CB8AC3E}">
        <p14:creationId xmlns:p14="http://schemas.microsoft.com/office/powerpoint/2010/main" val="273506884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184502" y="1444166"/>
            <a:ext cx="6948668" cy="2493043"/>
          </a:xfrm>
          <a:prstGeom prst="rect">
            <a:avLst/>
          </a:prstGeom>
        </p:spPr>
        <p:txBody>
          <a:bodyPr anchor="b">
            <a:normAutofit/>
          </a:bodyPr>
          <a:lstStyle>
            <a:lvl1pPr algn="r">
              <a:defRPr sz="4400" b="0" i="0">
                <a:solidFill>
                  <a:srgbClr val="0067AC"/>
                </a:solidFill>
                <a:latin typeface="Work Sans" charset="0"/>
                <a:ea typeface="Work Sans" charset="0"/>
                <a:cs typeface="Work Sans"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12227" y="4110038"/>
            <a:ext cx="7920943" cy="1028097"/>
          </a:xfrm>
          <a:prstGeom prst="rect">
            <a:avLst/>
          </a:prstGeom>
        </p:spPr>
        <p:txBody>
          <a:bodyPr>
            <a:normAutofit/>
          </a:bodyPr>
          <a:lstStyle>
            <a:lvl1pPr marL="0" indent="0" algn="r">
              <a:buNone/>
              <a:defRPr sz="1800" b="1" i="0">
                <a:latin typeface="Corbel" charset="0"/>
                <a:ea typeface="Corbel" charset="0"/>
                <a:cs typeface="Corbe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7349" y="160367"/>
            <a:ext cx="2341016" cy="528401"/>
          </a:xfrm>
          <a:prstGeom prst="rect">
            <a:avLst/>
          </a:prstGeom>
        </p:spPr>
      </p:pic>
    </p:spTree>
    <p:extLst>
      <p:ext uri="{BB962C8B-B14F-4D97-AF65-F5344CB8AC3E}">
        <p14:creationId xmlns:p14="http://schemas.microsoft.com/office/powerpoint/2010/main" val="17115433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764DE79-268F-4C1A-8933-263129D2AF90}" type="datetimeFigureOut">
              <a:rPr lang="en-US" smtClean="0"/>
              <a:t>6/7/2018</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r>
              <a:rPr lang="en-US" smtClean="0"/>
              <a:t>  3 Simple Steps to MS CSP   </a:t>
            </a:r>
            <a:fld id="{48EFEC78-474E-4F82-9560-0B18600D68C3}" type="slidenum">
              <a:rPr lang="en-US" smtClean="0"/>
              <a:pPr/>
              <a:t>‹#›</a:t>
            </a:fld>
            <a:endParaRPr lang="en-US" dirty="0"/>
          </a:p>
        </p:txBody>
      </p:sp>
    </p:spTree>
    <p:extLst>
      <p:ext uri="{BB962C8B-B14F-4D97-AF65-F5344CB8AC3E}">
        <p14:creationId xmlns:p14="http://schemas.microsoft.com/office/powerpoint/2010/main" val="41007124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171" y="0"/>
            <a:ext cx="13303171" cy="6858000"/>
          </a:xfrm>
          <a:prstGeom prst="rect">
            <a:avLst/>
          </a:prstGeom>
        </p:spPr>
      </p:pic>
      <p:sp>
        <p:nvSpPr>
          <p:cNvPr id="2" name="Title 1"/>
          <p:cNvSpPr>
            <a:spLocks noGrp="1"/>
          </p:cNvSpPr>
          <p:nvPr>
            <p:ph type="ctrTitle"/>
          </p:nvPr>
        </p:nvSpPr>
        <p:spPr>
          <a:xfrm>
            <a:off x="6049702" y="1632031"/>
            <a:ext cx="5864505" cy="2633974"/>
          </a:xfrm>
        </p:spPr>
        <p:txBody>
          <a:bodyPr anchor="b">
            <a:normAutofit/>
          </a:bodyPr>
          <a:lstStyle>
            <a:lvl1pPr algn="r">
              <a:defRPr sz="4400" b="0" i="0">
                <a:latin typeface="Work Sans" charset="0"/>
                <a:ea typeface="Work Sans" charset="0"/>
                <a:cs typeface="Work Sans"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546693" y="4397999"/>
            <a:ext cx="4367515" cy="1743587"/>
          </a:xfrm>
        </p:spPr>
        <p:txBody>
          <a:bodyPr>
            <a:normAutofit/>
          </a:bodyPr>
          <a:lstStyle>
            <a:lvl1pPr marL="0" indent="0" algn="r">
              <a:buNone/>
              <a:defRPr sz="1800" b="1" i="0">
                <a:latin typeface="Corbel" charset="0"/>
                <a:ea typeface="Corbel" charset="0"/>
                <a:cs typeface="Corbe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5616" y="6329600"/>
            <a:ext cx="2341016" cy="528401"/>
          </a:xfrm>
          <a:prstGeom prst="rect">
            <a:avLst/>
          </a:prstGeom>
        </p:spPr>
      </p:pic>
    </p:spTree>
    <p:extLst>
      <p:ext uri="{BB962C8B-B14F-4D97-AF65-F5344CB8AC3E}">
        <p14:creationId xmlns:p14="http://schemas.microsoft.com/office/powerpoint/2010/main" val="27802477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327228" y="1736203"/>
            <a:ext cx="9630137" cy="1989992"/>
          </a:xfrm>
        </p:spPr>
        <p:txBody>
          <a:bodyPr anchor="b">
            <a:normAutofit/>
          </a:bodyPr>
          <a:lstStyle>
            <a:lvl1pPr algn="ctr">
              <a:defRPr sz="4400" b="0" i="0">
                <a:solidFill>
                  <a:schemeClr val="bg1"/>
                </a:solidFill>
                <a:latin typeface="Work Sans" charset="0"/>
                <a:ea typeface="Work Sans" charset="0"/>
                <a:cs typeface="Work Sans"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181823" y="3861864"/>
            <a:ext cx="7920943" cy="1130907"/>
          </a:xfrm>
        </p:spPr>
        <p:txBody>
          <a:bodyPr>
            <a:normAutofit/>
          </a:bodyPr>
          <a:lstStyle>
            <a:lvl1pPr marL="0" indent="0" algn="ctr">
              <a:buNone/>
              <a:defRPr sz="1800" b="1" i="0">
                <a:solidFill>
                  <a:schemeClr val="bg1"/>
                </a:solidFill>
                <a:latin typeface="Corbel" charset="0"/>
                <a:ea typeface="Corbel" charset="0"/>
                <a:cs typeface="Corbe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761124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184502" y="1444166"/>
            <a:ext cx="6948668" cy="2493043"/>
          </a:xfrm>
        </p:spPr>
        <p:txBody>
          <a:bodyPr anchor="b">
            <a:normAutofit/>
          </a:bodyPr>
          <a:lstStyle>
            <a:lvl1pPr algn="r">
              <a:defRPr sz="4400" b="0" i="0">
                <a:solidFill>
                  <a:srgbClr val="0067AC"/>
                </a:solidFill>
                <a:latin typeface="Work Sans" charset="0"/>
                <a:ea typeface="Work Sans" charset="0"/>
                <a:cs typeface="Work Sans"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12227" y="4110038"/>
            <a:ext cx="7920943" cy="1028097"/>
          </a:xfrm>
        </p:spPr>
        <p:txBody>
          <a:bodyPr>
            <a:normAutofit/>
          </a:bodyPr>
          <a:lstStyle>
            <a:lvl1pPr marL="0" indent="0" algn="r">
              <a:buNone/>
              <a:defRPr sz="1800" b="1" i="0">
                <a:latin typeface="Corbel" charset="0"/>
                <a:ea typeface="Corbel" charset="0"/>
                <a:cs typeface="Corbe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7349" y="160367"/>
            <a:ext cx="2341016" cy="528401"/>
          </a:xfrm>
          <a:prstGeom prst="rect">
            <a:avLst/>
          </a:prstGeom>
        </p:spPr>
      </p:pic>
    </p:spTree>
    <p:extLst>
      <p:ext uri="{BB962C8B-B14F-4D97-AF65-F5344CB8AC3E}">
        <p14:creationId xmlns:p14="http://schemas.microsoft.com/office/powerpoint/2010/main" val="39515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C2B034-AA0E-4B0D-8D74-E6B6B5FC69A6}" type="datetimeFigureOut">
              <a:rPr lang="en-US" smtClean="0">
                <a:solidFill>
                  <a:srgbClr val="000000">
                    <a:tint val="75000"/>
                  </a:srgbClr>
                </a:solidFill>
              </a:rPr>
              <a:pPr/>
              <a:t>6/7/2018</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460665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000000">
                    <a:tint val="75000"/>
                  </a:srgbClr>
                </a:solidFill>
              </a:rPr>
              <a:pPr/>
              <a:t>6/7/2018</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r>
              <a:rPr lang="en-US" smtClean="0">
                <a:solidFill>
                  <a:srgbClr val="000000">
                    <a:tint val="75000"/>
                  </a:srgbClr>
                </a:solidFill>
              </a:rPr>
              <a:t>  3 Simple Steps to MS CSP   </a:t>
            </a:r>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59099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98233"/>
            <a:ext cx="8229600" cy="1087967"/>
          </a:xfrm>
          <a:prstGeom prst="rect">
            <a:avLst/>
          </a:prstGeom>
        </p:spPr>
        <p:txBody>
          <a:bodyPr lIns="0" bIns="0" anchor="b"/>
          <a:lstStyle>
            <a:lvl1pPr>
              <a:defRPr sz="4401"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286248" y="3985681"/>
            <a:ext cx="8229600" cy="433918"/>
          </a:xfrm>
          <a:prstGeom prst="rect">
            <a:avLst/>
          </a:prstGeom>
        </p:spPr>
        <p:txBody>
          <a:bodyPr lIns="0" tIns="0"/>
          <a:lstStyle>
            <a:lvl1pPr marL="0" indent="0" algn="l">
              <a:buNone/>
              <a:defRPr sz="2401">
                <a:solidFill>
                  <a:schemeClr val="bg2"/>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dirty="0"/>
              <a:t>Click to edit Master subtitle style</a:t>
            </a:r>
          </a:p>
        </p:txBody>
      </p:sp>
      <p:cxnSp>
        <p:nvCxnSpPr>
          <p:cNvPr id="4" name="Straight Connector 3"/>
          <p:cNvCxnSpPr/>
          <p:nvPr userDrawn="1"/>
        </p:nvCxnSpPr>
        <p:spPr>
          <a:xfrm>
            <a:off x="2286000" y="3908424"/>
            <a:ext cx="8229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C2B034-AA0E-4B0D-8D74-E6B6B5FC69A6}" type="datetimeFigureOut">
              <a:rPr lang="en-US" smtClean="0">
                <a:solidFill>
                  <a:srgbClr val="000000">
                    <a:tint val="75000"/>
                  </a:srgbClr>
                </a:solidFill>
              </a:rPr>
              <a:pPr/>
              <a:t>6/7/2018</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8345169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C2B034-AA0E-4B0D-8D74-E6B6B5FC69A6}" type="datetimeFigureOut">
              <a:rPr lang="en-US" smtClean="0">
                <a:solidFill>
                  <a:srgbClr val="000000">
                    <a:tint val="75000"/>
                  </a:srgbClr>
                </a:solidFill>
              </a:rPr>
              <a:pPr/>
              <a:t>6/7/2018</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421191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C2B034-AA0E-4B0D-8D74-E6B6B5FC69A6}" type="datetimeFigureOut">
              <a:rPr lang="en-US" smtClean="0">
                <a:solidFill>
                  <a:srgbClr val="000000">
                    <a:tint val="75000"/>
                  </a:srgbClr>
                </a:solidFill>
              </a:rPr>
              <a:pPr/>
              <a:t>6/7/2018</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834767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C2B034-AA0E-4B0D-8D74-E6B6B5FC69A6}" type="datetimeFigureOut">
              <a:rPr lang="en-US" smtClean="0">
                <a:solidFill>
                  <a:srgbClr val="000000">
                    <a:tint val="75000"/>
                  </a:srgbClr>
                </a:solidFill>
              </a:rPr>
              <a:pPr/>
              <a:t>6/7/2018</a:t>
            </a:fld>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7548761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2B034-AA0E-4B0D-8D74-E6B6B5FC69A6}" type="datetimeFigureOut">
              <a:rPr lang="en-US" smtClean="0">
                <a:solidFill>
                  <a:srgbClr val="000000">
                    <a:tint val="75000"/>
                  </a:srgbClr>
                </a:solidFill>
              </a:rPr>
              <a:pPr/>
              <a:t>6/7/2018</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016257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2B034-AA0E-4B0D-8D74-E6B6B5FC69A6}" type="datetimeFigureOut">
              <a:rPr lang="en-US" smtClean="0">
                <a:solidFill>
                  <a:srgbClr val="000000">
                    <a:tint val="75000"/>
                  </a:srgbClr>
                </a:solidFill>
              </a:rPr>
              <a:pPr/>
              <a:t>6/7/2018</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6485819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2B034-AA0E-4B0D-8D74-E6B6B5FC69A6}" type="datetimeFigureOut">
              <a:rPr lang="en-US" smtClean="0">
                <a:solidFill>
                  <a:srgbClr val="000000">
                    <a:tint val="75000"/>
                  </a:srgbClr>
                </a:solidFill>
              </a:rPr>
              <a:pPr/>
              <a:t>6/7/2018</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831546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C2B034-AA0E-4B0D-8D74-E6B6B5FC69A6}" type="datetimeFigureOut">
              <a:rPr lang="en-US" smtClean="0">
                <a:solidFill>
                  <a:srgbClr val="000000">
                    <a:tint val="75000"/>
                  </a:srgbClr>
                </a:solidFill>
              </a:rPr>
              <a:pPr/>
              <a:t>6/7/2018</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704205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C2B034-AA0E-4B0D-8D74-E6B6B5FC69A6}" type="datetimeFigureOut">
              <a:rPr lang="en-US" smtClean="0">
                <a:solidFill>
                  <a:srgbClr val="000000">
                    <a:tint val="75000"/>
                  </a:srgbClr>
                </a:solidFill>
              </a:rPr>
              <a:pPr/>
              <a:t>6/7/2018</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48EFEC78-474E-4F82-9560-0B18600D68C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6038517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7" y="668112"/>
            <a:ext cx="11306469" cy="307777"/>
          </a:xfrm>
        </p:spPr>
        <p:txBody>
          <a:bodyPr wrap="square" lIns="0" tIns="0" rIns="0" bIns="0">
            <a:spAutoFit/>
          </a:bodyPr>
          <a:lstStyle>
            <a:lvl1pPr>
              <a:lnSpc>
                <a:spcPts val="2353"/>
              </a:lnSpc>
              <a:defRPr sz="2353" strike="noStrike" spc="-95" baseline="0">
                <a:solidFill>
                  <a:srgbClr val="2F2F2F"/>
                </a:solidFill>
              </a:defRPr>
            </a:lvl1pPr>
          </a:lstStyle>
          <a:p>
            <a:r>
              <a:rPr lang="en-US"/>
              <a:t>Title</a:t>
            </a:r>
          </a:p>
        </p:txBody>
      </p:sp>
    </p:spTree>
    <p:extLst>
      <p:ext uri="{BB962C8B-B14F-4D97-AF65-F5344CB8AC3E}">
        <p14:creationId xmlns:p14="http://schemas.microsoft.com/office/powerpoint/2010/main" val="153354612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Body Bullets">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2F220BBD-3166-4C17-856F-123BF9092F2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16807"/>
      </p:ext>
    </p:extLst>
  </p:cSld>
  <p:clrMapOvr>
    <a:masterClrMapping/>
  </p:clrMapOvr>
  <p:transition spd="slow">
    <p:fade/>
  </p:transition>
  <p:extLst mod="1">
    <p:ext uri="{DCECCB84-F9BA-43D5-87BE-67443E8EF086}">
      <p15:sldGuideLst xmlns:p15="http://schemas.microsoft.com/office/powerpoint/2012/main">
        <p15:guide id="1"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8" name="Text Placeholder 4"/>
          <p:cNvSpPr>
            <a:spLocks noGrp="1"/>
          </p:cNvSpPr>
          <p:nvPr>
            <p:ph type="body" sz="quarter" idx="12"/>
          </p:nvPr>
        </p:nvSpPr>
        <p:spPr>
          <a:xfrm>
            <a:off x="531951" y="1600200"/>
            <a:ext cx="11128098"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219980"/>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2">
            <a:extLst>
              <a:ext uri="{FF2B5EF4-FFF2-40B4-BE49-F238E27FC236}">
                <a16:creationId xmlns="" xmlns:a16="http://schemas.microsoft.com/office/drawing/2014/main" id="{793CE15B-269A-4931-BECA-EA66EA4745AC}"/>
              </a:ext>
            </a:extLst>
          </p:cNvPr>
          <p:cNvSpPr>
            <a:spLocks noGrp="1"/>
          </p:cNvSpPr>
          <p:nvPr>
            <p:ph type="pic" sz="quarter" idx="10"/>
          </p:nvPr>
        </p:nvSpPr>
        <p:spPr>
          <a:xfrm>
            <a:off x="4632735" y="2490600"/>
            <a:ext cx="2926530" cy="2927354"/>
          </a:xfrm>
          <a:prstGeom prst="ellipse">
            <a:avLst/>
          </a:prstGeom>
          <a:noFill/>
          <a:ln>
            <a:noFill/>
          </a:ln>
        </p:spPr>
        <p:txBody>
          <a:bodyPr/>
          <a:lstStyle>
            <a:lvl1pPr marL="0" indent="0" algn="ctr">
              <a:buNone/>
              <a:defRPr sz="2400">
                <a:solidFill>
                  <a:schemeClr val="tx2"/>
                </a:solidFill>
              </a:defRPr>
            </a:lvl1pPr>
          </a:lstStyle>
          <a:p>
            <a:endParaRPr lang="en-US" dirty="0"/>
          </a:p>
        </p:txBody>
      </p:sp>
      <p:sp>
        <p:nvSpPr>
          <p:cNvPr id="9" name="Text Placeholder 10">
            <a:extLst>
              <a:ext uri="{FF2B5EF4-FFF2-40B4-BE49-F238E27FC236}">
                <a16:creationId xmlns="" xmlns:a16="http://schemas.microsoft.com/office/drawing/2014/main" id="{CA2BCFC9-2070-4371-B56F-F79908287C47}"/>
              </a:ext>
            </a:extLst>
          </p:cNvPr>
          <p:cNvSpPr>
            <a:spLocks noGrp="1"/>
          </p:cNvSpPr>
          <p:nvPr>
            <p:ph type="body" sz="quarter" idx="14" hasCustomPrompt="1"/>
          </p:nvPr>
        </p:nvSpPr>
        <p:spPr>
          <a:xfrm>
            <a:off x="5351092" y="1542341"/>
            <a:ext cx="1489816" cy="840667"/>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0" name="Text Placeholder 10">
            <a:extLst>
              <a:ext uri="{FF2B5EF4-FFF2-40B4-BE49-F238E27FC236}">
                <a16:creationId xmlns="" xmlns:a16="http://schemas.microsoft.com/office/drawing/2014/main" id="{3F24C1DE-BFF7-4B8C-9B6B-D298B70AE9C7}"/>
              </a:ext>
            </a:extLst>
          </p:cNvPr>
          <p:cNvSpPr>
            <a:spLocks noGrp="1"/>
          </p:cNvSpPr>
          <p:nvPr>
            <p:ph type="body" sz="quarter" idx="15" hasCustomPrompt="1"/>
          </p:nvPr>
        </p:nvSpPr>
        <p:spPr>
          <a:xfrm>
            <a:off x="8222786" y="240029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1" name="Text Placeholder 10">
            <a:extLst>
              <a:ext uri="{FF2B5EF4-FFF2-40B4-BE49-F238E27FC236}">
                <a16:creationId xmlns="" xmlns:a16="http://schemas.microsoft.com/office/drawing/2014/main" id="{72FA3539-444E-4742-8920-86B0535A175B}"/>
              </a:ext>
            </a:extLst>
          </p:cNvPr>
          <p:cNvSpPr>
            <a:spLocks noGrp="1"/>
          </p:cNvSpPr>
          <p:nvPr>
            <p:ph type="body" sz="quarter" idx="16" hasCustomPrompt="1"/>
          </p:nvPr>
        </p:nvSpPr>
        <p:spPr>
          <a:xfrm>
            <a:off x="8755168" y="378553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2" name="Text Placeholder 10">
            <a:extLst>
              <a:ext uri="{FF2B5EF4-FFF2-40B4-BE49-F238E27FC236}">
                <a16:creationId xmlns="" xmlns:a16="http://schemas.microsoft.com/office/drawing/2014/main" id="{E2448CCF-7EBB-43E9-B502-91A4EB6FF8E1}"/>
              </a:ext>
            </a:extLst>
          </p:cNvPr>
          <p:cNvSpPr>
            <a:spLocks noGrp="1"/>
          </p:cNvSpPr>
          <p:nvPr>
            <p:ph type="body" sz="quarter" idx="17" hasCustomPrompt="1"/>
          </p:nvPr>
        </p:nvSpPr>
        <p:spPr>
          <a:xfrm>
            <a:off x="8102188" y="5222166"/>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3" name="Picture Placeholder 5">
            <a:extLst>
              <a:ext uri="{FF2B5EF4-FFF2-40B4-BE49-F238E27FC236}">
                <a16:creationId xmlns="" xmlns:a16="http://schemas.microsoft.com/office/drawing/2014/main" id="{07FEBFFB-B3FE-4DDD-9273-696D83063DB0}"/>
              </a:ext>
            </a:extLst>
          </p:cNvPr>
          <p:cNvSpPr>
            <a:spLocks noGrp="1"/>
          </p:cNvSpPr>
          <p:nvPr>
            <p:ph type="pic" sz="quarter" idx="18"/>
          </p:nvPr>
        </p:nvSpPr>
        <p:spPr>
          <a:xfrm>
            <a:off x="7291869" y="2232973"/>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4" name="Picture Placeholder 5">
            <a:extLst>
              <a:ext uri="{FF2B5EF4-FFF2-40B4-BE49-F238E27FC236}">
                <a16:creationId xmlns="" xmlns:a16="http://schemas.microsoft.com/office/drawing/2014/main" id="{53FA18EC-AC6A-4761-AAD9-61D4BA4240A0}"/>
              </a:ext>
            </a:extLst>
          </p:cNvPr>
          <p:cNvSpPr>
            <a:spLocks noGrp="1"/>
          </p:cNvSpPr>
          <p:nvPr>
            <p:ph type="pic" sz="quarter" idx="19"/>
          </p:nvPr>
        </p:nvSpPr>
        <p:spPr>
          <a:xfrm>
            <a:off x="7816846"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5" name="Picture Placeholder 5">
            <a:extLst>
              <a:ext uri="{FF2B5EF4-FFF2-40B4-BE49-F238E27FC236}">
                <a16:creationId xmlns="" xmlns:a16="http://schemas.microsoft.com/office/drawing/2014/main" id="{AE15D57B-AACB-41DD-856A-CF78EC7A23EC}"/>
              </a:ext>
            </a:extLst>
          </p:cNvPr>
          <p:cNvSpPr>
            <a:spLocks noGrp="1"/>
          </p:cNvSpPr>
          <p:nvPr>
            <p:ph type="pic" sz="quarter" idx="20"/>
          </p:nvPr>
        </p:nvSpPr>
        <p:spPr>
          <a:xfrm>
            <a:off x="7162800" y="5053889"/>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6" name="Picture Placeholder 5">
            <a:extLst>
              <a:ext uri="{FF2B5EF4-FFF2-40B4-BE49-F238E27FC236}">
                <a16:creationId xmlns="" xmlns:a16="http://schemas.microsoft.com/office/drawing/2014/main" id="{9FAE9722-86F0-406F-B6BA-8FDE682788C3}"/>
              </a:ext>
            </a:extLst>
          </p:cNvPr>
          <p:cNvSpPr>
            <a:spLocks noGrp="1"/>
          </p:cNvSpPr>
          <p:nvPr>
            <p:ph type="pic" sz="quarter" idx="21"/>
          </p:nvPr>
        </p:nvSpPr>
        <p:spPr>
          <a:xfrm>
            <a:off x="4106377" y="2232973"/>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7" name="Picture Placeholder 5">
            <a:extLst>
              <a:ext uri="{FF2B5EF4-FFF2-40B4-BE49-F238E27FC236}">
                <a16:creationId xmlns="" xmlns:a16="http://schemas.microsoft.com/office/drawing/2014/main" id="{67CA8857-B06C-4A39-8D32-3FFE5E4111CD}"/>
              </a:ext>
            </a:extLst>
          </p:cNvPr>
          <p:cNvSpPr>
            <a:spLocks noGrp="1"/>
          </p:cNvSpPr>
          <p:nvPr>
            <p:ph type="pic" sz="quarter" idx="22"/>
          </p:nvPr>
        </p:nvSpPr>
        <p:spPr>
          <a:xfrm>
            <a:off x="3575802" y="3617253"/>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 xmlns:a16="http://schemas.microsoft.com/office/drawing/2014/main" id="{CC46BE63-D2D0-4E2A-AF55-D83203759AE9}"/>
              </a:ext>
            </a:extLst>
          </p:cNvPr>
          <p:cNvSpPr>
            <a:spLocks noGrp="1"/>
          </p:cNvSpPr>
          <p:nvPr>
            <p:ph type="pic" sz="quarter" idx="23"/>
          </p:nvPr>
        </p:nvSpPr>
        <p:spPr>
          <a:xfrm>
            <a:off x="4219569" y="5053889"/>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 xmlns:a16="http://schemas.microsoft.com/office/drawing/2014/main" id="{443742DE-157D-4406-B86A-E05758F74A30}"/>
              </a:ext>
            </a:extLst>
          </p:cNvPr>
          <p:cNvSpPr>
            <a:spLocks noGrp="1"/>
          </p:cNvSpPr>
          <p:nvPr>
            <p:ph type="pic" sz="quarter" idx="24"/>
          </p:nvPr>
        </p:nvSpPr>
        <p:spPr>
          <a:xfrm>
            <a:off x="5699123" y="5667000"/>
            <a:ext cx="793754" cy="793754"/>
          </a:xfrm>
          <a:prstGeom prst="ellipse">
            <a:avLst/>
          </a:prstGeom>
          <a:solidFill>
            <a:srgbClr val="FFFFFF"/>
          </a:solidFill>
          <a:ln w="9525" cap="flat" cmpd="sng" algn="ctr">
            <a:solidFill>
              <a:schemeClr val="accent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0" name="Text Placeholder 10">
            <a:extLst>
              <a:ext uri="{FF2B5EF4-FFF2-40B4-BE49-F238E27FC236}">
                <a16:creationId xmlns="" xmlns:a16="http://schemas.microsoft.com/office/drawing/2014/main" id="{2FAE0C5A-BD9D-46E3-9189-BF6994CA62CF}"/>
              </a:ext>
            </a:extLst>
          </p:cNvPr>
          <p:cNvSpPr>
            <a:spLocks noGrp="1"/>
          </p:cNvSpPr>
          <p:nvPr>
            <p:ph type="body" sz="quarter" idx="25" hasCustomPrompt="1"/>
          </p:nvPr>
        </p:nvSpPr>
        <p:spPr>
          <a:xfrm>
            <a:off x="2037696" y="2400299"/>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 xmlns:a16="http://schemas.microsoft.com/office/drawing/2014/main" id="{894A009B-778A-4E6E-92C5-C3CB0438E526}"/>
              </a:ext>
            </a:extLst>
          </p:cNvPr>
          <p:cNvSpPr>
            <a:spLocks noGrp="1"/>
          </p:cNvSpPr>
          <p:nvPr>
            <p:ph type="body" sz="quarter" idx="26" hasCustomPrompt="1"/>
          </p:nvPr>
        </p:nvSpPr>
        <p:spPr>
          <a:xfrm>
            <a:off x="1554230" y="3785530"/>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2" name="Text Placeholder 10">
            <a:extLst>
              <a:ext uri="{FF2B5EF4-FFF2-40B4-BE49-F238E27FC236}">
                <a16:creationId xmlns="" xmlns:a16="http://schemas.microsoft.com/office/drawing/2014/main" id="{F2D72D62-7608-4DA7-B9B2-0BA7CE4B5516}"/>
              </a:ext>
            </a:extLst>
          </p:cNvPr>
          <p:cNvSpPr>
            <a:spLocks noGrp="1"/>
          </p:cNvSpPr>
          <p:nvPr>
            <p:ph type="body" sz="quarter" idx="27" hasCustomPrompt="1"/>
          </p:nvPr>
        </p:nvSpPr>
        <p:spPr>
          <a:xfrm>
            <a:off x="2192164" y="5222166"/>
            <a:ext cx="1912832" cy="457200"/>
          </a:xfrm>
          <a:prstGeom prst="rect">
            <a:avLst/>
          </a:prstGeom>
        </p:spPr>
        <p:txBody>
          <a:bodyPr anchor="ctr" anchorCtr="0"/>
          <a:lstStyle>
            <a:lvl1pPr marL="0" indent="0" algn="r">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34291733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23" presetClass="entr" presetSubtype="16" fill="hold" grpId="1"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23" presetClass="entr" presetSubtype="16" fill="hold" grpId="0" nodeType="withEffect">
                                  <p:stCondLst>
                                    <p:cond delay="60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7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childTnLst>
                                </p:cTn>
                              </p:par>
                              <p:par>
                                <p:cTn id="46" presetID="10" presetClass="entr" presetSubtype="0" fill="hold" grpId="0" nodeType="withEffect">
                                  <p:stCondLst>
                                    <p:cond delay="800"/>
                                  </p:stCondLst>
                                  <p:childTnLst>
                                    <p:set>
                                      <p:cBhvr>
                                        <p:cTn id="47" dur="1" fill="hold">
                                          <p:stCondLst>
                                            <p:cond delay="0"/>
                                          </p:stCondLst>
                                        </p:cTn>
                                        <p:tgtEl>
                                          <p:spTgt spid="22">
                                            <p:txEl>
                                              <p:pRg st="0" end="0"/>
                                            </p:txEl>
                                          </p:spTgt>
                                        </p:tgtEl>
                                        <p:attrNameLst>
                                          <p:attrName>style.visibility</p:attrName>
                                        </p:attrNameLst>
                                      </p:cBhvr>
                                      <p:to>
                                        <p:strVal val="visible"/>
                                      </p:to>
                                    </p:set>
                                    <p:animEffect transition="in" filter="fade">
                                      <p:cBhvr>
                                        <p:cTn id="48" dur="500"/>
                                        <p:tgtEl>
                                          <p:spTgt spid="22">
                                            <p:txEl>
                                              <p:pRg st="0" end="0"/>
                                            </p:txEl>
                                          </p:spTgt>
                                        </p:tgtEl>
                                      </p:cBhvr>
                                    </p:animEffect>
                                  </p:childTnLst>
                                </p:cTn>
                              </p:par>
                              <p:par>
                                <p:cTn id="49" presetID="23" presetClass="entr" presetSubtype="16" fill="hold" grpId="0" nodeType="withEffect">
                                  <p:stCondLst>
                                    <p:cond delay="90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childTnLst>
                                </p:cTn>
                              </p:par>
                              <p:par>
                                <p:cTn id="53" presetID="10" presetClass="entr" presetSubtype="0" fill="hold" grpId="0" nodeType="withEffect">
                                  <p:stCondLst>
                                    <p:cond delay="100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fade">
                                      <p:cBhvr>
                                        <p:cTn id="55" dur="500"/>
                                        <p:tgtEl>
                                          <p:spTgt spid="21">
                                            <p:txEl>
                                              <p:pRg st="0" end="0"/>
                                            </p:txEl>
                                          </p:spTgt>
                                        </p:tgtEl>
                                      </p:cBhvr>
                                    </p:animEffect>
                                  </p:childTnLst>
                                </p:cTn>
                              </p:par>
                              <p:par>
                                <p:cTn id="56" presetID="23" presetClass="entr" presetSubtype="16" fill="hold" grpId="0" nodeType="withEffect">
                                  <p:stCondLst>
                                    <p:cond delay="110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par>
                                <p:cTn id="60" presetID="10" presetClass="entr" presetSubtype="0" fill="hold" grpId="0" nodeType="withEffect">
                                  <p:stCondLst>
                                    <p:cond delay="1200"/>
                                  </p:stCondLst>
                                  <p:childTnLst>
                                    <p:set>
                                      <p:cBhvr>
                                        <p:cTn id="61" dur="1" fill="hold">
                                          <p:stCondLst>
                                            <p:cond delay="0"/>
                                          </p:stCondLst>
                                        </p:cTn>
                                        <p:tgtEl>
                                          <p:spTgt spid="20">
                                            <p:txEl>
                                              <p:pRg st="0" end="0"/>
                                            </p:txEl>
                                          </p:spTgt>
                                        </p:tgtEl>
                                        <p:attrNameLst>
                                          <p:attrName>style.visibility</p:attrName>
                                        </p:attrNameLst>
                                      </p:cBhvr>
                                      <p:to>
                                        <p:strVal val="visible"/>
                                      </p:to>
                                    </p:set>
                                    <p:animEffect transition="in" filter="fade">
                                      <p:cBhvr>
                                        <p:cTn id="6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10" presetClass="entr" presetSubtype="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3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animBg="1"/>
      <p:bldP spid="16" grpId="0" animBg="1"/>
      <p:bldP spid="17" grpId="0" animBg="1"/>
      <p:bldP spid="18" grpId="0" animBg="1"/>
      <p:bldP spid="19" grpId="0" animBg="1"/>
      <p:bldP spid="20" grpId="0" build="p">
        <p:tmplLst>
          <p:tmpl lvl="1">
            <p:tnLst>
              <p:par>
                <p:cTn presetID="10" presetClass="entr" presetSubtype="0" fill="hold" nodeType="withEffect">
                  <p:stCondLst>
                    <p:cond delay="12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10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8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Body Bullets">
    <p:spTree>
      <p:nvGrpSpPr>
        <p:cNvPr id="1" name=""/>
        <p:cNvGrpSpPr/>
        <p:nvPr/>
      </p:nvGrpSpPr>
      <p:grpSpPr>
        <a:xfrm>
          <a:off x="0" y="0"/>
          <a:ext cx="0" cy="0"/>
          <a:chOff x="0" y="0"/>
          <a:chExt cx="0" cy="0"/>
        </a:xfrm>
      </p:grpSpPr>
      <p:sp>
        <p:nvSpPr>
          <p:cNvPr id="16" name="Picture Placeholder 2">
            <a:extLst>
              <a:ext uri="{FF2B5EF4-FFF2-40B4-BE49-F238E27FC236}">
                <a16:creationId xmlns="" xmlns:a16="http://schemas.microsoft.com/office/drawing/2014/main" id="{85259D86-93CF-4A3C-A66D-6089D0D0B886}"/>
              </a:ext>
            </a:extLst>
          </p:cNvPr>
          <p:cNvSpPr>
            <a:spLocks noGrp="1"/>
          </p:cNvSpPr>
          <p:nvPr>
            <p:ph type="pic" sz="quarter" idx="21" hasCustomPrompt="1"/>
          </p:nvPr>
        </p:nvSpPr>
        <p:spPr>
          <a:xfrm flipH="1">
            <a:off x="6821142" y="1460500"/>
            <a:ext cx="5384890" cy="5111749"/>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 name="connsiteX0" fmla="*/ 326336 w 5470952"/>
              <a:gd name="connsiteY0" fmla="*/ 6434 h 4545210"/>
              <a:gd name="connsiteX1" fmla="*/ 4166621 w 5470952"/>
              <a:gd name="connsiteY1" fmla="*/ 84 h 4545210"/>
              <a:gd name="connsiteX2" fmla="*/ 5430271 w 5470952"/>
              <a:gd name="connsiteY2" fmla="*/ 908247 h 4545210"/>
              <a:gd name="connsiteX3" fmla="*/ 5309623 w 5470952"/>
              <a:gd name="connsiteY3" fmla="*/ 2146497 h 4545210"/>
              <a:gd name="connsiteX4" fmla="*/ 5058798 w 5470952"/>
              <a:gd name="connsiteY4" fmla="*/ 2987872 h 4545210"/>
              <a:gd name="connsiteX5" fmla="*/ 4276159 w 5470952"/>
              <a:gd name="connsiteY5" fmla="*/ 3675259 h 4545210"/>
              <a:gd name="connsiteX6" fmla="*/ 1759971 w 5470952"/>
              <a:gd name="connsiteY6" fmla="*/ 4545210 h 4545210"/>
              <a:gd name="connsiteX7" fmla="*/ 148658 w 5470952"/>
              <a:gd name="connsiteY7" fmla="*/ 4530922 h 4545210"/>
              <a:gd name="connsiteX8" fmla="*/ 91875 w 5470952"/>
              <a:gd name="connsiteY8" fmla="*/ 803716 h 4545210"/>
              <a:gd name="connsiteX9" fmla="*/ 326336 w 5470952"/>
              <a:gd name="connsiteY9" fmla="*/ 6434 h 4545210"/>
              <a:gd name="connsiteX0" fmla="*/ 430141 w 5574757"/>
              <a:gd name="connsiteY0" fmla="*/ 6434 h 4545210"/>
              <a:gd name="connsiteX1" fmla="*/ 4270426 w 5574757"/>
              <a:gd name="connsiteY1" fmla="*/ 84 h 4545210"/>
              <a:gd name="connsiteX2" fmla="*/ 5534076 w 5574757"/>
              <a:gd name="connsiteY2" fmla="*/ 908247 h 4545210"/>
              <a:gd name="connsiteX3" fmla="*/ 5413428 w 5574757"/>
              <a:gd name="connsiteY3" fmla="*/ 2146497 h 4545210"/>
              <a:gd name="connsiteX4" fmla="*/ 5162603 w 5574757"/>
              <a:gd name="connsiteY4" fmla="*/ 2987872 h 4545210"/>
              <a:gd name="connsiteX5" fmla="*/ 4379964 w 5574757"/>
              <a:gd name="connsiteY5" fmla="*/ 3675259 h 4545210"/>
              <a:gd name="connsiteX6" fmla="*/ 1863776 w 5574757"/>
              <a:gd name="connsiteY6" fmla="*/ 4545210 h 4545210"/>
              <a:gd name="connsiteX7" fmla="*/ 252463 w 5574757"/>
              <a:gd name="connsiteY7" fmla="*/ 4530922 h 4545210"/>
              <a:gd name="connsiteX8" fmla="*/ 430141 w 5574757"/>
              <a:gd name="connsiteY8" fmla="*/ 6434 h 4545210"/>
              <a:gd name="connsiteX0" fmla="*/ 255563 w 5400179"/>
              <a:gd name="connsiteY0" fmla="*/ 6434 h 4545210"/>
              <a:gd name="connsiteX1" fmla="*/ 4095848 w 5400179"/>
              <a:gd name="connsiteY1" fmla="*/ 84 h 4545210"/>
              <a:gd name="connsiteX2" fmla="*/ 5359498 w 5400179"/>
              <a:gd name="connsiteY2" fmla="*/ 908247 h 4545210"/>
              <a:gd name="connsiteX3" fmla="*/ 5238850 w 5400179"/>
              <a:gd name="connsiteY3" fmla="*/ 2146497 h 4545210"/>
              <a:gd name="connsiteX4" fmla="*/ 4988025 w 5400179"/>
              <a:gd name="connsiteY4" fmla="*/ 2987872 h 4545210"/>
              <a:gd name="connsiteX5" fmla="*/ 4205386 w 5400179"/>
              <a:gd name="connsiteY5" fmla="*/ 3675259 h 4545210"/>
              <a:gd name="connsiteX6" fmla="*/ 1689198 w 5400179"/>
              <a:gd name="connsiteY6" fmla="*/ 4545210 h 4545210"/>
              <a:gd name="connsiteX7" fmla="*/ 77885 w 5400179"/>
              <a:gd name="connsiteY7" fmla="*/ 4530922 h 4545210"/>
              <a:gd name="connsiteX8" fmla="*/ 255563 w 5400179"/>
              <a:gd name="connsiteY8" fmla="*/ 6434 h 4545210"/>
              <a:gd name="connsiteX0" fmla="*/ 177678 w 5322294"/>
              <a:gd name="connsiteY0" fmla="*/ 6434 h 4545210"/>
              <a:gd name="connsiteX1" fmla="*/ 4017963 w 5322294"/>
              <a:gd name="connsiteY1" fmla="*/ 84 h 4545210"/>
              <a:gd name="connsiteX2" fmla="*/ 5281613 w 5322294"/>
              <a:gd name="connsiteY2" fmla="*/ 908247 h 4545210"/>
              <a:gd name="connsiteX3" fmla="*/ 5160965 w 5322294"/>
              <a:gd name="connsiteY3" fmla="*/ 2146497 h 4545210"/>
              <a:gd name="connsiteX4" fmla="*/ 4910140 w 5322294"/>
              <a:gd name="connsiteY4" fmla="*/ 2987872 h 4545210"/>
              <a:gd name="connsiteX5" fmla="*/ 4127501 w 5322294"/>
              <a:gd name="connsiteY5" fmla="*/ 3675259 h 4545210"/>
              <a:gd name="connsiteX6" fmla="*/ 1611313 w 5322294"/>
              <a:gd name="connsiteY6" fmla="*/ 4545210 h 4545210"/>
              <a:gd name="connsiteX7" fmla="*/ 0 w 5322294"/>
              <a:gd name="connsiteY7" fmla="*/ 4530922 h 4545210"/>
              <a:gd name="connsiteX8" fmla="*/ 177678 w 5322294"/>
              <a:gd name="connsiteY8" fmla="*/ 6434 h 4545210"/>
              <a:gd name="connsiteX0" fmla="*/ 834115 w 5322294"/>
              <a:gd name="connsiteY0" fmla="*/ 0 h 4547212"/>
              <a:gd name="connsiteX1" fmla="*/ 4017963 w 5322294"/>
              <a:gd name="connsiteY1" fmla="*/ 2086 h 4547212"/>
              <a:gd name="connsiteX2" fmla="*/ 5281613 w 5322294"/>
              <a:gd name="connsiteY2" fmla="*/ 910249 h 4547212"/>
              <a:gd name="connsiteX3" fmla="*/ 5160965 w 5322294"/>
              <a:gd name="connsiteY3" fmla="*/ 2148499 h 4547212"/>
              <a:gd name="connsiteX4" fmla="*/ 4910140 w 5322294"/>
              <a:gd name="connsiteY4" fmla="*/ 2989874 h 4547212"/>
              <a:gd name="connsiteX5" fmla="*/ 4127501 w 5322294"/>
              <a:gd name="connsiteY5" fmla="*/ 3677261 h 4547212"/>
              <a:gd name="connsiteX6" fmla="*/ 1611313 w 5322294"/>
              <a:gd name="connsiteY6" fmla="*/ 4547212 h 4547212"/>
              <a:gd name="connsiteX7" fmla="*/ 0 w 5322294"/>
              <a:gd name="connsiteY7" fmla="*/ 4532924 h 4547212"/>
              <a:gd name="connsiteX8" fmla="*/ 834115 w 5322294"/>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799404 w 4510385"/>
              <a:gd name="connsiteY6" fmla="*/ 4547212 h 4547212"/>
              <a:gd name="connsiteX7" fmla="*/ 0 w 4510385"/>
              <a:gd name="connsiteY7" fmla="*/ 4532924 h 4547212"/>
              <a:gd name="connsiteX8" fmla="*/ 22206 w 4510385"/>
              <a:gd name="connsiteY8"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22206 w 4510385"/>
              <a:gd name="connsiteY0" fmla="*/ 0 h 4547212"/>
              <a:gd name="connsiteX1" fmla="*/ 3206054 w 4510385"/>
              <a:gd name="connsiteY1" fmla="*/ 2086 h 4547212"/>
              <a:gd name="connsiteX2" fmla="*/ 4469704 w 4510385"/>
              <a:gd name="connsiteY2" fmla="*/ 910249 h 4547212"/>
              <a:gd name="connsiteX3" fmla="*/ 4349056 w 4510385"/>
              <a:gd name="connsiteY3" fmla="*/ 2148499 h 4547212"/>
              <a:gd name="connsiteX4" fmla="*/ 4098231 w 4510385"/>
              <a:gd name="connsiteY4" fmla="*/ 2989874 h 4547212"/>
              <a:gd name="connsiteX5" fmla="*/ 3315592 w 4510385"/>
              <a:gd name="connsiteY5" fmla="*/ 3677261 h 4547212"/>
              <a:gd name="connsiteX6" fmla="*/ 2113877 w 4510385"/>
              <a:gd name="connsiteY6" fmla="*/ 4143956 h 4547212"/>
              <a:gd name="connsiteX7" fmla="*/ 799404 w 4510385"/>
              <a:gd name="connsiteY7" fmla="*/ 4547212 h 4547212"/>
              <a:gd name="connsiteX8" fmla="*/ 0 w 4510385"/>
              <a:gd name="connsiteY8" fmla="*/ 4532924 h 4547212"/>
              <a:gd name="connsiteX9" fmla="*/ 22206 w 4510385"/>
              <a:gd name="connsiteY9" fmla="*/ 0 h 4547212"/>
              <a:gd name="connsiteX0" fmla="*/ 10037 w 4498216"/>
              <a:gd name="connsiteY0" fmla="*/ 0 h 4547212"/>
              <a:gd name="connsiteX1" fmla="*/ 3193885 w 4498216"/>
              <a:gd name="connsiteY1" fmla="*/ 2086 h 4547212"/>
              <a:gd name="connsiteX2" fmla="*/ 4457535 w 4498216"/>
              <a:gd name="connsiteY2" fmla="*/ 910249 h 4547212"/>
              <a:gd name="connsiteX3" fmla="*/ 4336887 w 4498216"/>
              <a:gd name="connsiteY3" fmla="*/ 2148499 h 4547212"/>
              <a:gd name="connsiteX4" fmla="*/ 4086062 w 4498216"/>
              <a:gd name="connsiteY4" fmla="*/ 2989874 h 4547212"/>
              <a:gd name="connsiteX5" fmla="*/ 3303423 w 4498216"/>
              <a:gd name="connsiteY5" fmla="*/ 3677261 h 4547212"/>
              <a:gd name="connsiteX6" fmla="*/ 2101708 w 4498216"/>
              <a:gd name="connsiteY6" fmla="*/ 4143956 h 4547212"/>
              <a:gd name="connsiteX7" fmla="*/ 787235 w 4498216"/>
              <a:gd name="connsiteY7" fmla="*/ 4547212 h 4547212"/>
              <a:gd name="connsiteX8" fmla="*/ 24619 w 4498216"/>
              <a:gd name="connsiteY8" fmla="*/ 4150535 h 4547212"/>
              <a:gd name="connsiteX9" fmla="*/ 10037 w 4498216"/>
              <a:gd name="connsiteY9" fmla="*/ 0 h 4547212"/>
              <a:gd name="connsiteX0" fmla="*/ 10037 w 4498216"/>
              <a:gd name="connsiteY0" fmla="*/ 0 h 4473917"/>
              <a:gd name="connsiteX1" fmla="*/ 3193885 w 4498216"/>
              <a:gd name="connsiteY1" fmla="*/ 2086 h 4473917"/>
              <a:gd name="connsiteX2" fmla="*/ 4457535 w 4498216"/>
              <a:gd name="connsiteY2" fmla="*/ 910249 h 4473917"/>
              <a:gd name="connsiteX3" fmla="*/ 4336887 w 4498216"/>
              <a:gd name="connsiteY3" fmla="*/ 2148499 h 4473917"/>
              <a:gd name="connsiteX4" fmla="*/ 4086062 w 4498216"/>
              <a:gd name="connsiteY4" fmla="*/ 2989874 h 4473917"/>
              <a:gd name="connsiteX5" fmla="*/ 3303423 w 4498216"/>
              <a:gd name="connsiteY5" fmla="*/ 3677261 h 4473917"/>
              <a:gd name="connsiteX6" fmla="*/ 2101708 w 4498216"/>
              <a:gd name="connsiteY6" fmla="*/ 4143956 h 4473917"/>
              <a:gd name="connsiteX7" fmla="*/ 24619 w 4498216"/>
              <a:gd name="connsiteY7" fmla="*/ 4150535 h 4473917"/>
              <a:gd name="connsiteX8" fmla="*/ 10037 w 4498216"/>
              <a:gd name="connsiteY8" fmla="*/ 0 h 4473917"/>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84181"/>
              <a:gd name="connsiteX1" fmla="*/ 3193885 w 4498216"/>
              <a:gd name="connsiteY1" fmla="*/ 2086 h 4184181"/>
              <a:gd name="connsiteX2" fmla="*/ 4457535 w 4498216"/>
              <a:gd name="connsiteY2" fmla="*/ 910249 h 4184181"/>
              <a:gd name="connsiteX3" fmla="*/ 4336887 w 4498216"/>
              <a:gd name="connsiteY3" fmla="*/ 2148499 h 4184181"/>
              <a:gd name="connsiteX4" fmla="*/ 4086062 w 4498216"/>
              <a:gd name="connsiteY4" fmla="*/ 2989874 h 4184181"/>
              <a:gd name="connsiteX5" fmla="*/ 3303423 w 4498216"/>
              <a:gd name="connsiteY5" fmla="*/ 3677261 h 4184181"/>
              <a:gd name="connsiteX6" fmla="*/ 2101708 w 4498216"/>
              <a:gd name="connsiteY6" fmla="*/ 4143956 h 4184181"/>
              <a:gd name="connsiteX7" fmla="*/ 24619 w 4498216"/>
              <a:gd name="connsiteY7" fmla="*/ 4150535 h 4184181"/>
              <a:gd name="connsiteX8" fmla="*/ 10037 w 4498216"/>
              <a:gd name="connsiteY8" fmla="*/ 0 h 4184181"/>
              <a:gd name="connsiteX0" fmla="*/ 10037 w 4498216"/>
              <a:gd name="connsiteY0" fmla="*/ 0 h 4154092"/>
              <a:gd name="connsiteX1" fmla="*/ 3193885 w 4498216"/>
              <a:gd name="connsiteY1" fmla="*/ 2086 h 4154092"/>
              <a:gd name="connsiteX2" fmla="*/ 4457535 w 4498216"/>
              <a:gd name="connsiteY2" fmla="*/ 910249 h 4154092"/>
              <a:gd name="connsiteX3" fmla="*/ 4336887 w 4498216"/>
              <a:gd name="connsiteY3" fmla="*/ 2148499 h 4154092"/>
              <a:gd name="connsiteX4" fmla="*/ 4086062 w 4498216"/>
              <a:gd name="connsiteY4" fmla="*/ 2989874 h 4154092"/>
              <a:gd name="connsiteX5" fmla="*/ 3303423 w 4498216"/>
              <a:gd name="connsiteY5" fmla="*/ 3677261 h 4154092"/>
              <a:gd name="connsiteX6" fmla="*/ 2101708 w 4498216"/>
              <a:gd name="connsiteY6" fmla="*/ 4143956 h 4154092"/>
              <a:gd name="connsiteX7" fmla="*/ 24619 w 4498216"/>
              <a:gd name="connsiteY7" fmla="*/ 4150535 h 4154092"/>
              <a:gd name="connsiteX8" fmla="*/ 10037 w 4498216"/>
              <a:gd name="connsiteY8" fmla="*/ 0 h 4154092"/>
              <a:gd name="connsiteX0" fmla="*/ 9712 w 4497891"/>
              <a:gd name="connsiteY0" fmla="*/ 0 h 4143956"/>
              <a:gd name="connsiteX1" fmla="*/ 3193560 w 4497891"/>
              <a:gd name="connsiteY1" fmla="*/ 2086 h 4143956"/>
              <a:gd name="connsiteX2" fmla="*/ 4457210 w 4497891"/>
              <a:gd name="connsiteY2" fmla="*/ 910249 h 4143956"/>
              <a:gd name="connsiteX3" fmla="*/ 4336562 w 4497891"/>
              <a:gd name="connsiteY3" fmla="*/ 2148499 h 4143956"/>
              <a:gd name="connsiteX4" fmla="*/ 4085737 w 4497891"/>
              <a:gd name="connsiteY4" fmla="*/ 2989874 h 4143956"/>
              <a:gd name="connsiteX5" fmla="*/ 3303098 w 4497891"/>
              <a:gd name="connsiteY5" fmla="*/ 3677261 h 4143956"/>
              <a:gd name="connsiteX6" fmla="*/ 2101383 w 4497891"/>
              <a:gd name="connsiteY6" fmla="*/ 4143956 h 4143956"/>
              <a:gd name="connsiteX7" fmla="*/ 26922 w 4497891"/>
              <a:gd name="connsiteY7" fmla="*/ 4137704 h 4143956"/>
              <a:gd name="connsiteX8" fmla="*/ 9712 w 4497891"/>
              <a:gd name="connsiteY8" fmla="*/ 0 h 4143956"/>
              <a:gd name="connsiteX0" fmla="*/ 9408 w 4497587"/>
              <a:gd name="connsiteY0" fmla="*/ 0 h 4147378"/>
              <a:gd name="connsiteX1" fmla="*/ 3193256 w 4497587"/>
              <a:gd name="connsiteY1" fmla="*/ 2086 h 4147378"/>
              <a:gd name="connsiteX2" fmla="*/ 4456906 w 4497587"/>
              <a:gd name="connsiteY2" fmla="*/ 910249 h 4147378"/>
              <a:gd name="connsiteX3" fmla="*/ 4336258 w 4497587"/>
              <a:gd name="connsiteY3" fmla="*/ 2148499 h 4147378"/>
              <a:gd name="connsiteX4" fmla="*/ 4085433 w 4497587"/>
              <a:gd name="connsiteY4" fmla="*/ 2989874 h 4147378"/>
              <a:gd name="connsiteX5" fmla="*/ 3302794 w 4497587"/>
              <a:gd name="connsiteY5" fmla="*/ 3677261 h 4147378"/>
              <a:gd name="connsiteX6" fmla="*/ 2101079 w 4497587"/>
              <a:gd name="connsiteY6" fmla="*/ 4143956 h 4147378"/>
              <a:gd name="connsiteX7" fmla="*/ 29246 w 4497587"/>
              <a:gd name="connsiteY7" fmla="*/ 4142837 h 4147378"/>
              <a:gd name="connsiteX8" fmla="*/ 9408 w 4497587"/>
              <a:gd name="connsiteY8" fmla="*/ 0 h 4147378"/>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9408 w 4497587"/>
              <a:gd name="connsiteY0" fmla="*/ 0 h 4143956"/>
              <a:gd name="connsiteX1" fmla="*/ 3193256 w 4497587"/>
              <a:gd name="connsiteY1" fmla="*/ 2086 h 4143956"/>
              <a:gd name="connsiteX2" fmla="*/ 4456906 w 4497587"/>
              <a:gd name="connsiteY2" fmla="*/ 910249 h 4143956"/>
              <a:gd name="connsiteX3" fmla="*/ 4336258 w 4497587"/>
              <a:gd name="connsiteY3" fmla="*/ 2148499 h 4143956"/>
              <a:gd name="connsiteX4" fmla="*/ 4085433 w 4497587"/>
              <a:gd name="connsiteY4" fmla="*/ 2989874 h 4143956"/>
              <a:gd name="connsiteX5" fmla="*/ 3302794 w 4497587"/>
              <a:gd name="connsiteY5" fmla="*/ 3677261 h 4143956"/>
              <a:gd name="connsiteX6" fmla="*/ 2101079 w 4497587"/>
              <a:gd name="connsiteY6" fmla="*/ 4143956 h 4143956"/>
              <a:gd name="connsiteX7" fmla="*/ 29246 w 4497587"/>
              <a:gd name="connsiteY7" fmla="*/ 4142837 h 4143956"/>
              <a:gd name="connsiteX8" fmla="*/ 9408 w 4497587"/>
              <a:gd name="connsiteY8" fmla="*/ 0 h 4143956"/>
              <a:gd name="connsiteX0" fmla="*/ 0 w 4488179"/>
              <a:gd name="connsiteY0" fmla="*/ 0 h 4143956"/>
              <a:gd name="connsiteX1" fmla="*/ 3183848 w 4488179"/>
              <a:gd name="connsiteY1" fmla="*/ 2086 h 4143956"/>
              <a:gd name="connsiteX2" fmla="*/ 4447498 w 4488179"/>
              <a:gd name="connsiteY2" fmla="*/ 910249 h 4143956"/>
              <a:gd name="connsiteX3" fmla="*/ 4326850 w 4488179"/>
              <a:gd name="connsiteY3" fmla="*/ 2148499 h 4143956"/>
              <a:gd name="connsiteX4" fmla="*/ 4076025 w 4488179"/>
              <a:gd name="connsiteY4" fmla="*/ 2989874 h 4143956"/>
              <a:gd name="connsiteX5" fmla="*/ 3293386 w 4488179"/>
              <a:gd name="connsiteY5" fmla="*/ 3677261 h 4143956"/>
              <a:gd name="connsiteX6" fmla="*/ 2091671 w 4488179"/>
              <a:gd name="connsiteY6" fmla="*/ 4143956 h 4143956"/>
              <a:gd name="connsiteX7" fmla="*/ 19838 w 4488179"/>
              <a:gd name="connsiteY7" fmla="*/ 4142837 h 4143956"/>
              <a:gd name="connsiteX8" fmla="*/ 0 w 4488179"/>
              <a:gd name="connsiteY8" fmla="*/ 0 h 4143956"/>
              <a:gd name="connsiteX0" fmla="*/ 0 w 4469785"/>
              <a:gd name="connsiteY0" fmla="*/ 0 h 4143956"/>
              <a:gd name="connsiteX1" fmla="*/ 3165454 w 4469785"/>
              <a:gd name="connsiteY1" fmla="*/ 2086 h 4143956"/>
              <a:gd name="connsiteX2" fmla="*/ 4429104 w 4469785"/>
              <a:gd name="connsiteY2" fmla="*/ 910249 h 4143956"/>
              <a:gd name="connsiteX3" fmla="*/ 4308456 w 4469785"/>
              <a:gd name="connsiteY3" fmla="*/ 2148499 h 4143956"/>
              <a:gd name="connsiteX4" fmla="*/ 4057631 w 4469785"/>
              <a:gd name="connsiteY4" fmla="*/ 2989874 h 4143956"/>
              <a:gd name="connsiteX5" fmla="*/ 3274992 w 4469785"/>
              <a:gd name="connsiteY5" fmla="*/ 3677261 h 4143956"/>
              <a:gd name="connsiteX6" fmla="*/ 2073277 w 4469785"/>
              <a:gd name="connsiteY6" fmla="*/ 4143956 h 4143956"/>
              <a:gd name="connsiteX7" fmla="*/ 1444 w 4469785"/>
              <a:gd name="connsiteY7" fmla="*/ 4142837 h 4143956"/>
              <a:gd name="connsiteX8" fmla="*/ 0 w 4469785"/>
              <a:gd name="connsiteY8" fmla="*/ 0 h 4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9785" h="4143956">
                <a:moveTo>
                  <a:pt x="0" y="0"/>
                </a:moveTo>
                <a:lnTo>
                  <a:pt x="3165454" y="2086"/>
                </a:lnTo>
                <a:cubicBezTo>
                  <a:pt x="3819260" y="-4245"/>
                  <a:pt x="4239662" y="344287"/>
                  <a:pt x="4429104" y="910249"/>
                </a:cubicBezTo>
                <a:cubicBezTo>
                  <a:pt x="4544463" y="1337835"/>
                  <a:pt x="4385714" y="1776230"/>
                  <a:pt x="4308456" y="2148499"/>
                </a:cubicBezTo>
                <a:cubicBezTo>
                  <a:pt x="4241781" y="2491928"/>
                  <a:pt x="4133831" y="2801755"/>
                  <a:pt x="4057631" y="2989874"/>
                </a:cubicBezTo>
                <a:cubicBezTo>
                  <a:pt x="3981431" y="3177993"/>
                  <a:pt x="3605718" y="3484914"/>
                  <a:pt x="3274992" y="3677261"/>
                </a:cubicBezTo>
                <a:cubicBezTo>
                  <a:pt x="2944266" y="3869608"/>
                  <a:pt x="2619744" y="4065077"/>
                  <a:pt x="2073277" y="4143956"/>
                </a:cubicBezTo>
                <a:lnTo>
                  <a:pt x="1444" y="4142837"/>
                </a:lnTo>
                <a:cubicBezTo>
                  <a:pt x="12347" y="3374174"/>
                  <a:pt x="9919" y="2071418"/>
                  <a:pt x="0" y="0"/>
                </a:cubicBez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pic>
        <p:nvPicPr>
          <p:cNvPr id="10" name="Picture 8">
            <a:extLst>
              <a:ext uri="{FF2B5EF4-FFF2-40B4-BE49-F238E27FC236}">
                <a16:creationId xmlns="" xmlns:a16="http://schemas.microsoft.com/office/drawing/2014/main" id="{A8DDC052-A9D2-47D7-8996-5FEE67D50A1C}"/>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5">
            <a:extLst>
              <a:ext uri="{FF2B5EF4-FFF2-40B4-BE49-F238E27FC236}">
                <a16:creationId xmlns="" xmlns:a16="http://schemas.microsoft.com/office/drawing/2014/main" id="{8198E448-1A74-477B-86BC-2508B7B40C23}"/>
              </a:ext>
            </a:extLst>
          </p:cNvPr>
          <p:cNvSpPr>
            <a:spLocks/>
          </p:cNvSpPr>
          <p:nvPr userDrawn="1"/>
        </p:nvSpPr>
        <p:spPr bwMode="auto">
          <a:xfrm>
            <a:off x="-457200" y="1897358"/>
            <a:ext cx="1447800" cy="1301322"/>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18" name="Text Placeholder 10">
            <a:extLst>
              <a:ext uri="{FF2B5EF4-FFF2-40B4-BE49-F238E27FC236}">
                <a16:creationId xmlns="" xmlns:a16="http://schemas.microsoft.com/office/drawing/2014/main" id="{AACF5E90-32EE-437C-919B-95F3D1844CA4}"/>
              </a:ext>
            </a:extLst>
          </p:cNvPr>
          <p:cNvSpPr>
            <a:spLocks noGrp="1"/>
          </p:cNvSpPr>
          <p:nvPr>
            <p:ph type="body" sz="quarter" idx="14" hasCustomPrompt="1"/>
          </p:nvPr>
        </p:nvSpPr>
        <p:spPr>
          <a:xfrm>
            <a:off x="1211368" y="2114366"/>
            <a:ext cx="1912832"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 xmlns:a16="http://schemas.microsoft.com/office/drawing/2014/main" id="{A219CE30-EF3B-49BA-B862-4166B549673C}"/>
              </a:ext>
            </a:extLst>
          </p:cNvPr>
          <p:cNvSpPr>
            <a:spLocks noGrp="1"/>
          </p:cNvSpPr>
          <p:nvPr>
            <p:ph type="body" sz="quarter" idx="15" hasCustomPrompt="1"/>
          </p:nvPr>
        </p:nvSpPr>
        <p:spPr>
          <a:xfrm>
            <a:off x="1211368" y="3048000"/>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 xmlns:a16="http://schemas.microsoft.com/office/drawing/2014/main" id="{FC07F408-9EFB-44CE-842B-79B7A6217AF8}"/>
              </a:ext>
            </a:extLst>
          </p:cNvPr>
          <p:cNvSpPr>
            <a:spLocks noGrp="1"/>
          </p:cNvSpPr>
          <p:nvPr>
            <p:ph type="body" sz="quarter" idx="16" hasCustomPrompt="1"/>
          </p:nvPr>
        </p:nvSpPr>
        <p:spPr>
          <a:xfrm>
            <a:off x="1211368" y="4023519"/>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Text Placeholder 10">
            <a:extLst>
              <a:ext uri="{FF2B5EF4-FFF2-40B4-BE49-F238E27FC236}">
                <a16:creationId xmlns="" xmlns:a16="http://schemas.microsoft.com/office/drawing/2014/main" id="{133972C0-3642-4FD9-9720-6753E39A621A}"/>
              </a:ext>
            </a:extLst>
          </p:cNvPr>
          <p:cNvSpPr>
            <a:spLocks noGrp="1"/>
          </p:cNvSpPr>
          <p:nvPr>
            <p:ph type="body" sz="quarter" idx="17" hasCustomPrompt="1"/>
          </p:nvPr>
        </p:nvSpPr>
        <p:spPr>
          <a:xfrm>
            <a:off x="1211368" y="4999038"/>
            <a:ext cx="1912832" cy="457200"/>
          </a:xfrm>
          <a:prstGeom prst="rect">
            <a:avLst/>
          </a:prstGeom>
        </p:spPr>
        <p:txBody>
          <a:bodyPr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4035509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750" fill="hold"/>
                                        <p:tgtEl>
                                          <p:spTgt spid="17"/>
                                        </p:tgtEl>
                                        <p:attrNameLst>
                                          <p:attrName>ppt_x</p:attrName>
                                        </p:attrNameLst>
                                      </p:cBhvr>
                                      <p:tavLst>
                                        <p:tav tm="0">
                                          <p:val>
                                            <p:strVal val="0-#ppt_w/2"/>
                                          </p:val>
                                        </p:tav>
                                        <p:tav tm="100000">
                                          <p:val>
                                            <p:strVal val="#ppt_x"/>
                                          </p:val>
                                        </p:tav>
                                      </p:tavLst>
                                    </p:anim>
                                    <p:anim calcmode="lin" valueType="num">
                                      <p:cBhvr additive="base">
                                        <p:cTn id="13" dur="75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750"/>
                            </p:stCondLst>
                            <p:childTnLst>
                              <p:par>
                                <p:cTn id="15" presetID="10" presetClass="entr" presetSubtype="0" fill="hold" grpId="0" nodeType="after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par>
                                <p:cTn id="18" presetID="10" presetClass="entr" presetSubtype="0" fill="hold" grpId="0" nodeType="withEffect">
                                  <p:stCondLst>
                                    <p:cond delay="10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fade">
                                      <p:cBhvr>
                                        <p:cTn id="20" dur="500"/>
                                        <p:tgtEl>
                                          <p:spTgt spid="19">
                                            <p:txEl>
                                              <p:pRg st="0" end="0"/>
                                            </p:txEl>
                                          </p:spTgt>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fade">
                                      <p:cBhvr>
                                        <p:cTn id="23" dur="500"/>
                                        <p:tgtEl>
                                          <p:spTgt spid="20">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Body Bullets">
    <p:spTree>
      <p:nvGrpSpPr>
        <p:cNvPr id="1" name=""/>
        <p:cNvGrpSpPr/>
        <p:nvPr/>
      </p:nvGrpSpPr>
      <p:grpSpPr>
        <a:xfrm>
          <a:off x="0" y="0"/>
          <a:ext cx="0" cy="0"/>
          <a:chOff x="0" y="0"/>
          <a:chExt cx="0" cy="0"/>
        </a:xfrm>
      </p:grpSpPr>
      <p:sp>
        <p:nvSpPr>
          <p:cNvPr id="8" name="Freeform 5">
            <a:extLst>
              <a:ext uri="{FF2B5EF4-FFF2-40B4-BE49-F238E27FC236}">
                <a16:creationId xmlns=""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10" name="Picture Placeholder 2">
            <a:extLst>
              <a:ext uri="{FF2B5EF4-FFF2-40B4-BE49-F238E27FC236}">
                <a16:creationId xmlns="" xmlns:a16="http://schemas.microsoft.com/office/drawing/2014/main" id="{8A4F64A6-4B52-4F2B-A574-546CE5D50072}"/>
              </a:ext>
            </a:extLst>
          </p:cNvPr>
          <p:cNvSpPr>
            <a:spLocks noGrp="1"/>
          </p:cNvSpPr>
          <p:nvPr>
            <p:ph type="pic" sz="quarter" idx="21" hasCustomPrompt="1"/>
          </p:nvPr>
        </p:nvSpPr>
        <p:spPr>
          <a:xfrm>
            <a:off x="-573927" y="1463040"/>
            <a:ext cx="6235594" cy="5394960"/>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lumMod val="95000"/>
            </a:schemeClr>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25233211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8_Body Bullets">
    <p:spTree>
      <p:nvGrpSpPr>
        <p:cNvPr id="1" name=""/>
        <p:cNvGrpSpPr/>
        <p:nvPr/>
      </p:nvGrpSpPr>
      <p:grpSpPr>
        <a:xfrm>
          <a:off x="0" y="0"/>
          <a:ext cx="0" cy="0"/>
          <a:chOff x="0" y="0"/>
          <a:chExt cx="0" cy="0"/>
        </a:xfrm>
      </p:grpSpPr>
      <p:sp>
        <p:nvSpPr>
          <p:cNvPr id="11" name="Picture Placeholder 2">
            <a:extLst>
              <a:ext uri="{FF2B5EF4-FFF2-40B4-BE49-F238E27FC236}">
                <a16:creationId xmlns=""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 xmlns:a16="http://schemas.microsoft.com/office/drawing/2014/main" id="{D080F91B-48A7-4734-9DC5-FBAA2F5804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 xmlns:a16="http://schemas.microsoft.com/office/drawing/2014/main" id="{D9378D4F-3FD7-4FE1-B0A0-852140DB02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 xmlns:a16="http://schemas.microsoft.com/office/drawing/2014/main" id="{2F220BBD-3166-4C17-856F-123BF9092F25}"/>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10965421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50" presetClass="entr" presetSubtype="0" decel="10000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3"/>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1_Body Bullets">
    <p:spTree>
      <p:nvGrpSpPr>
        <p:cNvPr id="1" name=""/>
        <p:cNvGrpSpPr/>
        <p:nvPr/>
      </p:nvGrpSpPr>
      <p:grpSpPr>
        <a:xfrm>
          <a:off x="0" y="0"/>
          <a:ext cx="0" cy="0"/>
          <a:chOff x="0" y="0"/>
          <a:chExt cx="0" cy="0"/>
        </a:xfrm>
      </p:grpSpPr>
      <p:sp>
        <p:nvSpPr>
          <p:cNvPr id="11" name="Picture Placeholder 2">
            <a:extLst>
              <a:ext uri="{FF2B5EF4-FFF2-40B4-BE49-F238E27FC236}">
                <a16:creationId xmlns="" xmlns:a16="http://schemas.microsoft.com/office/drawing/2014/main" id="{61EC0A75-63F4-47ED-A3D9-DAFA06544F13}"/>
              </a:ext>
            </a:extLst>
          </p:cNvPr>
          <p:cNvSpPr>
            <a:spLocks noGrp="1"/>
          </p:cNvSpPr>
          <p:nvPr>
            <p:ph type="pic" sz="quarter" idx="22"/>
          </p:nvPr>
        </p:nvSpPr>
        <p:spPr>
          <a:xfrm>
            <a:off x="3497580" y="1450340"/>
            <a:ext cx="8694420" cy="5129512"/>
          </a:xfrm>
          <a:custGeom>
            <a:avLst/>
            <a:gdLst>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0 w 8694420"/>
              <a:gd name="connsiteY4" fmla="*/ 0 h 5129512"/>
              <a:gd name="connsiteX0" fmla="*/ 2 w 8694422"/>
              <a:gd name="connsiteY0" fmla="*/ 0 h 5129512"/>
              <a:gd name="connsiteX1" fmla="*/ 8694422 w 8694422"/>
              <a:gd name="connsiteY1" fmla="*/ 0 h 5129512"/>
              <a:gd name="connsiteX2" fmla="*/ 8694422 w 8694422"/>
              <a:gd name="connsiteY2" fmla="*/ 5129512 h 5129512"/>
              <a:gd name="connsiteX3" fmla="*/ 2 w 8694422"/>
              <a:gd name="connsiteY3" fmla="*/ 5129512 h 5129512"/>
              <a:gd name="connsiteX4" fmla="*/ 1935482 w 8694422"/>
              <a:gd name="connsiteY4" fmla="*/ 645160 h 5129512"/>
              <a:gd name="connsiteX5" fmla="*/ 2 w 8694422"/>
              <a:gd name="connsiteY5" fmla="*/ 0 h 5129512"/>
              <a:gd name="connsiteX0" fmla="*/ 320737 w 9015157"/>
              <a:gd name="connsiteY0" fmla="*/ 0 h 5129512"/>
              <a:gd name="connsiteX1" fmla="*/ 9015157 w 9015157"/>
              <a:gd name="connsiteY1" fmla="*/ 0 h 5129512"/>
              <a:gd name="connsiteX2" fmla="*/ 9015157 w 9015157"/>
              <a:gd name="connsiteY2" fmla="*/ 5129512 h 5129512"/>
              <a:gd name="connsiteX3" fmla="*/ 320737 w 9015157"/>
              <a:gd name="connsiteY3" fmla="*/ 5129512 h 5129512"/>
              <a:gd name="connsiteX4" fmla="*/ 2340037 w 9015157"/>
              <a:gd name="connsiteY4" fmla="*/ 3708400 h 5129512"/>
              <a:gd name="connsiteX5" fmla="*/ 2256217 w 9015157"/>
              <a:gd name="connsiteY5" fmla="*/ 645160 h 5129512"/>
              <a:gd name="connsiteX6" fmla="*/ 320737 w 9015157"/>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35480 w 8694420"/>
              <a:gd name="connsiteY5" fmla="*/ 64516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0792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84582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84582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377440 w 8694420"/>
              <a:gd name="connsiteY5" fmla="*/ 13157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1927860 w 8694420"/>
              <a:gd name="connsiteY5" fmla="*/ 668020 h 5129512"/>
              <a:gd name="connsiteX6" fmla="*/ 777240 w 8694420"/>
              <a:gd name="connsiteY6"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86000 w 8694420"/>
              <a:gd name="connsiteY5" fmla="*/ 194818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15540 w 8694420"/>
              <a:gd name="connsiteY5" fmla="*/ 200914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636520 w 8694420"/>
              <a:gd name="connsiteY5" fmla="*/ 19634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430780 w 8694420"/>
              <a:gd name="connsiteY5" fmla="*/ 1925320 h 5129512"/>
              <a:gd name="connsiteX6" fmla="*/ 1927860 w 8694420"/>
              <a:gd name="connsiteY6" fmla="*/ 668020 h 5129512"/>
              <a:gd name="connsiteX7" fmla="*/ 777240 w 8694420"/>
              <a:gd name="connsiteY7"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 name="connsiteX0" fmla="*/ 777240 w 8694420"/>
              <a:gd name="connsiteY0" fmla="*/ 0 h 5129512"/>
              <a:gd name="connsiteX1" fmla="*/ 8694420 w 8694420"/>
              <a:gd name="connsiteY1" fmla="*/ 0 h 5129512"/>
              <a:gd name="connsiteX2" fmla="*/ 8694420 w 8694420"/>
              <a:gd name="connsiteY2" fmla="*/ 5129512 h 5129512"/>
              <a:gd name="connsiteX3" fmla="*/ 0 w 8694420"/>
              <a:gd name="connsiteY3" fmla="*/ 5129512 h 5129512"/>
              <a:gd name="connsiteX4" fmla="*/ 2019300 w 8694420"/>
              <a:gd name="connsiteY4" fmla="*/ 3708400 h 5129512"/>
              <a:gd name="connsiteX5" fmla="*/ 2255520 w 8694420"/>
              <a:gd name="connsiteY5" fmla="*/ 2854960 h 5129512"/>
              <a:gd name="connsiteX6" fmla="*/ 2430780 w 8694420"/>
              <a:gd name="connsiteY6" fmla="*/ 1925320 h 5129512"/>
              <a:gd name="connsiteX7" fmla="*/ 1927860 w 8694420"/>
              <a:gd name="connsiteY7" fmla="*/ 668020 h 5129512"/>
              <a:gd name="connsiteX8" fmla="*/ 777240 w 8694420"/>
              <a:gd name="connsiteY8"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20" h="5129512">
                <a:moveTo>
                  <a:pt x="777240" y="0"/>
                </a:moveTo>
                <a:lnTo>
                  <a:pt x="8694420" y="0"/>
                </a:lnTo>
                <a:lnTo>
                  <a:pt x="8694420" y="5129512"/>
                </a:lnTo>
                <a:lnTo>
                  <a:pt x="0" y="5129512"/>
                </a:lnTo>
                <a:cubicBezTo>
                  <a:pt x="956310" y="4769476"/>
                  <a:pt x="1696720" y="4455792"/>
                  <a:pt x="2019300" y="3708400"/>
                </a:cubicBezTo>
                <a:cubicBezTo>
                  <a:pt x="2170430" y="3161668"/>
                  <a:pt x="2186940" y="3152140"/>
                  <a:pt x="2255520" y="2854960"/>
                </a:cubicBezTo>
                <a:cubicBezTo>
                  <a:pt x="2324100" y="2557780"/>
                  <a:pt x="2336165" y="2521585"/>
                  <a:pt x="2430780" y="1925320"/>
                </a:cubicBezTo>
                <a:cubicBezTo>
                  <a:pt x="2525395" y="1329055"/>
                  <a:pt x="2063750" y="771737"/>
                  <a:pt x="1927860" y="668020"/>
                </a:cubicBezTo>
                <a:cubicBezTo>
                  <a:pt x="1675130" y="362373"/>
                  <a:pt x="1567180" y="123613"/>
                  <a:pt x="777240" y="0"/>
                </a:cubicBezTo>
                <a:close/>
              </a:path>
            </a:pathLst>
          </a:custGeom>
          <a:solidFill>
            <a:srgbClr val="AB2A61"/>
          </a:solidFill>
          <a:ln>
            <a:noFill/>
          </a:ln>
        </p:spPr>
        <p:txBody>
          <a:bodyPr anchor="ctr" anchorCtr="0"/>
          <a:lstStyle>
            <a:lvl1pPr marL="0" indent="0" algn="ctr">
              <a:buNone/>
              <a:defRPr sz="2000">
                <a:solidFill>
                  <a:schemeClr val="accent1"/>
                </a:solidFill>
              </a:defRPr>
            </a:lvl1pPr>
          </a:lstStyle>
          <a:p>
            <a:endParaRPr lang="en-US" dirty="0"/>
          </a:p>
        </p:txBody>
      </p:sp>
      <p:sp>
        <p:nvSpPr>
          <p:cNvPr id="8" name="Freeform 5">
            <a:extLst>
              <a:ext uri="{FF2B5EF4-FFF2-40B4-BE49-F238E27FC236}">
                <a16:creationId xmlns="" xmlns:a16="http://schemas.microsoft.com/office/drawing/2014/main" id="{36BEA8D7-737B-4345-867F-514B71C2C397}"/>
              </a:ext>
            </a:extLst>
          </p:cNvPr>
          <p:cNvSpPr>
            <a:spLocks/>
          </p:cNvSpPr>
          <p:nvPr userDrawn="1"/>
        </p:nvSpPr>
        <p:spPr bwMode="auto">
          <a:xfrm>
            <a:off x="-457200" y="1738725"/>
            <a:ext cx="6399370" cy="5119123"/>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 name="connsiteX0" fmla="*/ 7517 w 9672"/>
              <a:gd name="connsiteY0" fmla="*/ 0 h 10000"/>
              <a:gd name="connsiteX1" fmla="*/ 6779 w 9672"/>
              <a:gd name="connsiteY1" fmla="*/ 0 h 10000"/>
              <a:gd name="connsiteX2" fmla="*/ 6577 w 9672"/>
              <a:gd name="connsiteY2" fmla="*/ 0 h 10000"/>
              <a:gd name="connsiteX3" fmla="*/ 537 w 9672"/>
              <a:gd name="connsiteY3" fmla="*/ 0 h 10000"/>
              <a:gd name="connsiteX4" fmla="*/ 134 w 9672"/>
              <a:gd name="connsiteY4" fmla="*/ 1567 h 10000"/>
              <a:gd name="connsiteX5" fmla="*/ 537 w 9672"/>
              <a:gd name="connsiteY5" fmla="*/ 7612 h 10000"/>
              <a:gd name="connsiteX6" fmla="*/ 0 w 9672"/>
              <a:gd name="connsiteY6" fmla="*/ 10000 h 10000"/>
              <a:gd name="connsiteX7" fmla="*/ 6309 w 9672"/>
              <a:gd name="connsiteY7" fmla="*/ 7761 h 10000"/>
              <a:gd name="connsiteX8" fmla="*/ 9128 w 9672"/>
              <a:gd name="connsiteY8" fmla="*/ 5299 h 10000"/>
              <a:gd name="connsiteX9" fmla="*/ 9597 w 9672"/>
              <a:gd name="connsiteY9" fmla="*/ 3209 h 10000"/>
              <a:gd name="connsiteX10" fmla="*/ 7517 w 9672"/>
              <a:gd name="connsiteY10" fmla="*/ 0 h 10000"/>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0 w 10000"/>
              <a:gd name="connsiteY6" fmla="*/ 10000 h 10006"/>
              <a:gd name="connsiteX7" fmla="*/ 4986 w 10000"/>
              <a:gd name="connsiteY7" fmla="*/ 8289 h 10006"/>
              <a:gd name="connsiteX8" fmla="*/ 6523 w 10000"/>
              <a:gd name="connsiteY8" fmla="*/ 7761 h 10006"/>
              <a:gd name="connsiteX9" fmla="*/ 9438 w 10000"/>
              <a:gd name="connsiteY9" fmla="*/ 5299 h 10006"/>
              <a:gd name="connsiteX10" fmla="*/ 9922 w 10000"/>
              <a:gd name="connsiteY10" fmla="*/ 3209 h 10006"/>
              <a:gd name="connsiteX11" fmla="*/ 7772 w 10000"/>
              <a:gd name="connsiteY11"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772 w 10000"/>
              <a:gd name="connsiteY0" fmla="*/ 0 h 10006"/>
              <a:gd name="connsiteX1" fmla="*/ 7009 w 10000"/>
              <a:gd name="connsiteY1" fmla="*/ 0 h 10006"/>
              <a:gd name="connsiteX2" fmla="*/ 6800 w 10000"/>
              <a:gd name="connsiteY2" fmla="*/ 0 h 10006"/>
              <a:gd name="connsiteX3" fmla="*/ 555 w 10000"/>
              <a:gd name="connsiteY3" fmla="*/ 0 h 10006"/>
              <a:gd name="connsiteX4" fmla="*/ 139 w 10000"/>
              <a:gd name="connsiteY4" fmla="*/ 1567 h 10006"/>
              <a:gd name="connsiteX5" fmla="*/ 555 w 10000"/>
              <a:gd name="connsiteY5" fmla="*/ 7612 h 10006"/>
              <a:gd name="connsiteX6" fmla="*/ 371 w 10000"/>
              <a:gd name="connsiteY6" fmla="*/ 8269 h 10006"/>
              <a:gd name="connsiteX7" fmla="*/ 0 w 10000"/>
              <a:gd name="connsiteY7" fmla="*/ 10000 h 10006"/>
              <a:gd name="connsiteX8" fmla="*/ 4986 w 10000"/>
              <a:gd name="connsiteY8" fmla="*/ 8289 h 10006"/>
              <a:gd name="connsiteX9" fmla="*/ 6523 w 10000"/>
              <a:gd name="connsiteY9" fmla="*/ 7761 h 10006"/>
              <a:gd name="connsiteX10" fmla="*/ 9438 w 10000"/>
              <a:gd name="connsiteY10" fmla="*/ 5299 h 10006"/>
              <a:gd name="connsiteX11" fmla="*/ 9922 w 10000"/>
              <a:gd name="connsiteY11" fmla="*/ 3209 h 10006"/>
              <a:gd name="connsiteX12" fmla="*/ 7772 w 10000"/>
              <a:gd name="connsiteY12" fmla="*/ 0 h 10006"/>
              <a:gd name="connsiteX0" fmla="*/ 7633 w 9861"/>
              <a:gd name="connsiteY0" fmla="*/ 0 h 8353"/>
              <a:gd name="connsiteX1" fmla="*/ 6870 w 9861"/>
              <a:gd name="connsiteY1" fmla="*/ 0 h 8353"/>
              <a:gd name="connsiteX2" fmla="*/ 6661 w 9861"/>
              <a:gd name="connsiteY2" fmla="*/ 0 h 8353"/>
              <a:gd name="connsiteX3" fmla="*/ 416 w 9861"/>
              <a:gd name="connsiteY3" fmla="*/ 0 h 8353"/>
              <a:gd name="connsiteX4" fmla="*/ 0 w 9861"/>
              <a:gd name="connsiteY4" fmla="*/ 1567 h 8353"/>
              <a:gd name="connsiteX5" fmla="*/ 416 w 9861"/>
              <a:gd name="connsiteY5" fmla="*/ 7612 h 8353"/>
              <a:gd name="connsiteX6" fmla="*/ 232 w 9861"/>
              <a:gd name="connsiteY6" fmla="*/ 8269 h 8353"/>
              <a:gd name="connsiteX7" fmla="*/ 4847 w 9861"/>
              <a:gd name="connsiteY7" fmla="*/ 8289 h 8353"/>
              <a:gd name="connsiteX8" fmla="*/ 6384 w 9861"/>
              <a:gd name="connsiteY8" fmla="*/ 7761 h 8353"/>
              <a:gd name="connsiteX9" fmla="*/ 9299 w 9861"/>
              <a:gd name="connsiteY9" fmla="*/ 5299 h 8353"/>
              <a:gd name="connsiteX10" fmla="*/ 9783 w 9861"/>
              <a:gd name="connsiteY10" fmla="*/ 3209 h 8353"/>
              <a:gd name="connsiteX11" fmla="*/ 7633 w 9861"/>
              <a:gd name="connsiteY11" fmla="*/ 0 h 83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76 h 10000"/>
              <a:gd name="connsiteX5" fmla="*/ 422 w 10000"/>
              <a:gd name="connsiteY5" fmla="*/ 9113 h 10000"/>
              <a:gd name="connsiteX6" fmla="*/ 235 w 10000"/>
              <a:gd name="connsiteY6" fmla="*/ 9899 h 10000"/>
              <a:gd name="connsiteX7" fmla="*/ 4915 w 10000"/>
              <a:gd name="connsiteY7" fmla="*/ 9923 h 10000"/>
              <a:gd name="connsiteX8" fmla="*/ 6474 w 10000"/>
              <a:gd name="connsiteY8" fmla="*/ 9291 h 10000"/>
              <a:gd name="connsiteX9" fmla="*/ 9430 w 10000"/>
              <a:gd name="connsiteY9" fmla="*/ 6344 h 10000"/>
              <a:gd name="connsiteX10" fmla="*/ 9921 w 10000"/>
              <a:gd name="connsiteY10" fmla="*/ 3842 h 10000"/>
              <a:gd name="connsiteX11" fmla="*/ 7741 w 10000"/>
              <a:gd name="connsiteY11" fmla="*/ 0 h 10000"/>
              <a:gd name="connsiteX0" fmla="*/ 7741 w 10000"/>
              <a:gd name="connsiteY0" fmla="*/ 0 h 9970"/>
              <a:gd name="connsiteX1" fmla="*/ 6967 w 10000"/>
              <a:gd name="connsiteY1" fmla="*/ 0 h 9970"/>
              <a:gd name="connsiteX2" fmla="*/ 6755 w 10000"/>
              <a:gd name="connsiteY2" fmla="*/ 0 h 9970"/>
              <a:gd name="connsiteX3" fmla="*/ 422 w 10000"/>
              <a:gd name="connsiteY3" fmla="*/ 0 h 9970"/>
              <a:gd name="connsiteX4" fmla="*/ 0 w 10000"/>
              <a:gd name="connsiteY4" fmla="*/ 1876 h 9970"/>
              <a:gd name="connsiteX5" fmla="*/ 422 w 10000"/>
              <a:gd name="connsiteY5" fmla="*/ 9113 h 9970"/>
              <a:gd name="connsiteX6" fmla="*/ 235 w 10000"/>
              <a:gd name="connsiteY6" fmla="*/ 9899 h 9970"/>
              <a:gd name="connsiteX7" fmla="*/ 4915 w 10000"/>
              <a:gd name="connsiteY7" fmla="*/ 9923 h 9970"/>
              <a:gd name="connsiteX8" fmla="*/ 6474 w 10000"/>
              <a:gd name="connsiteY8" fmla="*/ 9291 h 9970"/>
              <a:gd name="connsiteX9" fmla="*/ 9430 w 10000"/>
              <a:gd name="connsiteY9" fmla="*/ 6344 h 9970"/>
              <a:gd name="connsiteX10" fmla="*/ 9921 w 10000"/>
              <a:gd name="connsiteY10" fmla="*/ 3842 h 9970"/>
              <a:gd name="connsiteX11" fmla="*/ 7741 w 10000"/>
              <a:gd name="connsiteY11" fmla="*/ 0 h 9970"/>
              <a:gd name="connsiteX0" fmla="*/ 7741 w 10000"/>
              <a:gd name="connsiteY0" fmla="*/ 0 h 9953"/>
              <a:gd name="connsiteX1" fmla="*/ 6967 w 10000"/>
              <a:gd name="connsiteY1" fmla="*/ 0 h 9953"/>
              <a:gd name="connsiteX2" fmla="*/ 6755 w 10000"/>
              <a:gd name="connsiteY2" fmla="*/ 0 h 9953"/>
              <a:gd name="connsiteX3" fmla="*/ 422 w 10000"/>
              <a:gd name="connsiteY3" fmla="*/ 0 h 9953"/>
              <a:gd name="connsiteX4" fmla="*/ 0 w 10000"/>
              <a:gd name="connsiteY4" fmla="*/ 1882 h 9953"/>
              <a:gd name="connsiteX5" fmla="*/ 422 w 10000"/>
              <a:gd name="connsiteY5" fmla="*/ 9140 h 9953"/>
              <a:gd name="connsiteX6" fmla="*/ 235 w 10000"/>
              <a:gd name="connsiteY6" fmla="*/ 9929 h 9953"/>
              <a:gd name="connsiteX7" fmla="*/ 4915 w 10000"/>
              <a:gd name="connsiteY7" fmla="*/ 9953 h 9953"/>
              <a:gd name="connsiteX8" fmla="*/ 6474 w 10000"/>
              <a:gd name="connsiteY8" fmla="*/ 9319 h 9953"/>
              <a:gd name="connsiteX9" fmla="*/ 9430 w 10000"/>
              <a:gd name="connsiteY9" fmla="*/ 6363 h 9953"/>
              <a:gd name="connsiteX10" fmla="*/ 9921 w 10000"/>
              <a:gd name="connsiteY10" fmla="*/ 3854 h 9953"/>
              <a:gd name="connsiteX11" fmla="*/ 7741 w 10000"/>
              <a:gd name="connsiteY11" fmla="*/ 0 h 9953"/>
              <a:gd name="connsiteX0" fmla="*/ 7741 w 10000"/>
              <a:gd name="connsiteY0" fmla="*/ 0 h 10000"/>
              <a:gd name="connsiteX1" fmla="*/ 6967 w 10000"/>
              <a:gd name="connsiteY1" fmla="*/ 0 h 10000"/>
              <a:gd name="connsiteX2" fmla="*/ 6755 w 10000"/>
              <a:gd name="connsiteY2" fmla="*/ 0 h 10000"/>
              <a:gd name="connsiteX3" fmla="*/ 422 w 10000"/>
              <a:gd name="connsiteY3" fmla="*/ 0 h 10000"/>
              <a:gd name="connsiteX4" fmla="*/ 0 w 10000"/>
              <a:gd name="connsiteY4" fmla="*/ 1891 h 10000"/>
              <a:gd name="connsiteX5" fmla="*/ 422 w 10000"/>
              <a:gd name="connsiteY5" fmla="*/ 9183 h 10000"/>
              <a:gd name="connsiteX6" fmla="*/ 235 w 10000"/>
              <a:gd name="connsiteY6" fmla="*/ 9976 h 10000"/>
              <a:gd name="connsiteX7" fmla="*/ 4915 w 10000"/>
              <a:gd name="connsiteY7" fmla="*/ 10000 h 10000"/>
              <a:gd name="connsiteX8" fmla="*/ 6242 w 10000"/>
              <a:gd name="connsiteY8" fmla="*/ 9437 h 10000"/>
              <a:gd name="connsiteX9" fmla="*/ 9430 w 10000"/>
              <a:gd name="connsiteY9" fmla="*/ 6393 h 10000"/>
              <a:gd name="connsiteX10" fmla="*/ 9921 w 10000"/>
              <a:gd name="connsiteY10" fmla="*/ 3872 h 10000"/>
              <a:gd name="connsiteX11" fmla="*/ 7741 w 10000"/>
              <a:gd name="connsiteY11" fmla="*/ 0 h 10000"/>
              <a:gd name="connsiteX0" fmla="*/ 7506 w 9765"/>
              <a:gd name="connsiteY0" fmla="*/ 0 h 10000"/>
              <a:gd name="connsiteX1" fmla="*/ 6732 w 9765"/>
              <a:gd name="connsiteY1" fmla="*/ 0 h 10000"/>
              <a:gd name="connsiteX2" fmla="*/ 6520 w 9765"/>
              <a:gd name="connsiteY2" fmla="*/ 0 h 10000"/>
              <a:gd name="connsiteX3" fmla="*/ 187 w 9765"/>
              <a:gd name="connsiteY3" fmla="*/ 0 h 10000"/>
              <a:gd name="connsiteX4" fmla="*/ 94 w 9765"/>
              <a:gd name="connsiteY4" fmla="*/ 1990 h 10000"/>
              <a:gd name="connsiteX5" fmla="*/ 187 w 9765"/>
              <a:gd name="connsiteY5" fmla="*/ 9183 h 10000"/>
              <a:gd name="connsiteX6" fmla="*/ 0 w 9765"/>
              <a:gd name="connsiteY6" fmla="*/ 9976 h 10000"/>
              <a:gd name="connsiteX7" fmla="*/ 4680 w 9765"/>
              <a:gd name="connsiteY7" fmla="*/ 10000 h 10000"/>
              <a:gd name="connsiteX8" fmla="*/ 6007 w 9765"/>
              <a:gd name="connsiteY8" fmla="*/ 9437 h 10000"/>
              <a:gd name="connsiteX9" fmla="*/ 9195 w 9765"/>
              <a:gd name="connsiteY9" fmla="*/ 6393 h 10000"/>
              <a:gd name="connsiteX10" fmla="*/ 9686 w 9765"/>
              <a:gd name="connsiteY10" fmla="*/ 3872 h 10000"/>
              <a:gd name="connsiteX11" fmla="*/ 7506 w 9765"/>
              <a:gd name="connsiteY11" fmla="*/ 0 h 10000"/>
              <a:gd name="connsiteX0" fmla="*/ 7968 w 10281"/>
              <a:gd name="connsiteY0" fmla="*/ 0 h 10000"/>
              <a:gd name="connsiteX1" fmla="*/ 7175 w 10281"/>
              <a:gd name="connsiteY1" fmla="*/ 0 h 10000"/>
              <a:gd name="connsiteX2" fmla="*/ 6958 w 10281"/>
              <a:gd name="connsiteY2" fmla="*/ 0 h 10000"/>
              <a:gd name="connsiteX3" fmla="*/ 473 w 10281"/>
              <a:gd name="connsiteY3" fmla="*/ 0 h 10000"/>
              <a:gd name="connsiteX4" fmla="*/ 473 w 10281"/>
              <a:gd name="connsiteY4" fmla="*/ 9183 h 10000"/>
              <a:gd name="connsiteX5" fmla="*/ 281 w 10281"/>
              <a:gd name="connsiteY5" fmla="*/ 9976 h 10000"/>
              <a:gd name="connsiteX6" fmla="*/ 5074 w 10281"/>
              <a:gd name="connsiteY6" fmla="*/ 10000 h 10000"/>
              <a:gd name="connsiteX7" fmla="*/ 6433 w 10281"/>
              <a:gd name="connsiteY7" fmla="*/ 9437 h 10000"/>
              <a:gd name="connsiteX8" fmla="*/ 9697 w 10281"/>
              <a:gd name="connsiteY8" fmla="*/ 6393 h 10000"/>
              <a:gd name="connsiteX9" fmla="*/ 10200 w 10281"/>
              <a:gd name="connsiteY9" fmla="*/ 3872 h 10000"/>
              <a:gd name="connsiteX10" fmla="*/ 7968 w 10281"/>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192 w 10000"/>
              <a:gd name="connsiteY4" fmla="*/ 9183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410 w 10000"/>
              <a:gd name="connsiteY4" fmla="*/ 9406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 name="connsiteX0" fmla="*/ 7687 w 10000"/>
              <a:gd name="connsiteY0" fmla="*/ 0 h 10000"/>
              <a:gd name="connsiteX1" fmla="*/ 6894 w 10000"/>
              <a:gd name="connsiteY1" fmla="*/ 0 h 10000"/>
              <a:gd name="connsiteX2" fmla="*/ 6677 w 10000"/>
              <a:gd name="connsiteY2" fmla="*/ 0 h 10000"/>
              <a:gd name="connsiteX3" fmla="*/ 707 w 10000"/>
              <a:gd name="connsiteY3" fmla="*/ 0 h 10000"/>
              <a:gd name="connsiteX4" fmla="*/ 588 w 10000"/>
              <a:gd name="connsiteY4" fmla="*/ 9431 h 10000"/>
              <a:gd name="connsiteX5" fmla="*/ 0 w 10000"/>
              <a:gd name="connsiteY5" fmla="*/ 9976 h 10000"/>
              <a:gd name="connsiteX6" fmla="*/ 4793 w 10000"/>
              <a:gd name="connsiteY6" fmla="*/ 10000 h 10000"/>
              <a:gd name="connsiteX7" fmla="*/ 6152 w 10000"/>
              <a:gd name="connsiteY7" fmla="*/ 9437 h 10000"/>
              <a:gd name="connsiteX8" fmla="*/ 9416 w 10000"/>
              <a:gd name="connsiteY8" fmla="*/ 6393 h 10000"/>
              <a:gd name="connsiteX9" fmla="*/ 9919 w 10000"/>
              <a:gd name="connsiteY9" fmla="*/ 3872 h 10000"/>
              <a:gd name="connsiteX10" fmla="*/ 7687 w 10000"/>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7687" y="0"/>
                </a:moveTo>
                <a:lnTo>
                  <a:pt x="6894" y="0"/>
                </a:lnTo>
                <a:lnTo>
                  <a:pt x="6677" y="0"/>
                </a:lnTo>
                <a:lnTo>
                  <a:pt x="707" y="0"/>
                </a:lnTo>
                <a:cubicBezTo>
                  <a:pt x="636" y="1977"/>
                  <a:pt x="620" y="7768"/>
                  <a:pt x="588" y="9431"/>
                </a:cubicBezTo>
                <a:cubicBezTo>
                  <a:pt x="524" y="9695"/>
                  <a:pt x="63" y="9712"/>
                  <a:pt x="0" y="9976"/>
                </a:cubicBezTo>
                <a:cubicBezTo>
                  <a:pt x="927" y="10014"/>
                  <a:pt x="3907" y="9979"/>
                  <a:pt x="4793" y="10000"/>
                </a:cubicBezTo>
                <a:cubicBezTo>
                  <a:pt x="5922" y="9551"/>
                  <a:pt x="5381" y="10038"/>
                  <a:pt x="6152" y="9437"/>
                </a:cubicBezTo>
                <a:cubicBezTo>
                  <a:pt x="7880" y="8807"/>
                  <a:pt x="9126" y="7833"/>
                  <a:pt x="9416" y="6393"/>
                </a:cubicBezTo>
                <a:cubicBezTo>
                  <a:pt x="9488" y="6032"/>
                  <a:pt x="9704" y="5042"/>
                  <a:pt x="9919" y="3872"/>
                </a:cubicBezTo>
                <a:cubicBezTo>
                  <a:pt x="10352" y="1440"/>
                  <a:pt x="8983" y="0"/>
                  <a:pt x="7687"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12" name="Picture 11">
            <a:extLst>
              <a:ext uri="{FF2B5EF4-FFF2-40B4-BE49-F238E27FC236}">
                <a16:creationId xmlns="" xmlns:a16="http://schemas.microsoft.com/office/drawing/2014/main" id="{D080F91B-48A7-4734-9DC5-FBAA2F5804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560" y="1460500"/>
            <a:ext cx="6220460" cy="5383272"/>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8">
            <a:extLst>
              <a:ext uri="{FF2B5EF4-FFF2-40B4-BE49-F238E27FC236}">
                <a16:creationId xmlns="" xmlns:a16="http://schemas.microsoft.com/office/drawing/2014/main" id="{D9378D4F-3FD7-4FE1-B0A0-852140DB02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 xmlns:a16="http://schemas.microsoft.com/office/drawing/2014/main" id="{2F220BBD-3166-4C17-856F-123BF9092F25}"/>
              </a:ext>
            </a:extLst>
          </p:cNvPr>
          <p:cNvPicPr>
            <a:picLocks/>
          </p:cNvPicPr>
          <p:nvPr userDrawn="1"/>
        </p:nvPicPr>
        <p:blipFill rotWithShape="1">
          <a:blip r:embed="rId4"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10" name="Text Placeholder 10">
            <a:extLst>
              <a:ext uri="{FF2B5EF4-FFF2-40B4-BE49-F238E27FC236}">
                <a16:creationId xmlns="" xmlns:a16="http://schemas.microsoft.com/office/drawing/2014/main" id="{083E4EB5-F08F-4775-ABDB-99E3E4D3FF6B}"/>
              </a:ext>
            </a:extLst>
          </p:cNvPr>
          <p:cNvSpPr>
            <a:spLocks noGrp="1"/>
          </p:cNvSpPr>
          <p:nvPr>
            <p:ph type="body" sz="quarter" idx="14" hasCustomPrompt="1"/>
          </p:nvPr>
        </p:nvSpPr>
        <p:spPr>
          <a:xfrm>
            <a:off x="914400" y="2103439"/>
            <a:ext cx="1912832" cy="457200"/>
          </a:xfrm>
          <a:prstGeom prst="rect">
            <a:avLst/>
          </a:prstGeom>
        </p:spPr>
        <p:txBody>
          <a:bodyPr/>
          <a:lstStyle>
            <a:lvl1pPr marL="0" indent="0" algn="ctr">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4" name="Text Placeholder 10">
            <a:extLst>
              <a:ext uri="{FF2B5EF4-FFF2-40B4-BE49-F238E27FC236}">
                <a16:creationId xmlns="" xmlns:a16="http://schemas.microsoft.com/office/drawing/2014/main" id="{E48510D1-9D2B-4ACB-9193-103B34784B58}"/>
              </a:ext>
            </a:extLst>
          </p:cNvPr>
          <p:cNvSpPr>
            <a:spLocks noGrp="1"/>
          </p:cNvSpPr>
          <p:nvPr>
            <p:ph type="body" sz="quarter" idx="15" hasCustomPrompt="1"/>
          </p:nvPr>
        </p:nvSpPr>
        <p:spPr>
          <a:xfrm>
            <a:off x="1870816" y="30638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5" name="Text Placeholder 10">
            <a:extLst>
              <a:ext uri="{FF2B5EF4-FFF2-40B4-BE49-F238E27FC236}">
                <a16:creationId xmlns="" xmlns:a16="http://schemas.microsoft.com/office/drawing/2014/main" id="{C2D2DDBA-504B-4064-AFCD-7BA2A349EE4B}"/>
              </a:ext>
            </a:extLst>
          </p:cNvPr>
          <p:cNvSpPr>
            <a:spLocks noGrp="1"/>
          </p:cNvSpPr>
          <p:nvPr>
            <p:ph type="body" sz="quarter" idx="16" hasCustomPrompt="1"/>
          </p:nvPr>
        </p:nvSpPr>
        <p:spPr>
          <a:xfrm>
            <a:off x="1870816" y="41306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6" name="Text Placeholder 10">
            <a:extLst>
              <a:ext uri="{FF2B5EF4-FFF2-40B4-BE49-F238E27FC236}">
                <a16:creationId xmlns="" xmlns:a16="http://schemas.microsoft.com/office/drawing/2014/main" id="{0737DC02-4A7D-4E0A-827C-70782B6DC703}"/>
              </a:ext>
            </a:extLst>
          </p:cNvPr>
          <p:cNvSpPr>
            <a:spLocks noGrp="1"/>
          </p:cNvSpPr>
          <p:nvPr>
            <p:ph type="body" sz="quarter" idx="17" hasCustomPrompt="1"/>
          </p:nvPr>
        </p:nvSpPr>
        <p:spPr>
          <a:xfrm>
            <a:off x="1870816" y="5197477"/>
            <a:ext cx="27011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7" name="Picture Placeholder 5">
            <a:extLst>
              <a:ext uri="{FF2B5EF4-FFF2-40B4-BE49-F238E27FC236}">
                <a16:creationId xmlns="" xmlns:a16="http://schemas.microsoft.com/office/drawing/2014/main" id="{97054DCE-E6D4-4A82-8DDB-4C27963CCFC9}"/>
              </a:ext>
            </a:extLst>
          </p:cNvPr>
          <p:cNvSpPr>
            <a:spLocks noGrp="1"/>
          </p:cNvSpPr>
          <p:nvPr>
            <p:ph type="pic" sz="quarter" idx="18"/>
          </p:nvPr>
        </p:nvSpPr>
        <p:spPr>
          <a:xfrm>
            <a:off x="914400" y="2895600"/>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8" name="Picture Placeholder 5">
            <a:extLst>
              <a:ext uri="{FF2B5EF4-FFF2-40B4-BE49-F238E27FC236}">
                <a16:creationId xmlns="" xmlns:a16="http://schemas.microsoft.com/office/drawing/2014/main" id="{AC3AD76F-F53D-4F9E-B8F3-06AD00E960FD}"/>
              </a:ext>
            </a:extLst>
          </p:cNvPr>
          <p:cNvSpPr>
            <a:spLocks noGrp="1"/>
          </p:cNvSpPr>
          <p:nvPr>
            <p:ph type="pic" sz="quarter" idx="19"/>
          </p:nvPr>
        </p:nvSpPr>
        <p:spPr>
          <a:xfrm>
            <a:off x="914400" y="3962400"/>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19" name="Picture Placeholder 5">
            <a:extLst>
              <a:ext uri="{FF2B5EF4-FFF2-40B4-BE49-F238E27FC236}">
                <a16:creationId xmlns="" xmlns:a16="http://schemas.microsoft.com/office/drawing/2014/main" id="{83909F0E-D8DB-4E15-B397-A629A6200421}"/>
              </a:ext>
            </a:extLst>
          </p:cNvPr>
          <p:cNvSpPr>
            <a:spLocks noGrp="1"/>
          </p:cNvSpPr>
          <p:nvPr>
            <p:ph type="pic" sz="quarter" idx="20"/>
          </p:nvPr>
        </p:nvSpPr>
        <p:spPr>
          <a:xfrm>
            <a:off x="914400" y="5029200"/>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8156210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childTnLst>
                                </p:cTn>
                              </p:par>
                              <p:par>
                                <p:cTn id="22" presetID="10" presetClass="entr" presetSubtype="0" fill="hold" grpId="0" nodeType="withEffect">
                                  <p:stCondLst>
                                    <p:cond delay="10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par>
                                <p:cTn id="25" presetID="23" presetClass="entr" presetSubtype="16" fill="hold" grpId="0" nodeType="withEffect">
                                  <p:stCondLst>
                                    <p:cond delay="2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p:stCondLst>
                                    <p:cond delay="30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500"/>
                                        <p:tgtEl>
                                          <p:spTgt spid="15">
                                            <p:txEl>
                                              <p:pRg st="0" end="0"/>
                                            </p:txEl>
                                          </p:spTgt>
                                        </p:tgtEl>
                                      </p:cBhvr>
                                    </p:animEffect>
                                  </p:childTnLst>
                                </p:cTn>
                              </p:par>
                              <p:par>
                                <p:cTn id="32" presetID="23" presetClass="entr" presetSubtype="16" fill="hold" grpId="0" nodeType="withEffect">
                                  <p:stCondLst>
                                    <p:cond delay="4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childTnLst>
                                </p:cTn>
                              </p:par>
                              <p:par>
                                <p:cTn id="36" presetID="10" presetClass="entr" presetSubtype="0" fill="hold" grpId="0" nodeType="withEffect">
                                  <p:stCondLst>
                                    <p:cond delay="50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fade">
                                      <p:cBhvr>
                                        <p:cTn id="3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build="p">
        <p:tmplLst>
          <p:tmpl lvl="1">
            <p:tnLst>
              <p:par>
                <p:cTn presetID="10" presetClass="entr" presetSubtype="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3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animBg="1"/>
      <p:bldP spid="19"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Body Bullets">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24059204"/>
      </p:ext>
    </p:extLst>
  </p:cSld>
  <p:clrMapOvr>
    <a:masterClrMapping/>
  </p:clrMapOvr>
  <p:transition spd="slow">
    <p:fade/>
  </p:transition>
  <p:extLst mod="1">
    <p:ext uri="{DCECCB84-F9BA-43D5-87BE-67443E8EF086}">
      <p15:sldGuideLst xmlns:p15="http://schemas.microsoft.com/office/powerpoint/2012/main">
        <p15:guide id="1"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0_Body Bullets">
    <p:spTree>
      <p:nvGrpSpPr>
        <p:cNvPr id="1" name=""/>
        <p:cNvGrpSpPr/>
        <p:nvPr/>
      </p:nvGrpSpPr>
      <p:grpSpPr>
        <a:xfrm>
          <a:off x="0" y="0"/>
          <a:ext cx="0" cy="0"/>
          <a:chOff x="0" y="0"/>
          <a:chExt cx="0" cy="0"/>
        </a:xfrm>
      </p:grpSpPr>
      <p:sp>
        <p:nvSpPr>
          <p:cNvPr id="28" name="Freeform: Shape 27">
            <a:extLst>
              <a:ext uri="{FF2B5EF4-FFF2-40B4-BE49-F238E27FC236}">
                <a16:creationId xmlns="" xmlns:a16="http://schemas.microsoft.com/office/drawing/2014/main" id="{3446C847-8A4E-4679-9C7C-B89C860BACE2}"/>
              </a:ext>
            </a:extLst>
          </p:cNvPr>
          <p:cNvSpPr>
            <a:spLocks/>
          </p:cNvSpPr>
          <p:nvPr userDrawn="1"/>
        </p:nvSpPr>
        <p:spPr bwMode="auto">
          <a:xfrm>
            <a:off x="889805" y="1450340"/>
            <a:ext cx="11363155" cy="5129512"/>
          </a:xfrm>
          <a:custGeom>
            <a:avLst/>
            <a:gdLst>
              <a:gd name="connsiteX0" fmla="*/ 3975886 w 11363155"/>
              <a:gd name="connsiteY0" fmla="*/ 0 h 5129512"/>
              <a:gd name="connsiteX1" fmla="*/ 11363155 w 11363155"/>
              <a:gd name="connsiteY1" fmla="*/ 0 h 5129512"/>
              <a:gd name="connsiteX2" fmla="*/ 11363155 w 11363155"/>
              <a:gd name="connsiteY2" fmla="*/ 5129512 h 5129512"/>
              <a:gd name="connsiteX3" fmla="*/ 0 w 11363155"/>
              <a:gd name="connsiteY3" fmla="*/ 5129512 h 5129512"/>
              <a:gd name="connsiteX4" fmla="*/ 127972 w 11363155"/>
              <a:gd name="connsiteY4" fmla="*/ 5088903 h 5129512"/>
              <a:gd name="connsiteX5" fmla="*/ 829474 w 11363155"/>
              <a:gd name="connsiteY5" fmla="*/ 4865980 h 5129512"/>
              <a:gd name="connsiteX6" fmla="*/ 2280914 w 11363155"/>
              <a:gd name="connsiteY6" fmla="*/ 4239827 h 5129512"/>
              <a:gd name="connsiteX7" fmla="*/ 3407257 w 11363155"/>
              <a:gd name="connsiteY7" fmla="*/ 3013749 h 5129512"/>
              <a:gd name="connsiteX8" fmla="*/ 3492636 w 11363155"/>
              <a:gd name="connsiteY8" fmla="*/ 2771156 h 5129512"/>
              <a:gd name="connsiteX9" fmla="*/ 3932665 w 11363155"/>
              <a:gd name="connsiteY9" fmla="*/ 987769 h 5129512"/>
              <a:gd name="connsiteX10" fmla="*/ 3997315 w 11363155"/>
              <a:gd name="connsiteY10" fmla="*/ 224339 h 5129512"/>
              <a:gd name="connsiteX11" fmla="*/ 3975886 w 11363155"/>
              <a:gd name="connsiteY11" fmla="*/ 0 h 51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3155" h="5129512">
                <a:moveTo>
                  <a:pt x="3975886" y="0"/>
                </a:moveTo>
                <a:lnTo>
                  <a:pt x="11363155" y="0"/>
                </a:lnTo>
                <a:lnTo>
                  <a:pt x="11363155" y="5129512"/>
                </a:lnTo>
                <a:lnTo>
                  <a:pt x="0" y="5129512"/>
                </a:lnTo>
                <a:lnTo>
                  <a:pt x="127972" y="5088903"/>
                </a:lnTo>
                <a:cubicBezTo>
                  <a:pt x="404222" y="5001209"/>
                  <a:pt x="643940" y="4924989"/>
                  <a:pt x="829474" y="4865980"/>
                </a:cubicBezTo>
                <a:cubicBezTo>
                  <a:pt x="1413991" y="4679117"/>
                  <a:pt x="1893425" y="4475864"/>
                  <a:pt x="2280914" y="4239827"/>
                </a:cubicBezTo>
                <a:cubicBezTo>
                  <a:pt x="2839160" y="3905442"/>
                  <a:pt x="3206945" y="3505492"/>
                  <a:pt x="3407257" y="3013749"/>
                </a:cubicBezTo>
                <a:cubicBezTo>
                  <a:pt x="3440095" y="2935070"/>
                  <a:pt x="3469650" y="2853113"/>
                  <a:pt x="3492636" y="2771156"/>
                </a:cubicBezTo>
                <a:cubicBezTo>
                  <a:pt x="3578015" y="2469554"/>
                  <a:pt x="3758624" y="1797506"/>
                  <a:pt x="3932665" y="987769"/>
                </a:cubicBezTo>
                <a:cubicBezTo>
                  <a:pt x="3989311" y="714852"/>
                  <a:pt x="4009014" y="460375"/>
                  <a:pt x="3997315" y="224339"/>
                </a:cubicBezTo>
                <a:lnTo>
                  <a:pt x="3975886"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1F2A44"/>
              </a:solidFill>
              <a:latin typeface="Corbel" panose="020B0503020204020204" pitchFamily="34" charset="0"/>
            </a:endParaRPr>
          </a:p>
        </p:txBody>
      </p:sp>
      <p:sp>
        <p:nvSpPr>
          <p:cNvPr id="10" name="Freeform 7">
            <a:extLst>
              <a:ext uri="{FF2B5EF4-FFF2-40B4-BE49-F238E27FC236}">
                <a16:creationId xmlns="" xmlns:a16="http://schemas.microsoft.com/office/drawing/2014/main" id="{EE813E76-362D-4BD6-9FB9-4B22EC2BDD52}"/>
              </a:ext>
            </a:extLst>
          </p:cNvPr>
          <p:cNvSpPr>
            <a:spLocks/>
          </p:cNvSpPr>
          <p:nvPr userDrawn="1"/>
        </p:nvSpPr>
        <p:spPr bwMode="auto">
          <a:xfrm>
            <a:off x="0" y="2828601"/>
            <a:ext cx="1036085" cy="4016602"/>
          </a:xfrm>
          <a:custGeom>
            <a:avLst/>
            <a:gdLst>
              <a:gd name="T0" fmla="*/ 172 w 316"/>
              <a:gd name="T1" fmla="*/ 577 h 1225"/>
              <a:gd name="T2" fmla="*/ 316 w 316"/>
              <a:gd name="T3" fmla="*/ 0 h 1225"/>
              <a:gd name="T4" fmla="*/ 0 w 316"/>
              <a:gd name="T5" fmla="*/ 0 h 1225"/>
              <a:gd name="T6" fmla="*/ 0 w 316"/>
              <a:gd name="T7" fmla="*/ 1225 h 1225"/>
              <a:gd name="T8" fmla="*/ 11 w 316"/>
              <a:gd name="T9" fmla="*/ 1221 h 1225"/>
              <a:gd name="T10" fmla="*/ 172 w 316"/>
              <a:gd name="T11" fmla="*/ 577 h 1225"/>
            </a:gdLst>
            <a:ahLst/>
            <a:cxnLst>
              <a:cxn ang="0">
                <a:pos x="T0" y="T1"/>
              </a:cxn>
              <a:cxn ang="0">
                <a:pos x="T2" y="T3"/>
              </a:cxn>
              <a:cxn ang="0">
                <a:pos x="T4" y="T5"/>
              </a:cxn>
              <a:cxn ang="0">
                <a:pos x="T6" y="T7"/>
              </a:cxn>
              <a:cxn ang="0">
                <a:pos x="T8" y="T9"/>
              </a:cxn>
              <a:cxn ang="0">
                <a:pos x="T10" y="T11"/>
              </a:cxn>
            </a:cxnLst>
            <a:rect l="0" t="0" r="r" b="b"/>
            <a:pathLst>
              <a:path w="316" h="1225">
                <a:moveTo>
                  <a:pt x="172" y="577"/>
                </a:moveTo>
                <a:cubicBezTo>
                  <a:pt x="316" y="0"/>
                  <a:pt x="316" y="0"/>
                  <a:pt x="316" y="0"/>
                </a:cubicBezTo>
                <a:cubicBezTo>
                  <a:pt x="0" y="0"/>
                  <a:pt x="0" y="0"/>
                  <a:pt x="0" y="0"/>
                </a:cubicBezTo>
                <a:cubicBezTo>
                  <a:pt x="0" y="1225"/>
                  <a:pt x="0" y="1225"/>
                  <a:pt x="0" y="1225"/>
                </a:cubicBezTo>
                <a:cubicBezTo>
                  <a:pt x="4" y="1224"/>
                  <a:pt x="7" y="1222"/>
                  <a:pt x="11" y="1221"/>
                </a:cubicBezTo>
                <a:lnTo>
                  <a:pt x="172" y="57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29" name="Freeform: Shape 28">
            <a:extLst>
              <a:ext uri="{FF2B5EF4-FFF2-40B4-BE49-F238E27FC236}">
                <a16:creationId xmlns=""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1F2A44"/>
              </a:solidFill>
              <a:latin typeface="Corbel" panose="020B0503020204020204" pitchFamily="34" charset="0"/>
            </a:endParaRPr>
          </a:p>
        </p:txBody>
      </p:sp>
      <p:sp>
        <p:nvSpPr>
          <p:cNvPr id="26" name="Freeform: Shape 25">
            <a:extLst>
              <a:ext uri="{FF2B5EF4-FFF2-40B4-BE49-F238E27FC236}">
                <a16:creationId xmlns=""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1F2A44"/>
              </a:solidFill>
              <a:latin typeface="Corbel" panose="020B0503020204020204" pitchFamily="34" charset="0"/>
            </a:endParaRPr>
          </a:p>
        </p:txBody>
      </p:sp>
      <p:sp>
        <p:nvSpPr>
          <p:cNvPr id="14" name="Rectangle 11">
            <a:extLst>
              <a:ext uri="{FF2B5EF4-FFF2-40B4-BE49-F238E27FC236}">
                <a16:creationId xmlns=""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15" name="Freeform 12">
            <a:extLst>
              <a:ext uri="{FF2B5EF4-FFF2-40B4-BE49-F238E27FC236}">
                <a16:creationId xmlns=""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 xmlns:a16="http://schemas.microsoft.com/office/drawing/2014/main" id="{F059D2AC-64AA-4EF6-99F3-54F84C6089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 xmlns:a16="http://schemas.microsoft.com/office/drawing/2014/main" id="{1627DBA1-EE04-4377-B52F-E041EAD0B94F}"/>
              </a:ext>
            </a:extLst>
          </p:cNvPr>
          <p:cNvPicPr>
            <a:picLocks/>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44" name="Freeform 11">
            <a:extLst>
              <a:ext uri="{FF2B5EF4-FFF2-40B4-BE49-F238E27FC236}">
                <a16:creationId xmlns="" xmlns:a16="http://schemas.microsoft.com/office/drawing/2014/main" id="{61A176E4-FA2C-4F8A-AF97-49B820913D14}"/>
              </a:ext>
            </a:extLst>
          </p:cNvPr>
          <p:cNvSpPr>
            <a:spLocks noEditPoints="1"/>
          </p:cNvSpPr>
          <p:nvPr userDrawn="1"/>
        </p:nvSpPr>
        <p:spPr bwMode="auto">
          <a:xfrm>
            <a:off x="228600" y="1852173"/>
            <a:ext cx="841376" cy="915987"/>
          </a:xfrm>
          <a:custGeom>
            <a:avLst/>
            <a:gdLst>
              <a:gd name="T0" fmla="*/ 177 w 350"/>
              <a:gd name="T1" fmla="*/ 382 h 382"/>
              <a:gd name="T2" fmla="*/ 0 w 350"/>
              <a:gd name="T3" fmla="*/ 382 h 382"/>
              <a:gd name="T4" fmla="*/ 0 w 350"/>
              <a:gd name="T5" fmla="*/ 256 h 382"/>
              <a:gd name="T6" fmla="*/ 14 w 350"/>
              <a:gd name="T7" fmla="*/ 135 h 382"/>
              <a:gd name="T8" fmla="*/ 64 w 350"/>
              <a:gd name="T9" fmla="*/ 55 h 382"/>
              <a:gd name="T10" fmla="*/ 157 w 350"/>
              <a:gd name="T11" fmla="*/ 0 h 382"/>
              <a:gd name="T12" fmla="*/ 191 w 350"/>
              <a:gd name="T13" fmla="*/ 73 h 382"/>
              <a:gd name="T14" fmla="*/ 116 w 350"/>
              <a:gd name="T15" fmla="*/ 122 h 382"/>
              <a:gd name="T16" fmla="*/ 91 w 350"/>
              <a:gd name="T17" fmla="*/ 205 h 382"/>
              <a:gd name="T18" fmla="*/ 177 w 350"/>
              <a:gd name="T19" fmla="*/ 205 h 382"/>
              <a:gd name="T20" fmla="*/ 177 w 350"/>
              <a:gd name="T21" fmla="*/ 382 h 382"/>
              <a:gd name="T22" fmla="*/ 340 w 350"/>
              <a:gd name="T23" fmla="*/ 382 h 382"/>
              <a:gd name="T24" fmla="*/ 215 w 350"/>
              <a:gd name="T25" fmla="*/ 382 h 382"/>
              <a:gd name="T26" fmla="*/ 215 w 350"/>
              <a:gd name="T27" fmla="*/ 293 h 382"/>
              <a:gd name="T28" fmla="*/ 225 w 350"/>
              <a:gd name="T29" fmla="*/ 207 h 382"/>
              <a:gd name="T30" fmla="*/ 260 w 350"/>
              <a:gd name="T31" fmla="*/ 151 h 382"/>
              <a:gd name="T32" fmla="*/ 326 w 350"/>
              <a:gd name="T33" fmla="*/ 112 h 382"/>
              <a:gd name="T34" fmla="*/ 350 w 350"/>
              <a:gd name="T35" fmla="*/ 164 h 382"/>
              <a:gd name="T36" fmla="*/ 297 w 350"/>
              <a:gd name="T37" fmla="*/ 198 h 382"/>
              <a:gd name="T38" fmla="*/ 280 w 350"/>
              <a:gd name="T39" fmla="*/ 257 h 382"/>
              <a:gd name="T40" fmla="*/ 340 w 350"/>
              <a:gd name="T41" fmla="*/ 257 h 382"/>
              <a:gd name="T42" fmla="*/ 340 w 350"/>
              <a:gd name="T43"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0" h="382">
                <a:moveTo>
                  <a:pt x="177" y="382"/>
                </a:moveTo>
                <a:cubicBezTo>
                  <a:pt x="0" y="382"/>
                  <a:pt x="0" y="382"/>
                  <a:pt x="0" y="382"/>
                </a:cubicBezTo>
                <a:cubicBezTo>
                  <a:pt x="0" y="256"/>
                  <a:pt x="0" y="256"/>
                  <a:pt x="0" y="256"/>
                </a:cubicBezTo>
                <a:cubicBezTo>
                  <a:pt x="0" y="204"/>
                  <a:pt x="5" y="164"/>
                  <a:pt x="14" y="135"/>
                </a:cubicBezTo>
                <a:cubicBezTo>
                  <a:pt x="23" y="105"/>
                  <a:pt x="39" y="79"/>
                  <a:pt x="64" y="55"/>
                </a:cubicBezTo>
                <a:cubicBezTo>
                  <a:pt x="88" y="32"/>
                  <a:pt x="119" y="13"/>
                  <a:pt x="157" y="0"/>
                </a:cubicBezTo>
                <a:cubicBezTo>
                  <a:pt x="191" y="73"/>
                  <a:pt x="191" y="73"/>
                  <a:pt x="191" y="73"/>
                </a:cubicBezTo>
                <a:cubicBezTo>
                  <a:pt x="156" y="84"/>
                  <a:pt x="131" y="101"/>
                  <a:pt x="116" y="122"/>
                </a:cubicBezTo>
                <a:cubicBezTo>
                  <a:pt x="100" y="143"/>
                  <a:pt x="92" y="171"/>
                  <a:pt x="91" y="205"/>
                </a:cubicBezTo>
                <a:cubicBezTo>
                  <a:pt x="177" y="205"/>
                  <a:pt x="177" y="205"/>
                  <a:pt x="177" y="205"/>
                </a:cubicBezTo>
                <a:cubicBezTo>
                  <a:pt x="177" y="382"/>
                  <a:pt x="177" y="382"/>
                  <a:pt x="177" y="382"/>
                </a:cubicBezTo>
                <a:close/>
                <a:moveTo>
                  <a:pt x="340" y="382"/>
                </a:moveTo>
                <a:cubicBezTo>
                  <a:pt x="215" y="382"/>
                  <a:pt x="215" y="382"/>
                  <a:pt x="215" y="382"/>
                </a:cubicBezTo>
                <a:cubicBezTo>
                  <a:pt x="215" y="293"/>
                  <a:pt x="215" y="293"/>
                  <a:pt x="215" y="293"/>
                </a:cubicBezTo>
                <a:cubicBezTo>
                  <a:pt x="215" y="256"/>
                  <a:pt x="219" y="228"/>
                  <a:pt x="225" y="207"/>
                </a:cubicBezTo>
                <a:cubicBezTo>
                  <a:pt x="231" y="186"/>
                  <a:pt x="243" y="168"/>
                  <a:pt x="260" y="151"/>
                </a:cubicBezTo>
                <a:cubicBezTo>
                  <a:pt x="278" y="135"/>
                  <a:pt x="300" y="122"/>
                  <a:pt x="326" y="112"/>
                </a:cubicBezTo>
                <a:cubicBezTo>
                  <a:pt x="350" y="164"/>
                  <a:pt x="350" y="164"/>
                  <a:pt x="350" y="164"/>
                </a:cubicBezTo>
                <a:cubicBezTo>
                  <a:pt x="326" y="172"/>
                  <a:pt x="308" y="184"/>
                  <a:pt x="297" y="198"/>
                </a:cubicBezTo>
                <a:cubicBezTo>
                  <a:pt x="286" y="213"/>
                  <a:pt x="280" y="233"/>
                  <a:pt x="280" y="257"/>
                </a:cubicBezTo>
                <a:cubicBezTo>
                  <a:pt x="340" y="257"/>
                  <a:pt x="340" y="257"/>
                  <a:pt x="340" y="257"/>
                </a:cubicBezTo>
                <a:cubicBezTo>
                  <a:pt x="340" y="382"/>
                  <a:pt x="340" y="382"/>
                  <a:pt x="340" y="382"/>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45" name="Text Placeholder 10">
            <a:extLst>
              <a:ext uri="{FF2B5EF4-FFF2-40B4-BE49-F238E27FC236}">
                <a16:creationId xmlns="" xmlns:a16="http://schemas.microsoft.com/office/drawing/2014/main" id="{8ED63F5E-B4DD-4F5A-9227-EFC92172F328}"/>
              </a:ext>
            </a:extLst>
          </p:cNvPr>
          <p:cNvSpPr>
            <a:spLocks noGrp="1"/>
          </p:cNvSpPr>
          <p:nvPr>
            <p:ph type="body" sz="quarter" idx="23" hasCustomPrompt="1"/>
          </p:nvPr>
        </p:nvSpPr>
        <p:spPr>
          <a:xfrm>
            <a:off x="1102633" y="2828225"/>
            <a:ext cx="3349776" cy="457200"/>
          </a:xfrm>
          <a:prstGeom prst="rect">
            <a:avLst/>
          </a:prstGeom>
        </p:spPr>
        <p:txBody>
          <a:bodyPr lIns="0" rIns="0" anchor="t" anchorCtr="0"/>
          <a:lstStyle>
            <a:lvl1pPr marL="0" indent="0" algn="ctr">
              <a:lnSpc>
                <a:spcPct val="85000"/>
              </a:lnSpc>
              <a:buFont typeface="Arial" panose="020B0604020202020204" pitchFamily="34" charset="0"/>
              <a:buNone/>
              <a:defRPr lang="en-US" sz="2400" kern="0" spc="-30" baseline="0" dirty="0">
                <a:solidFill>
                  <a:srgbClr val="1F497D"/>
                </a:solidFill>
                <a:latin typeface="+mj-lt"/>
                <a:ea typeface="+mn-ea"/>
                <a:cs typeface="Arial"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6" name="Oval 45">
            <a:extLst>
              <a:ext uri="{FF2B5EF4-FFF2-40B4-BE49-F238E27FC236}">
                <a16:creationId xmlns="" xmlns:a16="http://schemas.microsoft.com/office/drawing/2014/main" id="{CAB23E7D-37EB-4D8F-8797-EE45C1F08AED}"/>
              </a:ext>
            </a:extLst>
          </p:cNvPr>
          <p:cNvSpPr/>
          <p:nvPr userDrawn="1"/>
        </p:nvSpPr>
        <p:spPr>
          <a:xfrm>
            <a:off x="506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Text Placeholder 10">
            <a:extLst>
              <a:ext uri="{FF2B5EF4-FFF2-40B4-BE49-F238E27FC236}">
                <a16:creationId xmlns="" xmlns:a16="http://schemas.microsoft.com/office/drawing/2014/main" id="{9AF536A7-B82C-4D24-8196-3BD8AE0A9AD3}"/>
              </a:ext>
            </a:extLst>
          </p:cNvPr>
          <p:cNvSpPr>
            <a:spLocks noGrp="1"/>
          </p:cNvSpPr>
          <p:nvPr>
            <p:ph type="body" sz="quarter" idx="15" hasCustomPrompt="1"/>
          </p:nvPr>
        </p:nvSpPr>
        <p:spPr>
          <a:xfrm>
            <a:off x="448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8" name="Picture Placeholder 5">
            <a:extLst>
              <a:ext uri="{FF2B5EF4-FFF2-40B4-BE49-F238E27FC236}">
                <a16:creationId xmlns="" xmlns:a16="http://schemas.microsoft.com/office/drawing/2014/main" id="{FC1D36FF-AF11-4371-9AD9-606D5B2A8419}"/>
              </a:ext>
            </a:extLst>
          </p:cNvPr>
          <p:cNvSpPr>
            <a:spLocks noGrp="1"/>
          </p:cNvSpPr>
          <p:nvPr>
            <p:ph type="pic" sz="quarter" idx="18"/>
          </p:nvPr>
        </p:nvSpPr>
        <p:spPr>
          <a:xfrm>
            <a:off x="5179786" y="2475017"/>
            <a:ext cx="1074208" cy="1074208"/>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49" name="Oval 48">
            <a:extLst>
              <a:ext uri="{FF2B5EF4-FFF2-40B4-BE49-F238E27FC236}">
                <a16:creationId xmlns="" xmlns:a16="http://schemas.microsoft.com/office/drawing/2014/main" id="{BDD98DC7-5F47-477D-8D67-94A803AB359E}"/>
              </a:ext>
            </a:extLst>
          </p:cNvPr>
          <p:cNvSpPr/>
          <p:nvPr userDrawn="1"/>
        </p:nvSpPr>
        <p:spPr>
          <a:xfrm>
            <a:off x="7606968"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Text Placeholder 10">
            <a:extLst>
              <a:ext uri="{FF2B5EF4-FFF2-40B4-BE49-F238E27FC236}">
                <a16:creationId xmlns="" xmlns:a16="http://schemas.microsoft.com/office/drawing/2014/main" id="{98535AAF-C386-4A07-9BE6-901687261D94}"/>
              </a:ext>
            </a:extLst>
          </p:cNvPr>
          <p:cNvSpPr>
            <a:spLocks noGrp="1"/>
          </p:cNvSpPr>
          <p:nvPr>
            <p:ph type="body" sz="quarter" idx="19" hasCustomPrompt="1"/>
          </p:nvPr>
        </p:nvSpPr>
        <p:spPr>
          <a:xfrm>
            <a:off x="7028695"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1" name="Picture Placeholder 5">
            <a:extLst>
              <a:ext uri="{FF2B5EF4-FFF2-40B4-BE49-F238E27FC236}">
                <a16:creationId xmlns="" xmlns:a16="http://schemas.microsoft.com/office/drawing/2014/main" id="{4BC1A883-3710-441D-94E5-520487BFD8A6}"/>
              </a:ext>
            </a:extLst>
          </p:cNvPr>
          <p:cNvSpPr>
            <a:spLocks noGrp="1"/>
          </p:cNvSpPr>
          <p:nvPr>
            <p:ph type="pic" sz="quarter" idx="20"/>
          </p:nvPr>
        </p:nvSpPr>
        <p:spPr>
          <a:xfrm>
            <a:off x="7719786" y="2475017"/>
            <a:ext cx="1074208" cy="1074208"/>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52" name="Oval 51">
            <a:extLst>
              <a:ext uri="{FF2B5EF4-FFF2-40B4-BE49-F238E27FC236}">
                <a16:creationId xmlns="" xmlns:a16="http://schemas.microsoft.com/office/drawing/2014/main" id="{5547E206-3ACE-492E-9AB1-96DFE1B166C5}"/>
              </a:ext>
            </a:extLst>
          </p:cNvPr>
          <p:cNvSpPr/>
          <p:nvPr userDrawn="1"/>
        </p:nvSpPr>
        <p:spPr>
          <a:xfrm>
            <a:off x="10161483" y="2362200"/>
            <a:ext cx="1299844" cy="129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Text Placeholder 10">
            <a:extLst>
              <a:ext uri="{FF2B5EF4-FFF2-40B4-BE49-F238E27FC236}">
                <a16:creationId xmlns="" xmlns:a16="http://schemas.microsoft.com/office/drawing/2014/main" id="{0563B1E2-CC53-47C2-A404-5DBE4968A6DE}"/>
              </a:ext>
            </a:extLst>
          </p:cNvPr>
          <p:cNvSpPr>
            <a:spLocks noGrp="1"/>
          </p:cNvSpPr>
          <p:nvPr>
            <p:ph type="body" sz="quarter" idx="21" hasCustomPrompt="1"/>
          </p:nvPr>
        </p:nvSpPr>
        <p:spPr>
          <a:xfrm>
            <a:off x="9583210" y="3810000"/>
            <a:ext cx="2456390"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4" name="Picture Placeholder 5">
            <a:extLst>
              <a:ext uri="{FF2B5EF4-FFF2-40B4-BE49-F238E27FC236}">
                <a16:creationId xmlns="" xmlns:a16="http://schemas.microsoft.com/office/drawing/2014/main" id="{CBF411E0-0565-4E16-ACBA-FF469B2D0C76}"/>
              </a:ext>
            </a:extLst>
          </p:cNvPr>
          <p:cNvSpPr>
            <a:spLocks noGrp="1"/>
          </p:cNvSpPr>
          <p:nvPr>
            <p:ph type="pic" sz="quarter" idx="22"/>
          </p:nvPr>
        </p:nvSpPr>
        <p:spPr>
          <a:xfrm>
            <a:off x="10274301" y="2475017"/>
            <a:ext cx="1074208" cy="1074208"/>
          </a:xfrm>
          <a:prstGeom prst="ellipse">
            <a:avLst/>
          </a:prstGeom>
          <a:solidFill>
            <a:srgbClr val="FFFFFF"/>
          </a:solidFill>
          <a:ln w="9525" cap="flat" cmpd="sng" algn="ctr">
            <a:solidFill>
              <a:schemeClr val="accent3"/>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10407279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strVal val="#ppt_w+.3"/>
                                          </p:val>
                                        </p:tav>
                                        <p:tav tm="100000">
                                          <p:val>
                                            <p:strVal val="#ppt_w"/>
                                          </p:val>
                                        </p:tav>
                                      </p:tavLst>
                                    </p:anim>
                                    <p:anim calcmode="lin" valueType="num">
                                      <p:cBhvr>
                                        <p:cTn id="12" dur="1000" fill="hold"/>
                                        <p:tgtEl>
                                          <p:spTgt spid="28"/>
                                        </p:tgtEl>
                                        <p:attrNameLst>
                                          <p:attrName>ppt_h</p:attrName>
                                        </p:attrNameLst>
                                      </p:cBhvr>
                                      <p:tavLst>
                                        <p:tav tm="0">
                                          <p:val>
                                            <p:strVal val="#ppt_h"/>
                                          </p:val>
                                        </p:tav>
                                        <p:tav tm="100000">
                                          <p:val>
                                            <p:strVal val="#ppt_h"/>
                                          </p:val>
                                        </p:tav>
                                      </p:tavLst>
                                    </p:anim>
                                    <p:animEffect transition="in" filter="fade">
                                      <p:cBhvr>
                                        <p:cTn id="13" dur="1000"/>
                                        <p:tgtEl>
                                          <p:spTgt spid="28"/>
                                        </p:tgtEl>
                                      </p:cBhvr>
                                    </p:animEffect>
                                  </p:childTnLst>
                                </p:cTn>
                              </p:par>
                              <p:par>
                                <p:cTn id="14" presetID="2" presetClass="entr" presetSubtype="8" fill="hold" grpId="0" nodeType="withEffect">
                                  <p:stCondLst>
                                    <p:cond delay="75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0-#ppt_w/2"/>
                                          </p:val>
                                        </p:tav>
                                        <p:tav tm="100000">
                                          <p:val>
                                            <p:strVal val="#ppt_x"/>
                                          </p:val>
                                        </p:tav>
                                      </p:tavLst>
                                    </p:anim>
                                    <p:anim calcmode="lin" valueType="num">
                                      <p:cBhvr additive="base">
                                        <p:cTn id="17" dur="500" fill="hold"/>
                                        <p:tgtEl>
                                          <p:spTgt spid="44"/>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100"/>
                                  </p:stCondLst>
                                  <p:iterate type="wd">
                                    <p:tmPct val="10000"/>
                                  </p:iterate>
                                  <p:childTnLst>
                                    <p:set>
                                      <p:cBhvr>
                                        <p:cTn id="19" dur="1" fill="hold">
                                          <p:stCondLst>
                                            <p:cond delay="0"/>
                                          </p:stCondLst>
                                        </p:cTn>
                                        <p:tgtEl>
                                          <p:spTgt spid="45">
                                            <p:txEl>
                                              <p:pRg st="0" end="0"/>
                                            </p:txEl>
                                          </p:spTgt>
                                        </p:tgtEl>
                                        <p:attrNameLst>
                                          <p:attrName>style.visibility</p:attrName>
                                        </p:attrNameLst>
                                      </p:cBhvr>
                                      <p:to>
                                        <p:strVal val="visible"/>
                                      </p:to>
                                    </p:set>
                                    <p:animEffect transition="in" filter="fade">
                                      <p:cBhvr>
                                        <p:cTn id="20" dur="500"/>
                                        <p:tgtEl>
                                          <p:spTgt spid="45">
                                            <p:txEl>
                                              <p:pRg st="0" end="0"/>
                                            </p:txEl>
                                          </p:spTgt>
                                        </p:tgtEl>
                                      </p:cBhvr>
                                    </p:animEffect>
                                  </p:childTnLst>
                                </p:cTn>
                              </p:par>
                            </p:childTnLst>
                          </p:cTn>
                        </p:par>
                        <p:par>
                          <p:cTn id="21" fill="hold">
                            <p:stCondLst>
                              <p:cond delay="1250"/>
                            </p:stCondLst>
                            <p:childTnLst>
                              <p:par>
                                <p:cTn id="22" presetID="50" presetClass="entr" presetSubtype="0" decel="10000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1000" fill="hold"/>
                                        <p:tgtEl>
                                          <p:spTgt spid="46"/>
                                        </p:tgtEl>
                                        <p:attrNameLst>
                                          <p:attrName>ppt_w</p:attrName>
                                        </p:attrNameLst>
                                      </p:cBhvr>
                                      <p:tavLst>
                                        <p:tav tm="0">
                                          <p:val>
                                            <p:strVal val="#ppt_w+.3"/>
                                          </p:val>
                                        </p:tav>
                                        <p:tav tm="100000">
                                          <p:val>
                                            <p:strVal val="#ppt_w"/>
                                          </p:val>
                                        </p:tav>
                                      </p:tavLst>
                                    </p:anim>
                                    <p:anim calcmode="lin" valueType="num">
                                      <p:cBhvr>
                                        <p:cTn id="25" dur="1000" fill="hold"/>
                                        <p:tgtEl>
                                          <p:spTgt spid="46"/>
                                        </p:tgtEl>
                                        <p:attrNameLst>
                                          <p:attrName>ppt_h</p:attrName>
                                        </p:attrNameLst>
                                      </p:cBhvr>
                                      <p:tavLst>
                                        <p:tav tm="0">
                                          <p:val>
                                            <p:strVal val="#ppt_h"/>
                                          </p:val>
                                        </p:tav>
                                        <p:tav tm="100000">
                                          <p:val>
                                            <p:strVal val="#ppt_h"/>
                                          </p:val>
                                        </p:tav>
                                      </p:tavLst>
                                    </p:anim>
                                    <p:animEffect transition="in" filter="fade">
                                      <p:cBhvr>
                                        <p:cTn id="26" dur="1000"/>
                                        <p:tgtEl>
                                          <p:spTgt spid="46"/>
                                        </p:tgtEl>
                                      </p:cBhvr>
                                    </p:animEffect>
                                  </p:childTnLst>
                                </p:cTn>
                              </p:par>
                              <p:par>
                                <p:cTn id="27" presetID="23" presetClass="entr" presetSubtype="16"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500" fill="hold"/>
                                        <p:tgtEl>
                                          <p:spTgt spid="48"/>
                                        </p:tgtEl>
                                        <p:attrNameLst>
                                          <p:attrName>ppt_w</p:attrName>
                                        </p:attrNameLst>
                                      </p:cBhvr>
                                      <p:tavLst>
                                        <p:tav tm="0">
                                          <p:val>
                                            <p:fltVal val="0"/>
                                          </p:val>
                                        </p:tav>
                                        <p:tav tm="100000">
                                          <p:val>
                                            <p:strVal val="#ppt_w"/>
                                          </p:val>
                                        </p:tav>
                                      </p:tavLst>
                                    </p:anim>
                                    <p:anim calcmode="lin" valueType="num">
                                      <p:cBhvr>
                                        <p:cTn id="30" dur="500" fill="hold"/>
                                        <p:tgtEl>
                                          <p:spTgt spid="48"/>
                                        </p:tgtEl>
                                        <p:attrNameLst>
                                          <p:attrName>ppt_h</p:attrName>
                                        </p:attrNameLst>
                                      </p:cBhvr>
                                      <p:tavLst>
                                        <p:tav tm="0">
                                          <p:val>
                                            <p:fltVal val="0"/>
                                          </p:val>
                                        </p:tav>
                                        <p:tav tm="100000">
                                          <p:val>
                                            <p:strVal val="#ppt_h"/>
                                          </p:val>
                                        </p:tav>
                                      </p:tavLst>
                                    </p:anim>
                                  </p:childTnLst>
                                </p:cTn>
                              </p:par>
                              <p:par>
                                <p:cTn id="31" presetID="10" presetClass="entr" presetSubtype="0" fill="hold" grpId="0" nodeType="withEffect">
                                  <p:stCondLst>
                                    <p:cond delay="100"/>
                                  </p:stCondLst>
                                  <p:childTnLst>
                                    <p:set>
                                      <p:cBhvr>
                                        <p:cTn id="32" dur="1" fill="hold">
                                          <p:stCondLst>
                                            <p:cond delay="0"/>
                                          </p:stCondLst>
                                        </p:cTn>
                                        <p:tgtEl>
                                          <p:spTgt spid="47">
                                            <p:txEl>
                                              <p:pRg st="0" end="0"/>
                                            </p:txEl>
                                          </p:spTgt>
                                        </p:tgtEl>
                                        <p:attrNameLst>
                                          <p:attrName>style.visibility</p:attrName>
                                        </p:attrNameLst>
                                      </p:cBhvr>
                                      <p:to>
                                        <p:strVal val="visible"/>
                                      </p:to>
                                    </p:set>
                                    <p:animEffect transition="in" filter="fade">
                                      <p:cBhvr>
                                        <p:cTn id="33" dur="500"/>
                                        <p:tgtEl>
                                          <p:spTgt spid="47">
                                            <p:txEl>
                                              <p:pRg st="0" end="0"/>
                                            </p:txEl>
                                          </p:spTgt>
                                        </p:tgtEl>
                                      </p:cBhvr>
                                    </p:animEffect>
                                  </p:childTnLst>
                                </p:cTn>
                              </p:par>
                            </p:childTnLst>
                          </p:cTn>
                        </p:par>
                        <p:par>
                          <p:cTn id="34" fill="hold">
                            <p:stCondLst>
                              <p:cond delay="2250"/>
                            </p:stCondLst>
                            <p:childTnLst>
                              <p:par>
                                <p:cTn id="35" presetID="50" presetClass="entr" presetSubtype="0" decel="100000"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1000" fill="hold"/>
                                        <p:tgtEl>
                                          <p:spTgt spid="49"/>
                                        </p:tgtEl>
                                        <p:attrNameLst>
                                          <p:attrName>ppt_w</p:attrName>
                                        </p:attrNameLst>
                                      </p:cBhvr>
                                      <p:tavLst>
                                        <p:tav tm="0">
                                          <p:val>
                                            <p:strVal val="#ppt_w+.3"/>
                                          </p:val>
                                        </p:tav>
                                        <p:tav tm="100000">
                                          <p:val>
                                            <p:strVal val="#ppt_w"/>
                                          </p:val>
                                        </p:tav>
                                      </p:tavLst>
                                    </p:anim>
                                    <p:anim calcmode="lin" valueType="num">
                                      <p:cBhvr>
                                        <p:cTn id="38" dur="1000" fill="hold"/>
                                        <p:tgtEl>
                                          <p:spTgt spid="49"/>
                                        </p:tgtEl>
                                        <p:attrNameLst>
                                          <p:attrName>ppt_h</p:attrName>
                                        </p:attrNameLst>
                                      </p:cBhvr>
                                      <p:tavLst>
                                        <p:tav tm="0">
                                          <p:val>
                                            <p:strVal val="#ppt_h"/>
                                          </p:val>
                                        </p:tav>
                                        <p:tav tm="100000">
                                          <p:val>
                                            <p:strVal val="#ppt_h"/>
                                          </p:val>
                                        </p:tav>
                                      </p:tavLst>
                                    </p:anim>
                                    <p:animEffect transition="in" filter="fade">
                                      <p:cBhvr>
                                        <p:cTn id="39" dur="1000"/>
                                        <p:tgtEl>
                                          <p:spTgt spid="49"/>
                                        </p:tgtEl>
                                      </p:cBhvr>
                                    </p:animEffect>
                                  </p:childTnLst>
                                </p:cTn>
                              </p:par>
                              <p:par>
                                <p:cTn id="40" presetID="23" presetClass="entr" presetSubtype="16"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childTnLst>
                                </p:cTn>
                              </p:par>
                              <p:par>
                                <p:cTn id="44" presetID="10" presetClass="entr" presetSubtype="0" fill="hold" grpId="0" nodeType="withEffect">
                                  <p:stCondLst>
                                    <p:cond delay="100"/>
                                  </p:stCondLst>
                                  <p:childTnLst>
                                    <p:set>
                                      <p:cBhvr>
                                        <p:cTn id="45" dur="1" fill="hold">
                                          <p:stCondLst>
                                            <p:cond delay="0"/>
                                          </p:stCondLst>
                                        </p:cTn>
                                        <p:tgtEl>
                                          <p:spTgt spid="50">
                                            <p:txEl>
                                              <p:pRg st="0" end="0"/>
                                            </p:txEl>
                                          </p:spTgt>
                                        </p:tgtEl>
                                        <p:attrNameLst>
                                          <p:attrName>style.visibility</p:attrName>
                                        </p:attrNameLst>
                                      </p:cBhvr>
                                      <p:to>
                                        <p:strVal val="visible"/>
                                      </p:to>
                                    </p:set>
                                    <p:animEffect transition="in" filter="fade">
                                      <p:cBhvr>
                                        <p:cTn id="46" dur="500"/>
                                        <p:tgtEl>
                                          <p:spTgt spid="50">
                                            <p:txEl>
                                              <p:pRg st="0" end="0"/>
                                            </p:txEl>
                                          </p:spTgt>
                                        </p:tgtEl>
                                      </p:cBhvr>
                                    </p:animEffect>
                                  </p:childTnLst>
                                </p:cTn>
                              </p:par>
                            </p:childTnLst>
                          </p:cTn>
                        </p:par>
                        <p:par>
                          <p:cTn id="47" fill="hold">
                            <p:stCondLst>
                              <p:cond delay="3250"/>
                            </p:stCondLst>
                            <p:childTnLst>
                              <p:par>
                                <p:cTn id="48" presetID="50" presetClass="entr" presetSubtype="0" decel="100000"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strVal val="#ppt_w+.3"/>
                                          </p:val>
                                        </p:tav>
                                        <p:tav tm="100000">
                                          <p:val>
                                            <p:strVal val="#ppt_w"/>
                                          </p:val>
                                        </p:tav>
                                      </p:tavLst>
                                    </p:anim>
                                    <p:anim calcmode="lin" valueType="num">
                                      <p:cBhvr>
                                        <p:cTn id="51" dur="1000" fill="hold"/>
                                        <p:tgtEl>
                                          <p:spTgt spid="52"/>
                                        </p:tgtEl>
                                        <p:attrNameLst>
                                          <p:attrName>ppt_h</p:attrName>
                                        </p:attrNameLst>
                                      </p:cBhvr>
                                      <p:tavLst>
                                        <p:tav tm="0">
                                          <p:val>
                                            <p:strVal val="#ppt_h"/>
                                          </p:val>
                                        </p:tav>
                                        <p:tav tm="100000">
                                          <p:val>
                                            <p:strVal val="#ppt_h"/>
                                          </p:val>
                                        </p:tav>
                                      </p:tavLst>
                                    </p:anim>
                                    <p:animEffect transition="in" filter="fade">
                                      <p:cBhvr>
                                        <p:cTn id="52" dur="1000"/>
                                        <p:tgtEl>
                                          <p:spTgt spid="52"/>
                                        </p:tgtEl>
                                      </p:cBhvr>
                                    </p:animEffect>
                                  </p:childTnLst>
                                </p:cTn>
                              </p:par>
                              <p:par>
                                <p:cTn id="53" presetID="23" presetClass="entr" presetSubtype="16"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p:stCondLst>
                                    <p:cond delay="100"/>
                                  </p:stCondLst>
                                  <p:childTnLst>
                                    <p:set>
                                      <p:cBhvr>
                                        <p:cTn id="58" dur="1" fill="hold">
                                          <p:stCondLst>
                                            <p:cond delay="0"/>
                                          </p:stCondLst>
                                        </p:cTn>
                                        <p:tgtEl>
                                          <p:spTgt spid="53">
                                            <p:txEl>
                                              <p:pRg st="0" end="0"/>
                                            </p:txEl>
                                          </p:spTgt>
                                        </p:tgtEl>
                                        <p:attrNameLst>
                                          <p:attrName>style.visibility</p:attrName>
                                        </p:attrNameLst>
                                      </p:cBhvr>
                                      <p:to>
                                        <p:strVal val="visible"/>
                                      </p:to>
                                    </p:set>
                                    <p:animEffect transition="in" filter="fade">
                                      <p:cBhvr>
                                        <p:cTn id="59"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44" grpId="0" animBg="1"/>
      <p:bldP spid="45" grpId="0" build="p">
        <p:tmplLst>
          <p:tmpl lvl="1">
            <p:tnLst>
              <p:par>
                <p:cTn presetID="10" presetClass="entr" presetSubtype="0" fill="hold" nodeType="withEffect">
                  <p:stCondLst>
                    <p:cond delay="100"/>
                  </p:stCondLst>
                  <p:iterate type="wd">
                    <p:tmPct val="10000"/>
                  </p:iterate>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49" grpId="0" animBg="1"/>
      <p:bldP spid="50" grpId="0" build="p">
        <p:tmplLst>
          <p:tmpl lvl="1">
            <p:tnLst>
              <p:par>
                <p:cTn presetID="10" presetClass="entr" presetSubtype="0" fill="hold" nodeType="withEffect">
                  <p:stCondLst>
                    <p:cond delay="1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animBg="1"/>
      <p:bldP spid="52" grpId="0" animBg="1"/>
      <p:bldP spid="53" grpId="0" build="p">
        <p:tmplLst>
          <p:tmpl lvl="1">
            <p:tnLst>
              <p:par>
                <p:cTn presetID="10" presetClass="entr" presetSubtype="0" fill="hold" nodeType="withEffect">
                  <p:stCondLst>
                    <p:cond delay="1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2_Body Bullets">
    <p:spTree>
      <p:nvGrpSpPr>
        <p:cNvPr id="1" name=""/>
        <p:cNvGrpSpPr/>
        <p:nvPr/>
      </p:nvGrpSpPr>
      <p:grpSpPr>
        <a:xfrm>
          <a:off x="0" y="0"/>
          <a:ext cx="0" cy="0"/>
          <a:chOff x="0" y="0"/>
          <a:chExt cx="0" cy="0"/>
        </a:xfrm>
      </p:grpSpPr>
      <p:sp>
        <p:nvSpPr>
          <p:cNvPr id="29" name="Freeform: Shape 28">
            <a:extLst>
              <a:ext uri="{FF2B5EF4-FFF2-40B4-BE49-F238E27FC236}">
                <a16:creationId xmlns="" xmlns:a16="http://schemas.microsoft.com/office/drawing/2014/main" id="{CD4017DA-5BE4-4AEA-8BA1-41A36D6C8D00}"/>
              </a:ext>
            </a:extLst>
          </p:cNvPr>
          <p:cNvSpPr>
            <a:spLocks/>
          </p:cNvSpPr>
          <p:nvPr userDrawn="1"/>
        </p:nvSpPr>
        <p:spPr bwMode="auto">
          <a:xfrm>
            <a:off x="0" y="1444789"/>
            <a:ext cx="4804731" cy="5551"/>
          </a:xfrm>
          <a:custGeom>
            <a:avLst/>
            <a:gdLst>
              <a:gd name="connsiteX0" fmla="*/ 0 w 4804731"/>
              <a:gd name="connsiteY0" fmla="*/ 0 h 5551"/>
              <a:gd name="connsiteX1" fmla="*/ 1237993 w 4804731"/>
              <a:gd name="connsiteY1" fmla="*/ 0 h 5551"/>
              <a:gd name="connsiteX2" fmla="*/ 4804200 w 4804731"/>
              <a:gd name="connsiteY2" fmla="*/ 0 h 5551"/>
              <a:gd name="connsiteX3" fmla="*/ 4804731 w 4804731"/>
              <a:gd name="connsiteY3" fmla="*/ 5551 h 5551"/>
              <a:gd name="connsiteX4" fmla="*/ 0 w 4804731"/>
              <a:gd name="connsiteY4" fmla="*/ 5551 h 5551"/>
              <a:gd name="connsiteX5" fmla="*/ 0 w 4804731"/>
              <a:gd name="connsiteY5" fmla="*/ 0 h 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4731" h="5551">
                <a:moveTo>
                  <a:pt x="0" y="0"/>
                </a:moveTo>
                <a:lnTo>
                  <a:pt x="1237993" y="0"/>
                </a:lnTo>
                <a:cubicBezTo>
                  <a:pt x="1237993" y="0"/>
                  <a:pt x="1237993" y="0"/>
                  <a:pt x="4804200" y="0"/>
                </a:cubicBezTo>
                <a:lnTo>
                  <a:pt x="4804731" y="5551"/>
                </a:lnTo>
                <a:lnTo>
                  <a:pt x="0" y="5551"/>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1F2A44"/>
              </a:solidFill>
              <a:latin typeface="Corbel" panose="020B0503020204020204" pitchFamily="34" charset="0"/>
            </a:endParaRPr>
          </a:p>
        </p:txBody>
      </p:sp>
      <p:sp>
        <p:nvSpPr>
          <p:cNvPr id="26" name="Freeform: Shape 25">
            <a:extLst>
              <a:ext uri="{FF2B5EF4-FFF2-40B4-BE49-F238E27FC236}">
                <a16:creationId xmlns="" xmlns:a16="http://schemas.microsoft.com/office/drawing/2014/main" id="{71AA4D5A-3544-49FE-B783-08CAD6991E77}"/>
              </a:ext>
            </a:extLst>
          </p:cNvPr>
          <p:cNvSpPr>
            <a:spLocks/>
          </p:cNvSpPr>
          <p:nvPr userDrawn="1"/>
        </p:nvSpPr>
        <p:spPr bwMode="auto">
          <a:xfrm>
            <a:off x="36122" y="6579852"/>
            <a:ext cx="792723" cy="251158"/>
          </a:xfrm>
          <a:custGeom>
            <a:avLst/>
            <a:gdLst>
              <a:gd name="connsiteX0" fmla="*/ 62895 w 792723"/>
              <a:gd name="connsiteY0" fmla="*/ 0 h 251158"/>
              <a:gd name="connsiteX1" fmla="*/ 792723 w 792723"/>
              <a:gd name="connsiteY1" fmla="*/ 0 h 251158"/>
              <a:gd name="connsiteX2" fmla="*/ 706934 w 792723"/>
              <a:gd name="connsiteY2" fmla="*/ 27223 h 251158"/>
              <a:gd name="connsiteX3" fmla="*/ 0 w 792723"/>
              <a:gd name="connsiteY3" fmla="*/ 251158 h 251158"/>
              <a:gd name="connsiteX4" fmla="*/ 44273 w 792723"/>
              <a:gd name="connsiteY4" fmla="*/ 74364 h 251158"/>
              <a:gd name="connsiteX5" fmla="*/ 62895 w 792723"/>
              <a:gd name="connsiteY5" fmla="*/ 0 h 25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723" h="251158">
                <a:moveTo>
                  <a:pt x="62895" y="0"/>
                </a:moveTo>
                <a:lnTo>
                  <a:pt x="792723" y="0"/>
                </a:lnTo>
                <a:lnTo>
                  <a:pt x="706934" y="27223"/>
                </a:lnTo>
                <a:cubicBezTo>
                  <a:pt x="486874" y="97028"/>
                  <a:pt x="248748" y="172479"/>
                  <a:pt x="0" y="251158"/>
                </a:cubicBezTo>
                <a:cubicBezTo>
                  <a:pt x="0" y="251158"/>
                  <a:pt x="0" y="251158"/>
                  <a:pt x="44273" y="74364"/>
                </a:cubicBezTo>
                <a:lnTo>
                  <a:pt x="6289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1F2A44"/>
              </a:solidFill>
              <a:latin typeface="Corbel" panose="020B0503020204020204" pitchFamily="34" charset="0"/>
            </a:endParaRPr>
          </a:p>
        </p:txBody>
      </p:sp>
      <p:sp>
        <p:nvSpPr>
          <p:cNvPr id="14" name="Rectangle 11">
            <a:extLst>
              <a:ext uri="{FF2B5EF4-FFF2-40B4-BE49-F238E27FC236}">
                <a16:creationId xmlns="" xmlns:a16="http://schemas.microsoft.com/office/drawing/2014/main" id="{618DA84C-6058-45B3-A338-24E3B260F35D}"/>
              </a:ext>
            </a:extLst>
          </p:cNvPr>
          <p:cNvSpPr>
            <a:spLocks noChangeArrowheads="1"/>
          </p:cNvSpPr>
          <p:nvPr userDrawn="1"/>
        </p:nvSpPr>
        <p:spPr bwMode="auto">
          <a:xfrm>
            <a:off x="0" y="1444789"/>
            <a:ext cx="1237151" cy="2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15" name="Freeform 12">
            <a:extLst>
              <a:ext uri="{FF2B5EF4-FFF2-40B4-BE49-F238E27FC236}">
                <a16:creationId xmlns="" xmlns:a16="http://schemas.microsoft.com/office/drawing/2014/main" id="{5BEFFACE-A852-45A5-B5F2-BA924CEF447D}"/>
              </a:ext>
            </a:extLst>
          </p:cNvPr>
          <p:cNvSpPr>
            <a:spLocks/>
          </p:cNvSpPr>
          <p:nvPr userDrawn="1"/>
        </p:nvSpPr>
        <p:spPr bwMode="auto">
          <a:xfrm>
            <a:off x="565352" y="2828601"/>
            <a:ext cx="470733" cy="1892392"/>
          </a:xfrm>
          <a:custGeom>
            <a:avLst/>
            <a:gdLst>
              <a:gd name="T0" fmla="*/ 199 w 199"/>
              <a:gd name="T1" fmla="*/ 0 h 800"/>
              <a:gd name="T2" fmla="*/ 0 w 199"/>
              <a:gd name="T3" fmla="*/ 800 h 800"/>
              <a:gd name="T4" fmla="*/ 199 w 199"/>
              <a:gd name="T5" fmla="*/ 0 h 800"/>
              <a:gd name="T6" fmla="*/ 199 w 199"/>
              <a:gd name="T7" fmla="*/ 0 h 800"/>
            </a:gdLst>
            <a:ahLst/>
            <a:cxnLst>
              <a:cxn ang="0">
                <a:pos x="T0" y="T1"/>
              </a:cxn>
              <a:cxn ang="0">
                <a:pos x="T2" y="T3"/>
              </a:cxn>
              <a:cxn ang="0">
                <a:pos x="T4" y="T5"/>
              </a:cxn>
              <a:cxn ang="0">
                <a:pos x="T6" y="T7"/>
              </a:cxn>
            </a:cxnLst>
            <a:rect l="0" t="0" r="r" b="b"/>
            <a:pathLst>
              <a:path w="199" h="800">
                <a:moveTo>
                  <a:pt x="199" y="0"/>
                </a:moveTo>
                <a:lnTo>
                  <a:pt x="0" y="800"/>
                </a:lnTo>
                <a:lnTo>
                  <a:pt x="199" y="0"/>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 xmlns:a16="http://schemas.microsoft.com/office/drawing/2014/main" id="{F059D2AC-64AA-4EF6-99F3-54F84C6089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 xmlns:a16="http://schemas.microsoft.com/office/drawing/2014/main" id="{1627DBA1-EE04-4377-B52F-E041EAD0B94F}"/>
              </a:ext>
            </a:extLst>
          </p:cNvPr>
          <p:cNvPicPr>
            <a:picLocks/>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46" name="Oval 45">
            <a:extLst>
              <a:ext uri="{FF2B5EF4-FFF2-40B4-BE49-F238E27FC236}">
                <a16:creationId xmlns="" xmlns:a16="http://schemas.microsoft.com/office/drawing/2014/main" id="{CAB23E7D-37EB-4D8F-8797-EE45C1F08AED}"/>
              </a:ext>
            </a:extLst>
          </p:cNvPr>
          <p:cNvSpPr/>
          <p:nvPr userDrawn="1"/>
        </p:nvSpPr>
        <p:spPr>
          <a:xfrm>
            <a:off x="647368"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Text Placeholder 10">
            <a:extLst>
              <a:ext uri="{FF2B5EF4-FFF2-40B4-BE49-F238E27FC236}">
                <a16:creationId xmlns="" xmlns:a16="http://schemas.microsoft.com/office/drawing/2014/main" id="{9AF536A7-B82C-4D24-8196-3BD8AE0A9AD3}"/>
              </a:ext>
            </a:extLst>
          </p:cNvPr>
          <p:cNvSpPr>
            <a:spLocks noGrp="1"/>
          </p:cNvSpPr>
          <p:nvPr>
            <p:ph type="body" sz="quarter" idx="15" hasCustomPrompt="1"/>
          </p:nvPr>
        </p:nvSpPr>
        <p:spPr>
          <a:xfrm>
            <a:off x="214407"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8" name="Picture Placeholder 5">
            <a:extLst>
              <a:ext uri="{FF2B5EF4-FFF2-40B4-BE49-F238E27FC236}">
                <a16:creationId xmlns="" xmlns:a16="http://schemas.microsoft.com/office/drawing/2014/main" id="{FC1D36FF-AF11-4371-9AD9-606D5B2A8419}"/>
              </a:ext>
            </a:extLst>
          </p:cNvPr>
          <p:cNvSpPr>
            <a:spLocks noGrp="1"/>
          </p:cNvSpPr>
          <p:nvPr>
            <p:ph type="pic" sz="quarter" idx="18"/>
          </p:nvPr>
        </p:nvSpPr>
        <p:spPr>
          <a:xfrm>
            <a:off x="760186" y="2475017"/>
            <a:ext cx="1074208" cy="1074208"/>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58" name="Oval 57">
            <a:extLst>
              <a:ext uri="{FF2B5EF4-FFF2-40B4-BE49-F238E27FC236}">
                <a16:creationId xmlns="" xmlns:a16="http://schemas.microsoft.com/office/drawing/2014/main" id="{1C915294-AC05-4551-BF51-C8933B632307}"/>
              </a:ext>
            </a:extLst>
          </p:cNvPr>
          <p:cNvSpPr/>
          <p:nvPr userDrawn="1"/>
        </p:nvSpPr>
        <p:spPr>
          <a:xfrm>
            <a:off x="3058680"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Text Placeholder 10">
            <a:extLst>
              <a:ext uri="{FF2B5EF4-FFF2-40B4-BE49-F238E27FC236}">
                <a16:creationId xmlns="" xmlns:a16="http://schemas.microsoft.com/office/drawing/2014/main" id="{D7DFE7F1-CEE0-4BA1-87E5-30225356E5A5}"/>
              </a:ext>
            </a:extLst>
          </p:cNvPr>
          <p:cNvSpPr>
            <a:spLocks noGrp="1"/>
          </p:cNvSpPr>
          <p:nvPr>
            <p:ph type="body" sz="quarter" idx="19" hasCustomPrompt="1"/>
          </p:nvPr>
        </p:nvSpPr>
        <p:spPr>
          <a:xfrm>
            <a:off x="2625719"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0" name="Picture Placeholder 5">
            <a:extLst>
              <a:ext uri="{FF2B5EF4-FFF2-40B4-BE49-F238E27FC236}">
                <a16:creationId xmlns="" xmlns:a16="http://schemas.microsoft.com/office/drawing/2014/main" id="{0322FB5D-9E0E-46F2-A970-A9FE9C5D6B66}"/>
              </a:ext>
            </a:extLst>
          </p:cNvPr>
          <p:cNvSpPr>
            <a:spLocks noGrp="1"/>
          </p:cNvSpPr>
          <p:nvPr>
            <p:ph type="pic" sz="quarter" idx="20"/>
          </p:nvPr>
        </p:nvSpPr>
        <p:spPr>
          <a:xfrm>
            <a:off x="3171498" y="2475017"/>
            <a:ext cx="1074208" cy="1074208"/>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1" name="Group 60">
            <a:extLst>
              <a:ext uri="{FF2B5EF4-FFF2-40B4-BE49-F238E27FC236}">
                <a16:creationId xmlns="" xmlns:a16="http://schemas.microsoft.com/office/drawing/2014/main" id="{67A1700B-43F6-4F45-8068-B10AF7531F02}"/>
              </a:ext>
            </a:extLst>
          </p:cNvPr>
          <p:cNvGrpSpPr/>
          <p:nvPr userDrawn="1"/>
        </p:nvGrpSpPr>
        <p:grpSpPr>
          <a:xfrm>
            <a:off x="2295955" y="2879305"/>
            <a:ext cx="329764" cy="265631"/>
            <a:chOff x="10995389" y="5292526"/>
            <a:chExt cx="575962" cy="463948"/>
          </a:xfrm>
          <a:solidFill>
            <a:schemeClr val="accent6"/>
          </a:solidFill>
        </p:grpSpPr>
        <p:sp>
          <p:nvSpPr>
            <p:cNvPr id="62" name="Arrow: Chevron 61">
              <a:extLst>
                <a:ext uri="{FF2B5EF4-FFF2-40B4-BE49-F238E27FC236}">
                  <a16:creationId xmlns="" xmlns:a16="http://schemas.microsoft.com/office/drawing/2014/main" id="{97E2E79A-2430-45B5-AFB5-F5424C76B80A}"/>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rgbClr val="1F2A44"/>
                </a:solidFill>
              </a:endParaRPr>
            </a:p>
          </p:txBody>
        </p:sp>
        <p:sp>
          <p:nvSpPr>
            <p:cNvPr id="63" name="Arrow: Chevron 2">
              <a:extLst>
                <a:ext uri="{FF2B5EF4-FFF2-40B4-BE49-F238E27FC236}">
                  <a16:creationId xmlns="" xmlns:a16="http://schemas.microsoft.com/office/drawing/2014/main" id="{71F63070-E711-40BE-A71D-F3EB5303ED8D}"/>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rgbClr val="1F2A44"/>
                </a:solidFill>
              </a:endParaRPr>
            </a:p>
          </p:txBody>
        </p:sp>
      </p:grpSp>
      <p:sp>
        <p:nvSpPr>
          <p:cNvPr id="64" name="Oval 63">
            <a:extLst>
              <a:ext uri="{FF2B5EF4-FFF2-40B4-BE49-F238E27FC236}">
                <a16:creationId xmlns="" xmlns:a16="http://schemas.microsoft.com/office/drawing/2014/main" id="{DDA0BE0E-64BC-41EC-AD1B-73623A1A4B48}"/>
              </a:ext>
            </a:extLst>
          </p:cNvPr>
          <p:cNvSpPr/>
          <p:nvPr userDrawn="1"/>
        </p:nvSpPr>
        <p:spPr>
          <a:xfrm>
            <a:off x="5469992"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Text Placeholder 10">
            <a:extLst>
              <a:ext uri="{FF2B5EF4-FFF2-40B4-BE49-F238E27FC236}">
                <a16:creationId xmlns="" xmlns:a16="http://schemas.microsoft.com/office/drawing/2014/main" id="{2406E43F-064A-4442-88EA-FFFEF4025552}"/>
              </a:ext>
            </a:extLst>
          </p:cNvPr>
          <p:cNvSpPr>
            <a:spLocks noGrp="1"/>
          </p:cNvSpPr>
          <p:nvPr>
            <p:ph type="body" sz="quarter" idx="21" hasCustomPrompt="1"/>
          </p:nvPr>
        </p:nvSpPr>
        <p:spPr>
          <a:xfrm>
            <a:off x="5037031"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Picture Placeholder 5">
            <a:extLst>
              <a:ext uri="{FF2B5EF4-FFF2-40B4-BE49-F238E27FC236}">
                <a16:creationId xmlns="" xmlns:a16="http://schemas.microsoft.com/office/drawing/2014/main" id="{53DA5DEC-3AC5-4D61-A977-87293DF5BD8F}"/>
              </a:ext>
            </a:extLst>
          </p:cNvPr>
          <p:cNvSpPr>
            <a:spLocks noGrp="1"/>
          </p:cNvSpPr>
          <p:nvPr>
            <p:ph type="pic" sz="quarter" idx="22"/>
          </p:nvPr>
        </p:nvSpPr>
        <p:spPr>
          <a:xfrm>
            <a:off x="5582810" y="2475017"/>
            <a:ext cx="1074208" cy="1074208"/>
          </a:xfrm>
          <a:prstGeom prst="ellipse">
            <a:avLst/>
          </a:prstGeom>
          <a:solidFill>
            <a:srgbClr val="FFFFFF"/>
          </a:solidFill>
          <a:ln w="9525" cap="flat" cmpd="sng" algn="ctr">
            <a:solidFill>
              <a:schemeClr val="accent3"/>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67" name="Group 66">
            <a:extLst>
              <a:ext uri="{FF2B5EF4-FFF2-40B4-BE49-F238E27FC236}">
                <a16:creationId xmlns="" xmlns:a16="http://schemas.microsoft.com/office/drawing/2014/main" id="{1E0733D7-350E-4E64-8ED0-150B8D2324E2}"/>
              </a:ext>
            </a:extLst>
          </p:cNvPr>
          <p:cNvGrpSpPr/>
          <p:nvPr userDrawn="1"/>
        </p:nvGrpSpPr>
        <p:grpSpPr>
          <a:xfrm>
            <a:off x="4802935" y="2879305"/>
            <a:ext cx="329764" cy="265631"/>
            <a:chOff x="10995389" y="5292526"/>
            <a:chExt cx="575962" cy="463948"/>
          </a:xfrm>
          <a:solidFill>
            <a:schemeClr val="accent3"/>
          </a:solidFill>
        </p:grpSpPr>
        <p:sp>
          <p:nvSpPr>
            <p:cNvPr id="68" name="Arrow: Chevron 67">
              <a:extLst>
                <a:ext uri="{FF2B5EF4-FFF2-40B4-BE49-F238E27FC236}">
                  <a16:creationId xmlns="" xmlns:a16="http://schemas.microsoft.com/office/drawing/2014/main" id="{778FC10E-603A-40F6-8923-5E9CD4A437DC}"/>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rgbClr val="1F2A44"/>
                </a:solidFill>
              </a:endParaRPr>
            </a:p>
          </p:txBody>
        </p:sp>
        <p:sp>
          <p:nvSpPr>
            <p:cNvPr id="69" name="Arrow: Chevron 2">
              <a:extLst>
                <a:ext uri="{FF2B5EF4-FFF2-40B4-BE49-F238E27FC236}">
                  <a16:creationId xmlns="" xmlns:a16="http://schemas.microsoft.com/office/drawing/2014/main" id="{65B39831-5FF3-4486-9770-96A7DAD97377}"/>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rgbClr val="1F2A44"/>
                </a:solidFill>
              </a:endParaRPr>
            </a:p>
          </p:txBody>
        </p:sp>
      </p:grpSp>
      <p:sp>
        <p:nvSpPr>
          <p:cNvPr id="70" name="Oval 69">
            <a:extLst>
              <a:ext uri="{FF2B5EF4-FFF2-40B4-BE49-F238E27FC236}">
                <a16:creationId xmlns="" xmlns:a16="http://schemas.microsoft.com/office/drawing/2014/main" id="{BEC9AFD0-9D51-4C2A-B6A0-DC76285F2C37}"/>
              </a:ext>
            </a:extLst>
          </p:cNvPr>
          <p:cNvSpPr/>
          <p:nvPr userDrawn="1"/>
        </p:nvSpPr>
        <p:spPr>
          <a:xfrm>
            <a:off x="7881304"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Text Placeholder 10">
            <a:extLst>
              <a:ext uri="{FF2B5EF4-FFF2-40B4-BE49-F238E27FC236}">
                <a16:creationId xmlns="" xmlns:a16="http://schemas.microsoft.com/office/drawing/2014/main" id="{849495FD-ABD3-43A5-8DE3-4FEC3F17A29F}"/>
              </a:ext>
            </a:extLst>
          </p:cNvPr>
          <p:cNvSpPr>
            <a:spLocks noGrp="1"/>
          </p:cNvSpPr>
          <p:nvPr>
            <p:ph type="body" sz="quarter" idx="23" hasCustomPrompt="1"/>
          </p:nvPr>
        </p:nvSpPr>
        <p:spPr>
          <a:xfrm>
            <a:off x="7448343"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Picture Placeholder 5">
            <a:extLst>
              <a:ext uri="{FF2B5EF4-FFF2-40B4-BE49-F238E27FC236}">
                <a16:creationId xmlns="" xmlns:a16="http://schemas.microsoft.com/office/drawing/2014/main" id="{8B060B0F-D7B0-4F11-9B84-A9B908D3CC1F}"/>
              </a:ext>
            </a:extLst>
          </p:cNvPr>
          <p:cNvSpPr>
            <a:spLocks noGrp="1"/>
          </p:cNvSpPr>
          <p:nvPr>
            <p:ph type="pic" sz="quarter" idx="24"/>
          </p:nvPr>
        </p:nvSpPr>
        <p:spPr>
          <a:xfrm>
            <a:off x="7994122" y="2475017"/>
            <a:ext cx="1074208" cy="1074208"/>
          </a:xfrm>
          <a:prstGeom prst="ellipse">
            <a:avLst/>
          </a:prstGeom>
          <a:solidFill>
            <a:srgbClr val="FFFFFF"/>
          </a:solidFill>
          <a:ln w="9525" cap="flat" cmpd="sng" algn="ctr">
            <a:solidFill>
              <a:srgbClr val="AB2A61"/>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3" name="Group 72">
            <a:extLst>
              <a:ext uri="{FF2B5EF4-FFF2-40B4-BE49-F238E27FC236}">
                <a16:creationId xmlns="" xmlns:a16="http://schemas.microsoft.com/office/drawing/2014/main" id="{1E25D5F5-2F5B-495A-A1B7-F7737CA7004E}"/>
              </a:ext>
            </a:extLst>
          </p:cNvPr>
          <p:cNvGrpSpPr/>
          <p:nvPr userDrawn="1"/>
        </p:nvGrpSpPr>
        <p:grpSpPr>
          <a:xfrm>
            <a:off x="7187995" y="2879305"/>
            <a:ext cx="329764" cy="265631"/>
            <a:chOff x="10995389" y="5292526"/>
            <a:chExt cx="575962" cy="463948"/>
          </a:xfrm>
          <a:solidFill>
            <a:srgbClr val="AB2A61"/>
          </a:solidFill>
        </p:grpSpPr>
        <p:sp>
          <p:nvSpPr>
            <p:cNvPr id="74" name="Arrow: Chevron 73">
              <a:extLst>
                <a:ext uri="{FF2B5EF4-FFF2-40B4-BE49-F238E27FC236}">
                  <a16:creationId xmlns="" xmlns:a16="http://schemas.microsoft.com/office/drawing/2014/main" id="{06D4294E-CD7F-444A-8228-771EB5079B98}"/>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rgbClr val="1F2A44"/>
                </a:solidFill>
              </a:endParaRPr>
            </a:p>
          </p:txBody>
        </p:sp>
        <p:sp>
          <p:nvSpPr>
            <p:cNvPr id="75" name="Arrow: Chevron 2">
              <a:extLst>
                <a:ext uri="{FF2B5EF4-FFF2-40B4-BE49-F238E27FC236}">
                  <a16:creationId xmlns="" xmlns:a16="http://schemas.microsoft.com/office/drawing/2014/main" id="{0CFE0A2A-5A3A-408B-9FE9-98A62217572C}"/>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rgbClr val="1F2A44"/>
                </a:solidFill>
              </a:endParaRPr>
            </a:p>
          </p:txBody>
        </p:sp>
      </p:grpSp>
      <p:sp>
        <p:nvSpPr>
          <p:cNvPr id="76" name="Oval 75">
            <a:extLst>
              <a:ext uri="{FF2B5EF4-FFF2-40B4-BE49-F238E27FC236}">
                <a16:creationId xmlns="" xmlns:a16="http://schemas.microsoft.com/office/drawing/2014/main" id="{B370880A-3024-4050-9E18-9436F562C37A}"/>
              </a:ext>
            </a:extLst>
          </p:cNvPr>
          <p:cNvSpPr/>
          <p:nvPr userDrawn="1"/>
        </p:nvSpPr>
        <p:spPr>
          <a:xfrm>
            <a:off x="10292617" y="2362200"/>
            <a:ext cx="1299844" cy="129984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Text Placeholder 10">
            <a:extLst>
              <a:ext uri="{FF2B5EF4-FFF2-40B4-BE49-F238E27FC236}">
                <a16:creationId xmlns="" xmlns:a16="http://schemas.microsoft.com/office/drawing/2014/main" id="{19EE3BE1-352B-4A73-B059-7509F02BBA74}"/>
              </a:ext>
            </a:extLst>
          </p:cNvPr>
          <p:cNvSpPr>
            <a:spLocks noGrp="1"/>
          </p:cNvSpPr>
          <p:nvPr>
            <p:ph type="body" sz="quarter" idx="25" hasCustomPrompt="1"/>
          </p:nvPr>
        </p:nvSpPr>
        <p:spPr>
          <a:xfrm>
            <a:off x="9859656" y="3810000"/>
            <a:ext cx="2165766" cy="457200"/>
          </a:xfrm>
          <a:prstGeom prst="rect">
            <a:avLst/>
          </a:prstGeom>
        </p:spPr>
        <p:txBody>
          <a:bodyPr lIns="0" rIns="0" anchor="t" anchorCtr="0"/>
          <a:lstStyle>
            <a:lvl1pPr marL="0" indent="0" algn="ctr">
              <a:lnSpc>
                <a:spcPct val="90000"/>
              </a:lnSpc>
              <a:buFont typeface="Arial" panose="020B0604020202020204" pitchFamily="34" charset="0"/>
              <a:buNone/>
              <a:defRPr sz="14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8" name="Picture Placeholder 5">
            <a:extLst>
              <a:ext uri="{FF2B5EF4-FFF2-40B4-BE49-F238E27FC236}">
                <a16:creationId xmlns="" xmlns:a16="http://schemas.microsoft.com/office/drawing/2014/main" id="{811EA863-F602-4C55-80B9-BAC06995480B}"/>
              </a:ext>
            </a:extLst>
          </p:cNvPr>
          <p:cNvSpPr>
            <a:spLocks noGrp="1"/>
          </p:cNvSpPr>
          <p:nvPr>
            <p:ph type="pic" sz="quarter" idx="26"/>
          </p:nvPr>
        </p:nvSpPr>
        <p:spPr>
          <a:xfrm>
            <a:off x="10405435" y="2475017"/>
            <a:ext cx="1074208" cy="1074208"/>
          </a:xfrm>
          <a:prstGeom prst="ellipse">
            <a:avLst/>
          </a:prstGeom>
          <a:solidFill>
            <a:srgbClr val="FFFFFF"/>
          </a:solidFill>
          <a:ln w="9525" cap="flat" cmpd="sng" algn="ctr">
            <a:solidFill>
              <a:srgbClr val="CD5C3E"/>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grpSp>
        <p:nvGrpSpPr>
          <p:cNvPr id="79" name="Group 78">
            <a:extLst>
              <a:ext uri="{FF2B5EF4-FFF2-40B4-BE49-F238E27FC236}">
                <a16:creationId xmlns="" xmlns:a16="http://schemas.microsoft.com/office/drawing/2014/main" id="{4E0DF32E-1CEE-4532-A957-D8D02374A52A}"/>
              </a:ext>
            </a:extLst>
          </p:cNvPr>
          <p:cNvGrpSpPr/>
          <p:nvPr userDrawn="1"/>
        </p:nvGrpSpPr>
        <p:grpSpPr>
          <a:xfrm>
            <a:off x="9607345" y="2879305"/>
            <a:ext cx="329764" cy="265631"/>
            <a:chOff x="10995389" y="5292526"/>
            <a:chExt cx="575962" cy="463948"/>
          </a:xfrm>
          <a:solidFill>
            <a:srgbClr val="CD5C3E"/>
          </a:solidFill>
        </p:grpSpPr>
        <p:sp>
          <p:nvSpPr>
            <p:cNvPr id="80" name="Arrow: Chevron 79">
              <a:extLst>
                <a:ext uri="{FF2B5EF4-FFF2-40B4-BE49-F238E27FC236}">
                  <a16:creationId xmlns="" xmlns:a16="http://schemas.microsoft.com/office/drawing/2014/main" id="{C13CB16E-EE9E-4529-8B05-B23648A74211}"/>
                </a:ext>
              </a:extLst>
            </p:cNvPr>
            <p:cNvSpPr/>
            <p:nvPr/>
          </p:nvSpPr>
          <p:spPr>
            <a:xfrm>
              <a:off x="11234614"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rgbClr val="1F2A44"/>
                </a:solidFill>
              </a:endParaRPr>
            </a:p>
          </p:txBody>
        </p:sp>
        <p:sp>
          <p:nvSpPr>
            <p:cNvPr id="81" name="Arrow: Chevron 2">
              <a:extLst>
                <a:ext uri="{FF2B5EF4-FFF2-40B4-BE49-F238E27FC236}">
                  <a16:creationId xmlns="" xmlns:a16="http://schemas.microsoft.com/office/drawing/2014/main" id="{1A1BEEF9-EADA-4A64-A332-11650C9F2EEB}"/>
                </a:ext>
              </a:extLst>
            </p:cNvPr>
            <p:cNvSpPr/>
            <p:nvPr/>
          </p:nvSpPr>
          <p:spPr>
            <a:xfrm>
              <a:off x="10995389" y="5292526"/>
              <a:ext cx="336737" cy="463948"/>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rgbClr val="1F2A44"/>
                </a:solidFill>
              </a:endParaRPr>
            </a:p>
          </p:txBody>
        </p:sp>
      </p:grpSp>
    </p:spTree>
    <p:extLst>
      <p:ext uri="{BB962C8B-B14F-4D97-AF65-F5344CB8AC3E}">
        <p14:creationId xmlns:p14="http://schemas.microsoft.com/office/powerpoint/2010/main" val="42357431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strVal val="#ppt_w+.3"/>
                                          </p:val>
                                        </p:tav>
                                        <p:tav tm="100000">
                                          <p:val>
                                            <p:strVal val="#ppt_w"/>
                                          </p:val>
                                        </p:tav>
                                      </p:tavLst>
                                    </p:anim>
                                    <p:anim calcmode="lin" valueType="num">
                                      <p:cBhvr>
                                        <p:cTn id="8" dur="1000" fill="hold"/>
                                        <p:tgtEl>
                                          <p:spTgt spid="46"/>
                                        </p:tgtEl>
                                        <p:attrNameLst>
                                          <p:attrName>ppt_h</p:attrName>
                                        </p:attrNameLst>
                                      </p:cBhvr>
                                      <p:tavLst>
                                        <p:tav tm="0">
                                          <p:val>
                                            <p:strVal val="#ppt_h"/>
                                          </p:val>
                                        </p:tav>
                                        <p:tav tm="100000">
                                          <p:val>
                                            <p:strVal val="#ppt_h"/>
                                          </p:val>
                                        </p:tav>
                                      </p:tavLst>
                                    </p:anim>
                                    <p:animEffect transition="in" filter="fade">
                                      <p:cBhvr>
                                        <p:cTn id="9" dur="1000"/>
                                        <p:tgtEl>
                                          <p:spTgt spid="46"/>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100"/>
                                  </p:stCondLst>
                                  <p:childTnLst>
                                    <p:set>
                                      <p:cBhvr>
                                        <p:cTn id="15" dur="1" fill="hold">
                                          <p:stCondLst>
                                            <p:cond delay="0"/>
                                          </p:stCondLst>
                                        </p:cTn>
                                        <p:tgtEl>
                                          <p:spTgt spid="47">
                                            <p:txEl>
                                              <p:pRg st="0" end="0"/>
                                            </p:txEl>
                                          </p:spTgt>
                                        </p:tgtEl>
                                        <p:attrNameLst>
                                          <p:attrName>style.visibility</p:attrName>
                                        </p:attrNameLst>
                                      </p:cBhvr>
                                      <p:to>
                                        <p:strVal val="visible"/>
                                      </p:to>
                                    </p:set>
                                    <p:animEffect transition="in" filter="fade">
                                      <p:cBhvr>
                                        <p:cTn id="16" dur="500"/>
                                        <p:tgtEl>
                                          <p:spTgt spid="47">
                                            <p:txEl>
                                              <p:pRg st="0" end="0"/>
                                            </p:txEl>
                                          </p:spTgt>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1000" fill="hold"/>
                                        <p:tgtEl>
                                          <p:spTgt spid="58"/>
                                        </p:tgtEl>
                                        <p:attrNameLst>
                                          <p:attrName>ppt_w</p:attrName>
                                        </p:attrNameLst>
                                      </p:cBhvr>
                                      <p:tavLst>
                                        <p:tav tm="0">
                                          <p:val>
                                            <p:strVal val="#ppt_w+.3"/>
                                          </p:val>
                                        </p:tav>
                                        <p:tav tm="100000">
                                          <p:val>
                                            <p:strVal val="#ppt_w"/>
                                          </p:val>
                                        </p:tav>
                                      </p:tavLst>
                                    </p:anim>
                                    <p:anim calcmode="lin" valueType="num">
                                      <p:cBhvr>
                                        <p:cTn id="21" dur="1000" fill="hold"/>
                                        <p:tgtEl>
                                          <p:spTgt spid="58"/>
                                        </p:tgtEl>
                                        <p:attrNameLst>
                                          <p:attrName>ppt_h</p:attrName>
                                        </p:attrNameLst>
                                      </p:cBhvr>
                                      <p:tavLst>
                                        <p:tav tm="0">
                                          <p:val>
                                            <p:strVal val="#ppt_h"/>
                                          </p:val>
                                        </p:tav>
                                        <p:tav tm="100000">
                                          <p:val>
                                            <p:strVal val="#ppt_h"/>
                                          </p:val>
                                        </p:tav>
                                      </p:tavLst>
                                    </p:anim>
                                    <p:animEffect transition="in" filter="fade">
                                      <p:cBhvr>
                                        <p:cTn id="22" dur="1000"/>
                                        <p:tgtEl>
                                          <p:spTgt spid="58"/>
                                        </p:tgtEl>
                                      </p:cBhvr>
                                    </p:animEffect>
                                  </p:childTnLst>
                                </p:cTn>
                              </p:par>
                              <p:par>
                                <p:cTn id="23" presetID="23" presetClass="entr" presetSubtype="16"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fltVal val="0"/>
                                          </p:val>
                                        </p:tav>
                                        <p:tav tm="100000">
                                          <p:val>
                                            <p:strVal val="#ppt_w"/>
                                          </p:val>
                                        </p:tav>
                                      </p:tavLst>
                                    </p:anim>
                                    <p:anim calcmode="lin" valueType="num">
                                      <p:cBhvr>
                                        <p:cTn id="26" dur="500" fill="hold"/>
                                        <p:tgtEl>
                                          <p:spTgt spid="60"/>
                                        </p:tgtEl>
                                        <p:attrNameLst>
                                          <p:attrName>ppt_h</p:attrName>
                                        </p:attrNameLst>
                                      </p:cBhvr>
                                      <p:tavLst>
                                        <p:tav tm="0">
                                          <p:val>
                                            <p:fltVal val="0"/>
                                          </p:val>
                                        </p:tav>
                                        <p:tav tm="100000">
                                          <p:val>
                                            <p:strVal val="#ppt_h"/>
                                          </p:val>
                                        </p:tav>
                                      </p:tavLst>
                                    </p:anim>
                                  </p:childTnLst>
                                </p:cTn>
                              </p:par>
                              <p:par>
                                <p:cTn id="27" presetID="10" presetClass="entr" presetSubtype="0" fill="hold" grpId="0" nodeType="withEffect">
                                  <p:stCondLst>
                                    <p:cond delay="100"/>
                                  </p:stCondLst>
                                  <p:childTnLst>
                                    <p:set>
                                      <p:cBhvr>
                                        <p:cTn id="28" dur="1" fill="hold">
                                          <p:stCondLst>
                                            <p:cond delay="0"/>
                                          </p:stCondLst>
                                        </p:cTn>
                                        <p:tgtEl>
                                          <p:spTgt spid="59">
                                            <p:txEl>
                                              <p:pRg st="0" end="0"/>
                                            </p:txEl>
                                          </p:spTgt>
                                        </p:tgtEl>
                                        <p:attrNameLst>
                                          <p:attrName>style.visibility</p:attrName>
                                        </p:attrNameLst>
                                      </p:cBhvr>
                                      <p:to>
                                        <p:strVal val="visible"/>
                                      </p:to>
                                    </p:set>
                                    <p:animEffect transition="in" filter="fade">
                                      <p:cBhvr>
                                        <p:cTn id="29" dur="500"/>
                                        <p:tgtEl>
                                          <p:spTgt spid="59">
                                            <p:txEl>
                                              <p:pRg st="0" end="0"/>
                                            </p:txEl>
                                          </p:spTgt>
                                        </p:tgtEl>
                                      </p:cBhvr>
                                    </p:animEffect>
                                  </p:childTnLst>
                                </p:cTn>
                              </p:par>
                              <p:par>
                                <p:cTn id="30" presetID="10" presetClass="entr" presetSubtype="0" fill="hold" nodeType="withEffect">
                                  <p:stCondLst>
                                    <p:cond delay="10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par>
                          <p:cTn id="33" fill="hold">
                            <p:stCondLst>
                              <p:cond delay="2000"/>
                            </p:stCondLst>
                            <p:childTnLst>
                              <p:par>
                                <p:cTn id="34" presetID="50" presetClass="entr" presetSubtype="0" decel="10000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p:cTn id="36" dur="1000" fill="hold"/>
                                        <p:tgtEl>
                                          <p:spTgt spid="64"/>
                                        </p:tgtEl>
                                        <p:attrNameLst>
                                          <p:attrName>ppt_w</p:attrName>
                                        </p:attrNameLst>
                                      </p:cBhvr>
                                      <p:tavLst>
                                        <p:tav tm="0">
                                          <p:val>
                                            <p:strVal val="#ppt_w+.3"/>
                                          </p:val>
                                        </p:tav>
                                        <p:tav tm="100000">
                                          <p:val>
                                            <p:strVal val="#ppt_w"/>
                                          </p:val>
                                        </p:tav>
                                      </p:tavLst>
                                    </p:anim>
                                    <p:anim calcmode="lin" valueType="num">
                                      <p:cBhvr>
                                        <p:cTn id="37" dur="1000" fill="hold"/>
                                        <p:tgtEl>
                                          <p:spTgt spid="64"/>
                                        </p:tgtEl>
                                        <p:attrNameLst>
                                          <p:attrName>ppt_h</p:attrName>
                                        </p:attrNameLst>
                                      </p:cBhvr>
                                      <p:tavLst>
                                        <p:tav tm="0">
                                          <p:val>
                                            <p:strVal val="#ppt_h"/>
                                          </p:val>
                                        </p:tav>
                                        <p:tav tm="100000">
                                          <p:val>
                                            <p:strVal val="#ppt_h"/>
                                          </p:val>
                                        </p:tav>
                                      </p:tavLst>
                                    </p:anim>
                                    <p:animEffect transition="in" filter="fade">
                                      <p:cBhvr>
                                        <p:cTn id="38" dur="1000"/>
                                        <p:tgtEl>
                                          <p:spTgt spid="64"/>
                                        </p:tgtEl>
                                      </p:cBhvr>
                                    </p:animEffect>
                                  </p:childTnLst>
                                </p:cTn>
                              </p:par>
                              <p:par>
                                <p:cTn id="39" presetID="23" presetClass="entr" presetSubtype="16"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500" fill="hold"/>
                                        <p:tgtEl>
                                          <p:spTgt spid="66"/>
                                        </p:tgtEl>
                                        <p:attrNameLst>
                                          <p:attrName>ppt_w</p:attrName>
                                        </p:attrNameLst>
                                      </p:cBhvr>
                                      <p:tavLst>
                                        <p:tav tm="0">
                                          <p:val>
                                            <p:fltVal val="0"/>
                                          </p:val>
                                        </p:tav>
                                        <p:tav tm="100000">
                                          <p:val>
                                            <p:strVal val="#ppt_w"/>
                                          </p:val>
                                        </p:tav>
                                      </p:tavLst>
                                    </p:anim>
                                    <p:anim calcmode="lin" valueType="num">
                                      <p:cBhvr>
                                        <p:cTn id="42" dur="500" fill="hold"/>
                                        <p:tgtEl>
                                          <p:spTgt spid="66"/>
                                        </p:tgtEl>
                                        <p:attrNameLst>
                                          <p:attrName>ppt_h</p:attrName>
                                        </p:attrNameLst>
                                      </p:cBhvr>
                                      <p:tavLst>
                                        <p:tav tm="0">
                                          <p:val>
                                            <p:fltVal val="0"/>
                                          </p:val>
                                        </p:tav>
                                        <p:tav tm="100000">
                                          <p:val>
                                            <p:strVal val="#ppt_h"/>
                                          </p:val>
                                        </p:tav>
                                      </p:tavLst>
                                    </p:anim>
                                  </p:childTnLst>
                                </p:cTn>
                              </p:par>
                              <p:par>
                                <p:cTn id="43" presetID="10" presetClass="entr" presetSubtype="0" fill="hold" grpId="0" nodeType="withEffect">
                                  <p:stCondLst>
                                    <p:cond delay="100"/>
                                  </p:stCondLst>
                                  <p:childTnLst>
                                    <p:set>
                                      <p:cBhvr>
                                        <p:cTn id="44" dur="1" fill="hold">
                                          <p:stCondLst>
                                            <p:cond delay="0"/>
                                          </p:stCondLst>
                                        </p:cTn>
                                        <p:tgtEl>
                                          <p:spTgt spid="65">
                                            <p:txEl>
                                              <p:pRg st="0" end="0"/>
                                            </p:txEl>
                                          </p:spTgt>
                                        </p:tgtEl>
                                        <p:attrNameLst>
                                          <p:attrName>style.visibility</p:attrName>
                                        </p:attrNameLst>
                                      </p:cBhvr>
                                      <p:to>
                                        <p:strVal val="visible"/>
                                      </p:to>
                                    </p:set>
                                    <p:animEffect transition="in" filter="fade">
                                      <p:cBhvr>
                                        <p:cTn id="45" dur="500"/>
                                        <p:tgtEl>
                                          <p:spTgt spid="65">
                                            <p:txEl>
                                              <p:pRg st="0" end="0"/>
                                            </p:txEl>
                                          </p:spTgt>
                                        </p:tgtEl>
                                      </p:cBhvr>
                                    </p:animEffect>
                                  </p:childTnLst>
                                </p:cTn>
                              </p:par>
                              <p:par>
                                <p:cTn id="46" presetID="10" presetClass="entr" presetSubtype="0" fill="hold" nodeType="withEffect">
                                  <p:stCondLst>
                                    <p:cond delay="10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childTnLst>
                          </p:cTn>
                        </p:par>
                        <p:par>
                          <p:cTn id="49" fill="hold">
                            <p:stCondLst>
                              <p:cond delay="3000"/>
                            </p:stCondLst>
                            <p:childTnLst>
                              <p:par>
                                <p:cTn id="50" presetID="50" presetClass="entr" presetSubtype="0" decel="100000"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1000" fill="hold"/>
                                        <p:tgtEl>
                                          <p:spTgt spid="70"/>
                                        </p:tgtEl>
                                        <p:attrNameLst>
                                          <p:attrName>ppt_w</p:attrName>
                                        </p:attrNameLst>
                                      </p:cBhvr>
                                      <p:tavLst>
                                        <p:tav tm="0">
                                          <p:val>
                                            <p:strVal val="#ppt_w+.3"/>
                                          </p:val>
                                        </p:tav>
                                        <p:tav tm="100000">
                                          <p:val>
                                            <p:strVal val="#ppt_w"/>
                                          </p:val>
                                        </p:tav>
                                      </p:tavLst>
                                    </p:anim>
                                    <p:anim calcmode="lin" valueType="num">
                                      <p:cBhvr>
                                        <p:cTn id="53" dur="1000" fill="hold"/>
                                        <p:tgtEl>
                                          <p:spTgt spid="70"/>
                                        </p:tgtEl>
                                        <p:attrNameLst>
                                          <p:attrName>ppt_h</p:attrName>
                                        </p:attrNameLst>
                                      </p:cBhvr>
                                      <p:tavLst>
                                        <p:tav tm="0">
                                          <p:val>
                                            <p:strVal val="#ppt_h"/>
                                          </p:val>
                                        </p:tav>
                                        <p:tav tm="100000">
                                          <p:val>
                                            <p:strVal val="#ppt_h"/>
                                          </p:val>
                                        </p:tav>
                                      </p:tavLst>
                                    </p:anim>
                                    <p:animEffect transition="in" filter="fade">
                                      <p:cBhvr>
                                        <p:cTn id="54" dur="1000"/>
                                        <p:tgtEl>
                                          <p:spTgt spid="70"/>
                                        </p:tgtEl>
                                      </p:cBhvr>
                                    </p:animEffect>
                                  </p:childTnLst>
                                </p:cTn>
                              </p:par>
                              <p:par>
                                <p:cTn id="55" presetID="23" presetClass="entr" presetSubtype="16"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p:cTn id="57" dur="500" fill="hold"/>
                                        <p:tgtEl>
                                          <p:spTgt spid="72"/>
                                        </p:tgtEl>
                                        <p:attrNameLst>
                                          <p:attrName>ppt_w</p:attrName>
                                        </p:attrNameLst>
                                      </p:cBhvr>
                                      <p:tavLst>
                                        <p:tav tm="0">
                                          <p:val>
                                            <p:fltVal val="0"/>
                                          </p:val>
                                        </p:tav>
                                        <p:tav tm="100000">
                                          <p:val>
                                            <p:strVal val="#ppt_w"/>
                                          </p:val>
                                        </p:tav>
                                      </p:tavLst>
                                    </p:anim>
                                    <p:anim calcmode="lin" valueType="num">
                                      <p:cBhvr>
                                        <p:cTn id="58" dur="500" fill="hold"/>
                                        <p:tgtEl>
                                          <p:spTgt spid="72"/>
                                        </p:tgtEl>
                                        <p:attrNameLst>
                                          <p:attrName>ppt_h</p:attrName>
                                        </p:attrNameLst>
                                      </p:cBhvr>
                                      <p:tavLst>
                                        <p:tav tm="0">
                                          <p:val>
                                            <p:fltVal val="0"/>
                                          </p:val>
                                        </p:tav>
                                        <p:tav tm="100000">
                                          <p:val>
                                            <p:strVal val="#ppt_h"/>
                                          </p:val>
                                        </p:tav>
                                      </p:tavLst>
                                    </p:anim>
                                  </p:childTnLst>
                                </p:cTn>
                              </p:par>
                              <p:par>
                                <p:cTn id="59" presetID="10" presetClass="entr" presetSubtype="0" fill="hold" grpId="0" nodeType="withEffect">
                                  <p:stCondLst>
                                    <p:cond delay="100"/>
                                  </p:stCondLst>
                                  <p:childTnLst>
                                    <p:set>
                                      <p:cBhvr>
                                        <p:cTn id="60" dur="1" fill="hold">
                                          <p:stCondLst>
                                            <p:cond delay="0"/>
                                          </p:stCondLst>
                                        </p:cTn>
                                        <p:tgtEl>
                                          <p:spTgt spid="71">
                                            <p:txEl>
                                              <p:pRg st="0" end="0"/>
                                            </p:txEl>
                                          </p:spTgt>
                                        </p:tgtEl>
                                        <p:attrNameLst>
                                          <p:attrName>style.visibility</p:attrName>
                                        </p:attrNameLst>
                                      </p:cBhvr>
                                      <p:to>
                                        <p:strVal val="visible"/>
                                      </p:to>
                                    </p:set>
                                    <p:animEffect transition="in" filter="fade">
                                      <p:cBhvr>
                                        <p:cTn id="61" dur="500"/>
                                        <p:tgtEl>
                                          <p:spTgt spid="71">
                                            <p:txEl>
                                              <p:pRg st="0" end="0"/>
                                            </p:txEl>
                                          </p:spTgt>
                                        </p:tgtEl>
                                      </p:cBhvr>
                                    </p:animEffect>
                                  </p:childTnLst>
                                </p:cTn>
                              </p:par>
                              <p:par>
                                <p:cTn id="62" presetID="10" presetClass="entr" presetSubtype="0" fill="hold" nodeType="withEffect">
                                  <p:stCondLst>
                                    <p:cond delay="10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4000"/>
                            </p:stCondLst>
                            <p:childTnLst>
                              <p:par>
                                <p:cTn id="66" presetID="50" presetClass="entr" presetSubtype="0" decel="100000"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 calcmode="lin" valueType="num">
                                      <p:cBhvr>
                                        <p:cTn id="68" dur="1000" fill="hold"/>
                                        <p:tgtEl>
                                          <p:spTgt spid="76"/>
                                        </p:tgtEl>
                                        <p:attrNameLst>
                                          <p:attrName>ppt_w</p:attrName>
                                        </p:attrNameLst>
                                      </p:cBhvr>
                                      <p:tavLst>
                                        <p:tav tm="0">
                                          <p:val>
                                            <p:strVal val="#ppt_w+.3"/>
                                          </p:val>
                                        </p:tav>
                                        <p:tav tm="100000">
                                          <p:val>
                                            <p:strVal val="#ppt_w"/>
                                          </p:val>
                                        </p:tav>
                                      </p:tavLst>
                                    </p:anim>
                                    <p:anim calcmode="lin" valueType="num">
                                      <p:cBhvr>
                                        <p:cTn id="69" dur="1000" fill="hold"/>
                                        <p:tgtEl>
                                          <p:spTgt spid="76"/>
                                        </p:tgtEl>
                                        <p:attrNameLst>
                                          <p:attrName>ppt_h</p:attrName>
                                        </p:attrNameLst>
                                      </p:cBhvr>
                                      <p:tavLst>
                                        <p:tav tm="0">
                                          <p:val>
                                            <p:strVal val="#ppt_h"/>
                                          </p:val>
                                        </p:tav>
                                        <p:tav tm="100000">
                                          <p:val>
                                            <p:strVal val="#ppt_h"/>
                                          </p:val>
                                        </p:tav>
                                      </p:tavLst>
                                    </p:anim>
                                    <p:animEffect transition="in" filter="fade">
                                      <p:cBhvr>
                                        <p:cTn id="70" dur="1000"/>
                                        <p:tgtEl>
                                          <p:spTgt spid="76"/>
                                        </p:tgtEl>
                                      </p:cBhvr>
                                    </p:animEffect>
                                  </p:childTnLst>
                                </p:cTn>
                              </p:par>
                              <p:par>
                                <p:cTn id="71" presetID="23" presetClass="entr" presetSubtype="16"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childTnLst>
                                </p:cTn>
                              </p:par>
                              <p:par>
                                <p:cTn id="75" presetID="10" presetClass="entr" presetSubtype="0" fill="hold" grpId="0" nodeType="withEffect">
                                  <p:stCondLst>
                                    <p:cond delay="100"/>
                                  </p:stCondLst>
                                  <p:childTnLst>
                                    <p:set>
                                      <p:cBhvr>
                                        <p:cTn id="76" dur="1" fill="hold">
                                          <p:stCondLst>
                                            <p:cond delay="0"/>
                                          </p:stCondLst>
                                        </p:cTn>
                                        <p:tgtEl>
                                          <p:spTgt spid="77">
                                            <p:txEl>
                                              <p:pRg st="0" end="0"/>
                                            </p:txEl>
                                          </p:spTgt>
                                        </p:tgtEl>
                                        <p:attrNameLst>
                                          <p:attrName>style.visibility</p:attrName>
                                        </p:attrNameLst>
                                      </p:cBhvr>
                                      <p:to>
                                        <p:strVal val="visible"/>
                                      </p:to>
                                    </p:set>
                                    <p:animEffect transition="in" filter="fade">
                                      <p:cBhvr>
                                        <p:cTn id="77" dur="500"/>
                                        <p:tgtEl>
                                          <p:spTgt spid="77">
                                            <p:txEl>
                                              <p:pRg st="0" end="0"/>
                                            </p:txEl>
                                          </p:spTgt>
                                        </p:tgtEl>
                                      </p:cBhvr>
                                    </p:animEffect>
                                  </p:childTnLst>
                                </p:cTn>
                              </p:par>
                              <p:par>
                                <p:cTn id="78" presetID="10" presetClass="entr" presetSubtype="0" fill="hold" nodeType="withEffect">
                                  <p:stCondLst>
                                    <p:cond delay="10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build="p">
        <p:tmplLst>
          <p:tmpl lvl="1">
            <p:tnLst>
              <p:par>
                <p:cTn presetID="10" presetClass="entr" presetSubtype="0" fill="hold" nodeType="withEffect">
                  <p:stCondLst>
                    <p:cond delay="10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58" grpId="0" animBg="1"/>
      <p:bldP spid="59" grpId="0" build="p">
        <p:tmplLst>
          <p:tmpl lvl="1">
            <p:tnLst>
              <p:par>
                <p:cTn presetID="10" presetClass="entr" presetSubtype="0" fill="hold" nodeType="withEffect">
                  <p:stCondLst>
                    <p:cond delay="1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animBg="1"/>
      <p:bldP spid="64" grpId="0" animBg="1"/>
      <p:bldP spid="65" grpId="0" build="p">
        <p:tmplLst>
          <p:tmpl lvl="1">
            <p:tnLst>
              <p:par>
                <p:cTn presetID="10" presetClass="entr" presetSubtype="0" fill="hold" nodeType="withEffect">
                  <p:stCondLst>
                    <p:cond delay="1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bldP spid="70" grpId="0" animBg="1"/>
      <p:bldP spid="71" grpId="0" build="p">
        <p:tmplLst>
          <p:tmpl lvl="1">
            <p:tnLst>
              <p:par>
                <p:cTn presetID="10" presetClass="entr" presetSubtype="0" fill="hold" nodeType="withEffect">
                  <p:stCondLst>
                    <p:cond delay="1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animBg="1"/>
      <p:bldP spid="76" grpId="0" animBg="1"/>
      <p:bldP spid="77" grpId="0" build="p">
        <p:tmplLst>
          <p:tmpl lvl="1">
            <p:tnLst>
              <p:par>
                <p:cTn presetID="10" presetClass="entr" presetSubtype="0" fill="hold" nodeType="withEffect">
                  <p:stCondLst>
                    <p:cond delay="10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mparison x3">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53" name="Freeform 5">
            <a:extLst>
              <a:ext uri="{FF2B5EF4-FFF2-40B4-BE49-F238E27FC236}">
                <a16:creationId xmlns="" xmlns:a16="http://schemas.microsoft.com/office/drawing/2014/main" id="{6D7CE33D-2601-410F-992E-D28F0D9BD1D2}"/>
              </a:ext>
            </a:extLst>
          </p:cNvPr>
          <p:cNvSpPr>
            <a:spLocks/>
          </p:cNvSpPr>
          <p:nvPr userDrawn="1"/>
        </p:nvSpPr>
        <p:spPr bwMode="auto">
          <a:xfrm>
            <a:off x="642349" y="1552520"/>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rgbClr val="AB2B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54" name="Text Placeholder 45">
            <a:extLst>
              <a:ext uri="{FF2B5EF4-FFF2-40B4-BE49-F238E27FC236}">
                <a16:creationId xmlns="" xmlns:a16="http://schemas.microsoft.com/office/drawing/2014/main" id="{CBEE5ADE-972F-4D62-987D-37C456AA4BE2}"/>
              </a:ext>
            </a:extLst>
          </p:cNvPr>
          <p:cNvSpPr>
            <a:spLocks noGrp="1"/>
          </p:cNvSpPr>
          <p:nvPr>
            <p:ph type="body" sz="quarter" idx="18" hasCustomPrompt="1"/>
          </p:nvPr>
        </p:nvSpPr>
        <p:spPr>
          <a:xfrm>
            <a:off x="642350"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5" name="Text Placeholder 45">
            <a:extLst>
              <a:ext uri="{FF2B5EF4-FFF2-40B4-BE49-F238E27FC236}">
                <a16:creationId xmlns="" xmlns:a16="http://schemas.microsoft.com/office/drawing/2014/main" id="{CF2FB494-22AF-4A0A-BF4D-D3DA698E3272}"/>
              </a:ext>
            </a:extLst>
          </p:cNvPr>
          <p:cNvSpPr>
            <a:spLocks noGrp="1"/>
          </p:cNvSpPr>
          <p:nvPr>
            <p:ph type="body" sz="quarter" idx="11" hasCustomPrompt="1"/>
          </p:nvPr>
        </p:nvSpPr>
        <p:spPr>
          <a:xfrm>
            <a:off x="642349" y="2608919"/>
            <a:ext cx="3446589" cy="281863"/>
          </a:xfrm>
          <a:prstGeom prst="rect">
            <a:avLst/>
          </a:prstGeom>
        </p:spPr>
        <p:txBody>
          <a:bodyPr anchor="t" anchorCtr="0"/>
          <a:lstStyle>
            <a:lvl1pPr marL="285750" indent="-285750">
              <a:buClr>
                <a:srgbClr val="AB2A61"/>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6" name="Freeform 6">
            <a:extLst>
              <a:ext uri="{FF2B5EF4-FFF2-40B4-BE49-F238E27FC236}">
                <a16:creationId xmlns="" xmlns:a16="http://schemas.microsoft.com/office/drawing/2014/main" id="{B87AABA3-B20B-45D2-A342-10C5991D3739}"/>
              </a:ext>
            </a:extLst>
          </p:cNvPr>
          <p:cNvSpPr>
            <a:spLocks/>
          </p:cNvSpPr>
          <p:nvPr userDrawn="1"/>
        </p:nvSpPr>
        <p:spPr bwMode="auto">
          <a:xfrm>
            <a:off x="4345527" y="1552520"/>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rgbClr val="CD5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57" name="Text Placeholder 45">
            <a:extLst>
              <a:ext uri="{FF2B5EF4-FFF2-40B4-BE49-F238E27FC236}">
                <a16:creationId xmlns="" xmlns:a16="http://schemas.microsoft.com/office/drawing/2014/main" id="{05AE0537-D2BF-4CE4-8BFD-6D0828846008}"/>
              </a:ext>
            </a:extLst>
          </p:cNvPr>
          <p:cNvSpPr>
            <a:spLocks noGrp="1"/>
          </p:cNvSpPr>
          <p:nvPr>
            <p:ph type="body" sz="quarter" idx="20" hasCustomPrompt="1"/>
          </p:nvPr>
        </p:nvSpPr>
        <p:spPr>
          <a:xfrm>
            <a:off x="4362561"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8" name="Text Placeholder 45">
            <a:extLst>
              <a:ext uri="{FF2B5EF4-FFF2-40B4-BE49-F238E27FC236}">
                <a16:creationId xmlns="" xmlns:a16="http://schemas.microsoft.com/office/drawing/2014/main" id="{8398C566-4070-4130-9E0A-53DBA02CE258}"/>
              </a:ext>
            </a:extLst>
          </p:cNvPr>
          <p:cNvSpPr>
            <a:spLocks noGrp="1"/>
          </p:cNvSpPr>
          <p:nvPr>
            <p:ph type="body" sz="quarter" idx="19" hasCustomPrompt="1"/>
          </p:nvPr>
        </p:nvSpPr>
        <p:spPr>
          <a:xfrm>
            <a:off x="4362560" y="2608919"/>
            <a:ext cx="3446589" cy="281863"/>
          </a:xfrm>
          <a:prstGeom prst="rect">
            <a:avLst/>
          </a:prstGeom>
        </p:spPr>
        <p:txBody>
          <a:bodyPr anchor="t" anchorCtr="0"/>
          <a:lstStyle>
            <a:lvl1pPr marL="285750" indent="-285750">
              <a:buClr>
                <a:srgbClr val="CD5C3E"/>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9" name="Freeform 7">
            <a:extLst>
              <a:ext uri="{FF2B5EF4-FFF2-40B4-BE49-F238E27FC236}">
                <a16:creationId xmlns="" xmlns:a16="http://schemas.microsoft.com/office/drawing/2014/main" id="{B5E9B999-C28E-4DFE-9EE4-37B54AA5CAEA}"/>
              </a:ext>
            </a:extLst>
          </p:cNvPr>
          <p:cNvSpPr>
            <a:spLocks/>
          </p:cNvSpPr>
          <p:nvPr userDrawn="1"/>
        </p:nvSpPr>
        <p:spPr bwMode="auto">
          <a:xfrm>
            <a:off x="8071928" y="1552520"/>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rgbClr val="FDB7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60" name="Text Placeholder 45">
            <a:extLst>
              <a:ext uri="{FF2B5EF4-FFF2-40B4-BE49-F238E27FC236}">
                <a16:creationId xmlns="" xmlns:a16="http://schemas.microsoft.com/office/drawing/2014/main" id="{4A888C75-94C6-408D-9377-B66515012569}"/>
              </a:ext>
            </a:extLst>
          </p:cNvPr>
          <p:cNvSpPr>
            <a:spLocks noGrp="1"/>
          </p:cNvSpPr>
          <p:nvPr>
            <p:ph type="body" sz="quarter" idx="22" hasCustomPrompt="1"/>
          </p:nvPr>
        </p:nvSpPr>
        <p:spPr>
          <a:xfrm>
            <a:off x="8065739" y="2128782"/>
            <a:ext cx="3446588" cy="342051"/>
          </a:xfrm>
          <a:prstGeom prst="rect">
            <a:avLst/>
          </a:prstGeom>
        </p:spPr>
        <p:txBody>
          <a:bodyPr anchor="b" anchorCtr="0"/>
          <a:lstStyle>
            <a:lvl1pPr marL="0" indent="0" algn="ct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1" name="Text Placeholder 45">
            <a:extLst>
              <a:ext uri="{FF2B5EF4-FFF2-40B4-BE49-F238E27FC236}">
                <a16:creationId xmlns="" xmlns:a16="http://schemas.microsoft.com/office/drawing/2014/main" id="{F8B4F3FC-A964-425E-82B7-819986ABF895}"/>
              </a:ext>
            </a:extLst>
          </p:cNvPr>
          <p:cNvSpPr>
            <a:spLocks noGrp="1"/>
          </p:cNvSpPr>
          <p:nvPr>
            <p:ph type="body" sz="quarter" idx="21" hasCustomPrompt="1"/>
          </p:nvPr>
        </p:nvSpPr>
        <p:spPr>
          <a:xfrm>
            <a:off x="8065738" y="2608919"/>
            <a:ext cx="3446589" cy="281863"/>
          </a:xfrm>
          <a:prstGeom prst="rect">
            <a:avLst/>
          </a:prstGeom>
        </p:spPr>
        <p:txBody>
          <a:bodyPr anchor="t" anchorCtr="0"/>
          <a:lstStyle>
            <a:lvl1pPr marL="285750" indent="-285750">
              <a:buClr>
                <a:schemeClr val="accent6"/>
              </a:buClr>
              <a:buFont typeface="Wingdings" panose="05000000000000000000" pitchFamily="2" charset="2"/>
              <a:buChar char=""/>
              <a:defRPr sz="14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2" name="Arrow: Left-Right 21">
            <a:extLst>
              <a:ext uri="{FF2B5EF4-FFF2-40B4-BE49-F238E27FC236}">
                <a16:creationId xmlns="" xmlns:a16="http://schemas.microsoft.com/office/drawing/2014/main" id="{22A89A33-EAC2-44B0-B53F-1158DCB35D93}"/>
              </a:ext>
            </a:extLst>
          </p:cNvPr>
          <p:cNvSpPr/>
          <p:nvPr userDrawn="1"/>
        </p:nvSpPr>
        <p:spPr>
          <a:xfrm>
            <a:off x="634880" y="4253697"/>
            <a:ext cx="11024376" cy="1417228"/>
          </a:xfrm>
          <a:prstGeom prst="leftRightArrow">
            <a:avLst>
              <a:gd name="adj1" fmla="val 70513"/>
              <a:gd name="adj2" fmla="val 36538"/>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indent="-285750" algn="ctr">
              <a:buFont typeface="Arial" panose="020B0604020202020204" pitchFamily="34" charset="0"/>
              <a:buChar char="•"/>
            </a:pPr>
            <a:endParaRPr lang="en-US" dirty="0">
              <a:solidFill>
                <a:prstClr val="white"/>
              </a:solidFill>
            </a:endParaRPr>
          </a:p>
        </p:txBody>
      </p:sp>
      <p:sp>
        <p:nvSpPr>
          <p:cNvPr id="23" name="Text Placeholder 45">
            <a:extLst>
              <a:ext uri="{FF2B5EF4-FFF2-40B4-BE49-F238E27FC236}">
                <a16:creationId xmlns="" xmlns:a16="http://schemas.microsoft.com/office/drawing/2014/main" id="{EBDC8FBD-A5DE-47DE-B63B-194C838BDE0E}"/>
              </a:ext>
            </a:extLst>
          </p:cNvPr>
          <p:cNvSpPr>
            <a:spLocks noGrp="1"/>
          </p:cNvSpPr>
          <p:nvPr>
            <p:ph type="body" sz="quarter" idx="24" hasCustomPrompt="1"/>
          </p:nvPr>
        </p:nvSpPr>
        <p:spPr>
          <a:xfrm>
            <a:off x="1060105" y="4526932"/>
            <a:ext cx="1243258" cy="870759"/>
          </a:xfrm>
          <a:prstGeom prst="rect">
            <a:avLst/>
          </a:prstGeom>
        </p:spPr>
        <p:txBody>
          <a:bodyPr anchor="ctr" anchorCtr="0"/>
          <a:lstStyle>
            <a:lvl1pPr marL="0" indent="0" algn="l">
              <a:buNone/>
              <a:defRPr sz="1600" b="1">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5" name="Text Placeholder 45">
            <a:extLst>
              <a:ext uri="{FF2B5EF4-FFF2-40B4-BE49-F238E27FC236}">
                <a16:creationId xmlns="" xmlns:a16="http://schemas.microsoft.com/office/drawing/2014/main" id="{B5D8F5E8-CD63-4C5C-824E-D6F2B2FE73CF}"/>
              </a:ext>
            </a:extLst>
          </p:cNvPr>
          <p:cNvSpPr>
            <a:spLocks noGrp="1"/>
          </p:cNvSpPr>
          <p:nvPr>
            <p:ph type="body" sz="quarter" idx="25" hasCustomPrompt="1"/>
          </p:nvPr>
        </p:nvSpPr>
        <p:spPr>
          <a:xfrm>
            <a:off x="2368374" y="4526932"/>
            <a:ext cx="2998874" cy="870759"/>
          </a:xfrm>
          <a:prstGeom prst="rect">
            <a:avLst/>
          </a:prstGeom>
        </p:spPr>
        <p:txBody>
          <a:bodyPr anchor="ctr" anchorCtr="0"/>
          <a:lstStyle>
            <a:lvl1pPr marL="0" indent="0" algn="l">
              <a:buNone/>
              <a:defRPr sz="12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6" name="Text Placeholder 45">
            <a:extLst>
              <a:ext uri="{FF2B5EF4-FFF2-40B4-BE49-F238E27FC236}">
                <a16:creationId xmlns="" xmlns:a16="http://schemas.microsoft.com/office/drawing/2014/main" id="{7B39D39F-B019-45FB-9B74-DB23813A76C3}"/>
              </a:ext>
            </a:extLst>
          </p:cNvPr>
          <p:cNvSpPr>
            <a:spLocks noGrp="1"/>
          </p:cNvSpPr>
          <p:nvPr>
            <p:ph type="body" sz="quarter" idx="26" hasCustomPrompt="1"/>
          </p:nvPr>
        </p:nvSpPr>
        <p:spPr>
          <a:xfrm>
            <a:off x="5302057" y="4526932"/>
            <a:ext cx="2998874" cy="870759"/>
          </a:xfrm>
          <a:prstGeom prst="rect">
            <a:avLst/>
          </a:prstGeom>
        </p:spPr>
        <p:txBody>
          <a:bodyPr anchor="ctr" anchorCtr="0"/>
          <a:lstStyle>
            <a:lvl1pPr marL="0" indent="0" algn="l">
              <a:buNone/>
              <a:defRPr sz="12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7" name="Text Placeholder 45">
            <a:extLst>
              <a:ext uri="{FF2B5EF4-FFF2-40B4-BE49-F238E27FC236}">
                <a16:creationId xmlns="" xmlns:a16="http://schemas.microsoft.com/office/drawing/2014/main" id="{788B8000-B122-4004-9291-746781072FB0}"/>
              </a:ext>
            </a:extLst>
          </p:cNvPr>
          <p:cNvSpPr>
            <a:spLocks noGrp="1"/>
          </p:cNvSpPr>
          <p:nvPr>
            <p:ph type="body" sz="quarter" idx="27" hasCustomPrompt="1"/>
          </p:nvPr>
        </p:nvSpPr>
        <p:spPr>
          <a:xfrm>
            <a:off x="8235740" y="4526932"/>
            <a:ext cx="2998874" cy="870759"/>
          </a:xfrm>
          <a:prstGeom prst="rect">
            <a:avLst/>
          </a:prstGeom>
        </p:spPr>
        <p:txBody>
          <a:bodyPr anchor="ctr" anchorCtr="0"/>
          <a:lstStyle>
            <a:lvl1pPr marL="0" indent="0" algn="l">
              <a:buNone/>
              <a:defRPr sz="12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2" name="Rectangle 1">
            <a:extLst>
              <a:ext uri="{FF2B5EF4-FFF2-40B4-BE49-F238E27FC236}">
                <a16:creationId xmlns="" xmlns:a16="http://schemas.microsoft.com/office/drawing/2014/main" id="{7EC8002F-1E83-44AE-A642-FED25FF879B2}"/>
              </a:ext>
            </a:extLst>
          </p:cNvPr>
          <p:cNvSpPr/>
          <p:nvPr userDrawn="1"/>
        </p:nvSpPr>
        <p:spPr>
          <a:xfrm>
            <a:off x="10017889" y="5987965"/>
            <a:ext cx="1782501" cy="534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63" name="Group 62">
            <a:extLst>
              <a:ext uri="{FF2B5EF4-FFF2-40B4-BE49-F238E27FC236}">
                <a16:creationId xmlns="" xmlns:a16="http://schemas.microsoft.com/office/drawing/2014/main" id="{2F015810-4A43-4B93-A71B-CAE88A070629}"/>
              </a:ext>
            </a:extLst>
          </p:cNvPr>
          <p:cNvGrpSpPr/>
          <p:nvPr userDrawn="1"/>
        </p:nvGrpSpPr>
        <p:grpSpPr>
          <a:xfrm>
            <a:off x="723367" y="5833363"/>
            <a:ext cx="10847984" cy="463948"/>
            <a:chOff x="723367" y="5292526"/>
            <a:chExt cx="10847984" cy="463948"/>
          </a:xfrm>
        </p:grpSpPr>
        <p:sp>
          <p:nvSpPr>
            <p:cNvPr id="64" name="Arrow: Chevron 63">
              <a:extLst>
                <a:ext uri="{FF2B5EF4-FFF2-40B4-BE49-F238E27FC236}">
                  <a16:creationId xmlns="" xmlns:a16="http://schemas.microsoft.com/office/drawing/2014/main" id="{64A554D6-1E51-4726-844B-C9AB81B80279}"/>
                </a:ext>
              </a:extLst>
            </p:cNvPr>
            <p:cNvSpPr/>
            <p:nvPr/>
          </p:nvSpPr>
          <p:spPr>
            <a:xfrm>
              <a:off x="11234614"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dirty="0">
                <a:solidFill>
                  <a:srgbClr val="1F2A44"/>
                </a:solidFill>
              </a:endParaRPr>
            </a:p>
          </p:txBody>
        </p:sp>
        <p:sp>
          <p:nvSpPr>
            <p:cNvPr id="65" name="Arrow: Chevron 64">
              <a:extLst>
                <a:ext uri="{FF2B5EF4-FFF2-40B4-BE49-F238E27FC236}">
                  <a16:creationId xmlns="" xmlns:a16="http://schemas.microsoft.com/office/drawing/2014/main" id="{A84776B8-2C19-4ADA-A99E-7DC2818E9B27}"/>
                </a:ext>
              </a:extLst>
            </p:cNvPr>
            <p:cNvSpPr/>
            <p:nvPr/>
          </p:nvSpPr>
          <p:spPr>
            <a:xfrm rot="10800000">
              <a:off x="723367"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prstClr val="white"/>
                </a:solidFill>
              </a:endParaRPr>
            </a:p>
          </p:txBody>
        </p:sp>
      </p:grpSp>
      <p:grpSp>
        <p:nvGrpSpPr>
          <p:cNvPr id="66" name="Group 65">
            <a:extLst>
              <a:ext uri="{FF2B5EF4-FFF2-40B4-BE49-F238E27FC236}">
                <a16:creationId xmlns="" xmlns:a16="http://schemas.microsoft.com/office/drawing/2014/main" id="{18A76205-A865-46D0-825E-1C81532BEE39}"/>
              </a:ext>
            </a:extLst>
          </p:cNvPr>
          <p:cNvGrpSpPr/>
          <p:nvPr userDrawn="1"/>
        </p:nvGrpSpPr>
        <p:grpSpPr>
          <a:xfrm>
            <a:off x="928689" y="5833363"/>
            <a:ext cx="10432731" cy="463948"/>
            <a:chOff x="928689" y="5292526"/>
            <a:chExt cx="10432731" cy="463948"/>
          </a:xfrm>
        </p:grpSpPr>
        <p:sp>
          <p:nvSpPr>
            <p:cNvPr id="67" name="Arrow: Chevron 2">
              <a:extLst>
                <a:ext uri="{FF2B5EF4-FFF2-40B4-BE49-F238E27FC236}">
                  <a16:creationId xmlns="" xmlns:a16="http://schemas.microsoft.com/office/drawing/2014/main" id="{E7E51177-F91E-4DCF-89DA-2E25F9FF8E8D}"/>
                </a:ext>
              </a:extLst>
            </p:cNvPr>
            <p:cNvSpPr/>
            <p:nvPr/>
          </p:nvSpPr>
          <p:spPr>
            <a:xfrm>
              <a:off x="11024683"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srgbClr val="1F2A44"/>
                </a:solidFill>
              </a:endParaRPr>
            </a:p>
          </p:txBody>
        </p:sp>
        <p:sp>
          <p:nvSpPr>
            <p:cNvPr id="68" name="Arrow: Chevron 67">
              <a:extLst>
                <a:ext uri="{FF2B5EF4-FFF2-40B4-BE49-F238E27FC236}">
                  <a16:creationId xmlns="" xmlns:a16="http://schemas.microsoft.com/office/drawing/2014/main" id="{E6A99DF4-49AE-4436-84B1-BF567C1E6968}"/>
                </a:ext>
              </a:extLst>
            </p:cNvPr>
            <p:cNvSpPr/>
            <p:nvPr/>
          </p:nvSpPr>
          <p:spPr>
            <a:xfrm rot="10800000">
              <a:off x="928689" y="5292526"/>
              <a:ext cx="336737" cy="46394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53">
                <a:solidFill>
                  <a:prstClr val="white"/>
                </a:solidFill>
              </a:endParaRPr>
            </a:p>
          </p:txBody>
        </p:sp>
      </p:grpSp>
      <p:sp>
        <p:nvSpPr>
          <p:cNvPr id="28" name="Text Placeholder 45">
            <a:extLst>
              <a:ext uri="{FF2B5EF4-FFF2-40B4-BE49-F238E27FC236}">
                <a16:creationId xmlns="" xmlns:a16="http://schemas.microsoft.com/office/drawing/2014/main" id="{BA025686-84B6-4377-AECE-A594B5826757}"/>
              </a:ext>
            </a:extLst>
          </p:cNvPr>
          <p:cNvSpPr>
            <a:spLocks noGrp="1"/>
          </p:cNvSpPr>
          <p:nvPr>
            <p:ph type="body" sz="quarter" idx="28" hasCustomPrompt="1"/>
          </p:nvPr>
        </p:nvSpPr>
        <p:spPr>
          <a:xfrm>
            <a:off x="4187221" y="5761020"/>
            <a:ext cx="3878518" cy="608634"/>
          </a:xfrm>
          <a:prstGeom prst="rect">
            <a:avLst/>
          </a:prstGeom>
        </p:spPr>
        <p:txBody>
          <a:bodyPr anchor="ctr" anchorCtr="0"/>
          <a:lstStyle>
            <a:lvl1pPr marL="0" indent="0" algn="ctr">
              <a:buNone/>
              <a:defRPr sz="1600" b="1">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5749479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500"/>
                                        <p:tgtEl>
                                          <p:spTgt spid="54">
                                            <p:txEl>
                                              <p:pRg st="0" end="0"/>
                                            </p:txEl>
                                          </p:spTgt>
                                        </p:tgtEl>
                                      </p:cBhvr>
                                    </p:animEffect>
                                  </p:childTnLst>
                                </p:cTn>
                              </p:par>
                            </p:childTnLst>
                          </p:cTn>
                        </p:par>
                        <p:par>
                          <p:cTn id="8" fill="hold">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1000" fill="hold"/>
                                        <p:tgtEl>
                                          <p:spTgt spid="53"/>
                                        </p:tgtEl>
                                        <p:attrNameLst>
                                          <p:attrName>ppt_w</p:attrName>
                                        </p:attrNameLst>
                                      </p:cBhvr>
                                      <p:tavLst>
                                        <p:tav tm="0">
                                          <p:val>
                                            <p:strVal val="#ppt_w+.3"/>
                                          </p:val>
                                        </p:tav>
                                        <p:tav tm="100000">
                                          <p:val>
                                            <p:strVal val="#ppt_w"/>
                                          </p:val>
                                        </p:tav>
                                      </p:tavLst>
                                    </p:anim>
                                    <p:anim calcmode="lin" valueType="num">
                                      <p:cBhvr>
                                        <p:cTn id="12" dur="1000" fill="hold"/>
                                        <p:tgtEl>
                                          <p:spTgt spid="53"/>
                                        </p:tgtEl>
                                        <p:attrNameLst>
                                          <p:attrName>ppt_h</p:attrName>
                                        </p:attrNameLst>
                                      </p:cBhvr>
                                      <p:tavLst>
                                        <p:tav tm="0">
                                          <p:val>
                                            <p:strVal val="#ppt_h"/>
                                          </p:val>
                                        </p:tav>
                                        <p:tav tm="100000">
                                          <p:val>
                                            <p:strVal val="#ppt_h"/>
                                          </p:val>
                                        </p:tav>
                                      </p:tavLst>
                                    </p:anim>
                                    <p:animEffect transition="in" filter="fade">
                                      <p:cBhvr>
                                        <p:cTn id="13" dur="1000"/>
                                        <p:tgtEl>
                                          <p:spTgt spid="5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5">
                                            <p:txEl>
                                              <p:pRg st="0" end="0"/>
                                            </p:txEl>
                                          </p:spTgt>
                                        </p:tgtEl>
                                        <p:attrNameLst>
                                          <p:attrName>style.visibility</p:attrName>
                                        </p:attrNameLst>
                                      </p:cBhvr>
                                      <p:to>
                                        <p:strVal val="visible"/>
                                      </p:to>
                                    </p:set>
                                    <p:animEffect transition="in" filter="fade">
                                      <p:cBhvr>
                                        <p:cTn id="16" dur="500"/>
                                        <p:tgtEl>
                                          <p:spTgt spid="55">
                                            <p:txEl>
                                              <p:pRg st="0" end="0"/>
                                            </p:txEl>
                                          </p:spTgt>
                                        </p:tgtEl>
                                      </p:cBhvr>
                                    </p:animEffect>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p:cTn id="20" dur="1000" fill="hold"/>
                                        <p:tgtEl>
                                          <p:spTgt spid="56"/>
                                        </p:tgtEl>
                                        <p:attrNameLst>
                                          <p:attrName>ppt_w</p:attrName>
                                        </p:attrNameLst>
                                      </p:cBhvr>
                                      <p:tavLst>
                                        <p:tav tm="0">
                                          <p:val>
                                            <p:strVal val="#ppt_w+.3"/>
                                          </p:val>
                                        </p:tav>
                                        <p:tav tm="100000">
                                          <p:val>
                                            <p:strVal val="#ppt_w"/>
                                          </p:val>
                                        </p:tav>
                                      </p:tavLst>
                                    </p:anim>
                                    <p:anim calcmode="lin" valueType="num">
                                      <p:cBhvr>
                                        <p:cTn id="21" dur="1000" fill="hold"/>
                                        <p:tgtEl>
                                          <p:spTgt spid="56"/>
                                        </p:tgtEl>
                                        <p:attrNameLst>
                                          <p:attrName>ppt_h</p:attrName>
                                        </p:attrNameLst>
                                      </p:cBhvr>
                                      <p:tavLst>
                                        <p:tav tm="0">
                                          <p:val>
                                            <p:strVal val="#ppt_h"/>
                                          </p:val>
                                        </p:tav>
                                        <p:tav tm="100000">
                                          <p:val>
                                            <p:strVal val="#ppt_h"/>
                                          </p:val>
                                        </p:tav>
                                      </p:tavLst>
                                    </p:anim>
                                    <p:animEffect transition="in" filter="fade">
                                      <p:cBhvr>
                                        <p:cTn id="22" dur="1000"/>
                                        <p:tgtEl>
                                          <p:spTgt spid="56"/>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57">
                                            <p:txEl>
                                              <p:pRg st="0" end="0"/>
                                            </p:txEl>
                                          </p:spTgt>
                                        </p:tgtEl>
                                        <p:attrNameLst>
                                          <p:attrName>style.visibility</p:attrName>
                                        </p:attrNameLst>
                                      </p:cBhvr>
                                      <p:to>
                                        <p:strVal val="visible"/>
                                      </p:to>
                                    </p:set>
                                    <p:animEffect transition="in" filter="fade">
                                      <p:cBhvr>
                                        <p:cTn id="25" dur="500"/>
                                        <p:tgtEl>
                                          <p:spTgt spid="57">
                                            <p:txEl>
                                              <p:pRg st="0" end="0"/>
                                            </p:txEl>
                                          </p:spTgt>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8">
                                            <p:txEl>
                                              <p:pRg st="0" end="0"/>
                                            </p:txEl>
                                          </p:spTgt>
                                        </p:tgtEl>
                                        <p:attrNameLst>
                                          <p:attrName>style.visibility</p:attrName>
                                        </p:attrNameLst>
                                      </p:cBhvr>
                                      <p:to>
                                        <p:strVal val="visible"/>
                                      </p:to>
                                    </p:set>
                                    <p:animEffect transition="in" filter="fade">
                                      <p:cBhvr>
                                        <p:cTn id="28" dur="500"/>
                                        <p:tgtEl>
                                          <p:spTgt spid="58">
                                            <p:txEl>
                                              <p:pRg st="0" end="0"/>
                                            </p:txEl>
                                          </p:spTgt>
                                        </p:tgtEl>
                                      </p:cBhvr>
                                    </p:animEffect>
                                  </p:childTnLst>
                                </p:cTn>
                              </p:par>
                            </p:childTnLst>
                          </p:cTn>
                        </p:par>
                        <p:par>
                          <p:cTn id="29" fill="hold">
                            <p:stCondLst>
                              <p:cond delay="3000"/>
                            </p:stCondLst>
                            <p:childTnLst>
                              <p:par>
                                <p:cTn id="30" presetID="50" presetClass="entr" presetSubtype="0" decel="100000"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1000" fill="hold"/>
                                        <p:tgtEl>
                                          <p:spTgt spid="59"/>
                                        </p:tgtEl>
                                        <p:attrNameLst>
                                          <p:attrName>ppt_w</p:attrName>
                                        </p:attrNameLst>
                                      </p:cBhvr>
                                      <p:tavLst>
                                        <p:tav tm="0">
                                          <p:val>
                                            <p:strVal val="#ppt_w+.3"/>
                                          </p:val>
                                        </p:tav>
                                        <p:tav tm="100000">
                                          <p:val>
                                            <p:strVal val="#ppt_w"/>
                                          </p:val>
                                        </p:tav>
                                      </p:tavLst>
                                    </p:anim>
                                    <p:anim calcmode="lin" valueType="num">
                                      <p:cBhvr>
                                        <p:cTn id="33" dur="1000" fill="hold"/>
                                        <p:tgtEl>
                                          <p:spTgt spid="59"/>
                                        </p:tgtEl>
                                        <p:attrNameLst>
                                          <p:attrName>ppt_h</p:attrName>
                                        </p:attrNameLst>
                                      </p:cBhvr>
                                      <p:tavLst>
                                        <p:tav tm="0">
                                          <p:val>
                                            <p:strVal val="#ppt_h"/>
                                          </p:val>
                                        </p:tav>
                                        <p:tav tm="100000">
                                          <p:val>
                                            <p:strVal val="#ppt_h"/>
                                          </p:val>
                                        </p:tav>
                                      </p:tavLst>
                                    </p:anim>
                                    <p:animEffect transition="in" filter="fade">
                                      <p:cBhvr>
                                        <p:cTn id="34" dur="1000"/>
                                        <p:tgtEl>
                                          <p:spTgt spid="59"/>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60">
                                            <p:txEl>
                                              <p:pRg st="0" end="0"/>
                                            </p:txEl>
                                          </p:spTgt>
                                        </p:tgtEl>
                                        <p:attrNameLst>
                                          <p:attrName>style.visibility</p:attrName>
                                        </p:attrNameLst>
                                      </p:cBhvr>
                                      <p:to>
                                        <p:strVal val="visible"/>
                                      </p:to>
                                    </p:set>
                                    <p:animEffect transition="in" filter="fade">
                                      <p:cBhvr>
                                        <p:cTn id="37" dur="500"/>
                                        <p:tgtEl>
                                          <p:spTgt spid="6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61">
                                            <p:txEl>
                                              <p:pRg st="0" end="0"/>
                                            </p:txEl>
                                          </p:spTgt>
                                        </p:tgtEl>
                                        <p:attrNameLst>
                                          <p:attrName>style.visibility</p:attrName>
                                        </p:attrNameLst>
                                      </p:cBhvr>
                                      <p:to>
                                        <p:strVal val="visible"/>
                                      </p:to>
                                    </p:set>
                                    <p:animEffect transition="in" filter="fade">
                                      <p:cBhvr>
                                        <p:cTn id="40" dur="500"/>
                                        <p:tgtEl>
                                          <p:spTgt spid="61">
                                            <p:txEl>
                                              <p:pRg st="0" end="0"/>
                                            </p:txEl>
                                          </p:spTgt>
                                        </p:tgtEl>
                                      </p:cBhvr>
                                    </p:animEffect>
                                  </p:childTnLst>
                                </p:cTn>
                              </p:par>
                            </p:childTnLst>
                          </p:cTn>
                        </p:par>
                        <p:par>
                          <p:cTn id="41" fill="hold">
                            <p:stCondLst>
                              <p:cond delay="4000"/>
                            </p:stCondLst>
                            <p:childTnLst>
                              <p:par>
                                <p:cTn id="42" presetID="50" presetClass="entr" presetSubtype="0" decel="10000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1000" fill="hold"/>
                                        <p:tgtEl>
                                          <p:spTgt spid="22"/>
                                        </p:tgtEl>
                                        <p:attrNameLst>
                                          <p:attrName>ppt_w</p:attrName>
                                        </p:attrNameLst>
                                      </p:cBhvr>
                                      <p:tavLst>
                                        <p:tav tm="0">
                                          <p:val>
                                            <p:strVal val="#ppt_w+.3"/>
                                          </p:val>
                                        </p:tav>
                                        <p:tav tm="100000">
                                          <p:val>
                                            <p:strVal val="#ppt_w"/>
                                          </p:val>
                                        </p:tav>
                                      </p:tavLst>
                                    </p:anim>
                                    <p:anim calcmode="lin" valueType="num">
                                      <p:cBhvr>
                                        <p:cTn id="45" dur="1000" fill="hold"/>
                                        <p:tgtEl>
                                          <p:spTgt spid="22"/>
                                        </p:tgtEl>
                                        <p:attrNameLst>
                                          <p:attrName>ppt_h</p:attrName>
                                        </p:attrNameLst>
                                      </p:cBhvr>
                                      <p:tavLst>
                                        <p:tav tm="0">
                                          <p:val>
                                            <p:strVal val="#ppt_h"/>
                                          </p:val>
                                        </p:tav>
                                        <p:tav tm="100000">
                                          <p:val>
                                            <p:strVal val="#ppt_h"/>
                                          </p:val>
                                        </p:tav>
                                      </p:tavLst>
                                    </p:anim>
                                    <p:animEffect transition="in" filter="fade">
                                      <p:cBhvr>
                                        <p:cTn id="46" dur="1000"/>
                                        <p:tgtEl>
                                          <p:spTgt spid="22"/>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3">
                                            <p:txEl>
                                              <p:pRg st="0" end="0"/>
                                            </p:txEl>
                                          </p:spTgt>
                                        </p:tgtEl>
                                        <p:attrNameLst>
                                          <p:attrName>style.visibility</p:attrName>
                                        </p:attrNameLst>
                                      </p:cBhvr>
                                      <p:to>
                                        <p:strVal val="visible"/>
                                      </p:to>
                                    </p:set>
                                    <p:animEffect transition="in" filter="fade">
                                      <p:cBhvr>
                                        <p:cTn id="49" dur="500"/>
                                        <p:tgtEl>
                                          <p:spTgt spid="23">
                                            <p:txEl>
                                              <p:pRg st="0" end="0"/>
                                            </p:txEl>
                                          </p:spTgt>
                                        </p:tgtEl>
                                      </p:cBhvr>
                                    </p:animEffect>
                                  </p:childTnLst>
                                </p:cTn>
                              </p:par>
                              <p:par>
                                <p:cTn id="50" presetID="10" presetClass="entr" presetSubtype="0" fill="hold" grpId="0" nodeType="withEffect">
                                  <p:stCondLst>
                                    <p:cond delay="250"/>
                                  </p:stCondLst>
                                  <p:childTnLst>
                                    <p:set>
                                      <p:cBhvr>
                                        <p:cTn id="51" dur="1" fill="hold">
                                          <p:stCondLst>
                                            <p:cond delay="0"/>
                                          </p:stCondLst>
                                        </p:cTn>
                                        <p:tgtEl>
                                          <p:spTgt spid="25">
                                            <p:txEl>
                                              <p:pRg st="0" end="0"/>
                                            </p:txEl>
                                          </p:spTgt>
                                        </p:tgtEl>
                                        <p:attrNameLst>
                                          <p:attrName>style.visibility</p:attrName>
                                        </p:attrNameLst>
                                      </p:cBhvr>
                                      <p:to>
                                        <p:strVal val="visible"/>
                                      </p:to>
                                    </p:set>
                                    <p:animEffect transition="in" filter="fade">
                                      <p:cBhvr>
                                        <p:cTn id="52" dur="500"/>
                                        <p:tgtEl>
                                          <p:spTgt spid="25">
                                            <p:txEl>
                                              <p:pRg st="0" end="0"/>
                                            </p:txEl>
                                          </p:spTgt>
                                        </p:tgtEl>
                                      </p:cBhvr>
                                    </p:animEffect>
                                  </p:childTnLst>
                                </p:cTn>
                              </p:par>
                              <p:par>
                                <p:cTn id="53" presetID="10" presetClass="entr" presetSubtype="0" fill="hold" grpId="0" nodeType="withEffect">
                                  <p:stCondLst>
                                    <p:cond delay="250"/>
                                  </p:stCondLst>
                                  <p:childTnLst>
                                    <p:set>
                                      <p:cBhvr>
                                        <p:cTn id="54" dur="1" fill="hold">
                                          <p:stCondLst>
                                            <p:cond delay="0"/>
                                          </p:stCondLst>
                                        </p:cTn>
                                        <p:tgtEl>
                                          <p:spTgt spid="26">
                                            <p:txEl>
                                              <p:pRg st="0" end="0"/>
                                            </p:txEl>
                                          </p:spTgt>
                                        </p:tgtEl>
                                        <p:attrNameLst>
                                          <p:attrName>style.visibility</p:attrName>
                                        </p:attrNameLst>
                                      </p:cBhvr>
                                      <p:to>
                                        <p:strVal val="visible"/>
                                      </p:to>
                                    </p:set>
                                    <p:animEffect transition="in" filter="fade">
                                      <p:cBhvr>
                                        <p:cTn id="55" dur="500"/>
                                        <p:tgtEl>
                                          <p:spTgt spid="26">
                                            <p:txEl>
                                              <p:pRg st="0" end="0"/>
                                            </p:txEl>
                                          </p:spTgt>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500"/>
                                        <p:tgtEl>
                                          <p:spTgt spid="27">
                                            <p:txEl>
                                              <p:pRg st="0" end="0"/>
                                            </p:txEl>
                                          </p:spTgt>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28">
                                            <p:txEl>
                                              <p:pRg st="0" end="0"/>
                                            </p:txEl>
                                          </p:spTgt>
                                        </p:tgtEl>
                                        <p:attrNameLst>
                                          <p:attrName>style.visibility</p:attrName>
                                        </p:attrNameLst>
                                      </p:cBhvr>
                                      <p:to>
                                        <p:strVal val="visible"/>
                                      </p:to>
                                    </p:set>
                                    <p:animEffect transition="in" filter="fade">
                                      <p:cBhvr>
                                        <p:cTn id="62" dur="500"/>
                                        <p:tgtEl>
                                          <p:spTgt spid="28">
                                            <p:txEl>
                                              <p:pRg st="0" end="0"/>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cTn>
                              </p:par>
                              <p:par>
                                <p:cTn id="66" presetID="10" presetClass="entr" presetSubtype="0" fill="hold"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animBg="1"/>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animBg="1"/>
      <p:bldP spid="60" grpId="0" build="p">
        <p:tmplLst>
          <p:tmpl lvl="1">
            <p:tnLst>
              <p:par>
                <p:cTn presetID="10" presetClass="entr" presetSubtype="0" fill="hold" nodeType="withEffect">
                  <p:stCondLst>
                    <p:cond delay="5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50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22" grpId="0" animBg="1"/>
      <p:bldP spid="23" grpId="0" build="p">
        <p:tmplLst>
          <p:tmpl lvl="1">
            <p:tnLst>
              <p:par>
                <p:cTn presetID="10" presetClass="entr" presetSubtype="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5" grpId="0" build="p">
        <p:tmplLst>
          <p:tmpl lvl="1">
            <p:tnLst>
              <p:par>
                <p:cTn presetID="10" presetClass="entr" presetSubtype="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Arial"/>
                <a:cs typeface="Arial"/>
              </a:defRPr>
            </a:lvl1pPr>
            <a:lvl2pPr>
              <a:defRPr sz="2133">
                <a:solidFill>
                  <a:schemeClr val="bg1"/>
                </a:solidFill>
                <a:latin typeface="Arial"/>
                <a:cs typeface="Arial"/>
              </a:defRPr>
            </a:lvl2pPr>
            <a:lvl3pPr>
              <a:defRPr sz="1867">
                <a:solidFill>
                  <a:schemeClr val="bg1"/>
                </a:solidFill>
                <a:latin typeface="Arial"/>
                <a:cs typeface="Arial"/>
              </a:defRPr>
            </a:lvl3pPr>
            <a:lvl4pPr>
              <a:defRPr sz="1600">
                <a:solidFill>
                  <a:schemeClr val="bg1"/>
                </a:solidFill>
                <a:latin typeface="Arial"/>
                <a:cs typeface="Arial"/>
              </a:defRPr>
            </a:lvl4pPr>
            <a:lvl5pPr>
              <a:defRPr sz="16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26291011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artner">
    <p:spTree>
      <p:nvGrpSpPr>
        <p:cNvPr id="1" name=""/>
        <p:cNvGrpSpPr/>
        <p:nvPr/>
      </p:nvGrpSpPr>
      <p:grpSpPr>
        <a:xfrm>
          <a:off x="0" y="0"/>
          <a:ext cx="0" cy="0"/>
          <a:chOff x="0" y="0"/>
          <a:chExt cx="0" cy="0"/>
        </a:xfrm>
      </p:grpSpPr>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 name="Text Placeholder 2">
            <a:extLst>
              <a:ext uri="{FF2B5EF4-FFF2-40B4-BE49-F238E27FC236}">
                <a16:creationId xmlns="" xmlns:a16="http://schemas.microsoft.com/office/drawing/2014/main" id="{DB3072F2-A53D-4439-81F9-7E5A1B61E3B5}"/>
              </a:ext>
            </a:extLst>
          </p:cNvPr>
          <p:cNvSpPr>
            <a:spLocks noGrp="1"/>
          </p:cNvSpPr>
          <p:nvPr>
            <p:ph type="body" sz="quarter" idx="23"/>
          </p:nvPr>
        </p:nvSpPr>
        <p:spPr>
          <a:xfrm>
            <a:off x="877419" y="1447800"/>
            <a:ext cx="10536998" cy="838200"/>
          </a:xfrm>
          <a:prstGeom prst="rect">
            <a:avLst/>
          </a:prstGeom>
        </p:spPr>
        <p:txBody>
          <a:bodyPr anchor="ctr" anchorCtr="0"/>
          <a:lstStyle>
            <a:lvl1pPr marL="0" indent="0" algn="ctr">
              <a:lnSpc>
                <a:spcPct val="85000"/>
              </a:lnSpc>
              <a:buNone/>
              <a:defRPr sz="2200">
                <a:solidFill>
                  <a:schemeClr val="accent3"/>
                </a:solidFill>
              </a:defRPr>
            </a:lvl1pPr>
            <a:lvl2pPr marL="609783" indent="0" algn="ctr">
              <a:buNone/>
              <a:defRPr>
                <a:solidFill>
                  <a:schemeClr val="accent3"/>
                </a:solidFill>
              </a:defRPr>
            </a:lvl2pPr>
            <a:lvl3pPr marL="1219566" indent="0" algn="ctr">
              <a:buNone/>
              <a:defRPr>
                <a:solidFill>
                  <a:schemeClr val="accent3"/>
                </a:solidFill>
              </a:defRPr>
            </a:lvl3pPr>
            <a:lvl4pPr marL="1829349" indent="0" algn="ctr">
              <a:buNone/>
              <a:defRPr>
                <a:solidFill>
                  <a:schemeClr val="accent3"/>
                </a:solidFill>
              </a:defRPr>
            </a:lvl4pPr>
            <a:lvl5pPr marL="2439131" indent="0" algn="ctr">
              <a:buNone/>
              <a:defRPr>
                <a:solidFill>
                  <a:schemeClr val="accent3"/>
                </a:solidFill>
              </a:defRPr>
            </a:lvl5pPr>
          </a:lstStyle>
          <a:p>
            <a:pPr lvl="0"/>
            <a:r>
              <a:rPr lang="en-US" dirty="0"/>
              <a:t>Edit Master text styles</a:t>
            </a:r>
          </a:p>
        </p:txBody>
      </p:sp>
      <p:sp>
        <p:nvSpPr>
          <p:cNvPr id="30" name="Freeform 5">
            <a:extLst>
              <a:ext uri="{FF2B5EF4-FFF2-40B4-BE49-F238E27FC236}">
                <a16:creationId xmlns="" xmlns:a16="http://schemas.microsoft.com/office/drawing/2014/main" id="{CAF47BAD-5798-4EFA-B6EA-7319DDAE1F7C}"/>
              </a:ext>
            </a:extLst>
          </p:cNvPr>
          <p:cNvSpPr>
            <a:spLocks/>
          </p:cNvSpPr>
          <p:nvPr userDrawn="1"/>
        </p:nvSpPr>
        <p:spPr bwMode="auto">
          <a:xfrm>
            <a:off x="877418" y="2235199"/>
            <a:ext cx="3446589" cy="965201"/>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31" name="Text Placeholder 45">
            <a:extLst>
              <a:ext uri="{FF2B5EF4-FFF2-40B4-BE49-F238E27FC236}">
                <a16:creationId xmlns="" xmlns:a16="http://schemas.microsoft.com/office/drawing/2014/main" id="{FE8766FB-4930-43DE-9CBE-FB23F66A6063}"/>
              </a:ext>
            </a:extLst>
          </p:cNvPr>
          <p:cNvSpPr>
            <a:spLocks noGrp="1"/>
          </p:cNvSpPr>
          <p:nvPr>
            <p:ph type="body" sz="quarter" idx="18" hasCustomPrompt="1"/>
          </p:nvPr>
        </p:nvSpPr>
        <p:spPr>
          <a:xfrm>
            <a:off x="877419" y="2840036"/>
            <a:ext cx="3446588" cy="342051"/>
          </a:xfrm>
          <a:prstGeom prst="rect">
            <a:avLst/>
          </a:prstGeom>
        </p:spPr>
        <p:txBody>
          <a:bodyPr anchor="b" anchorCtr="0"/>
          <a:lstStyle>
            <a:lvl1pPr marL="0" indent="0" algn="ctr">
              <a:lnSpc>
                <a:spcPct val="85000"/>
              </a:lnSpc>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2" name="Freeform 6">
            <a:extLst>
              <a:ext uri="{FF2B5EF4-FFF2-40B4-BE49-F238E27FC236}">
                <a16:creationId xmlns="" xmlns:a16="http://schemas.microsoft.com/office/drawing/2014/main" id="{15702A42-BCB9-4011-81E8-B9943072EA2C}"/>
              </a:ext>
            </a:extLst>
          </p:cNvPr>
          <p:cNvSpPr>
            <a:spLocks/>
          </p:cNvSpPr>
          <p:nvPr userDrawn="1"/>
        </p:nvSpPr>
        <p:spPr bwMode="auto">
          <a:xfrm>
            <a:off x="4426545" y="2235199"/>
            <a:ext cx="3446589" cy="965201"/>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33" name="Text Placeholder 45">
            <a:extLst>
              <a:ext uri="{FF2B5EF4-FFF2-40B4-BE49-F238E27FC236}">
                <a16:creationId xmlns="" xmlns:a16="http://schemas.microsoft.com/office/drawing/2014/main" id="{09A24666-B283-4009-B697-658C66EAB06C}"/>
              </a:ext>
            </a:extLst>
          </p:cNvPr>
          <p:cNvSpPr>
            <a:spLocks noGrp="1"/>
          </p:cNvSpPr>
          <p:nvPr>
            <p:ph type="body" sz="quarter" idx="20" hasCustomPrompt="1"/>
          </p:nvPr>
        </p:nvSpPr>
        <p:spPr>
          <a:xfrm>
            <a:off x="4443579" y="2840036"/>
            <a:ext cx="3446588" cy="342051"/>
          </a:xfrm>
          <a:prstGeom prst="rect">
            <a:avLst/>
          </a:prstGeom>
        </p:spPr>
        <p:txBody>
          <a:bodyPr anchor="b" anchorCtr="0"/>
          <a:lstStyle>
            <a:lvl1pPr marL="0" indent="0" algn="ctr">
              <a:lnSpc>
                <a:spcPct val="85000"/>
              </a:lnSpc>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4" name="Freeform 7">
            <a:extLst>
              <a:ext uri="{FF2B5EF4-FFF2-40B4-BE49-F238E27FC236}">
                <a16:creationId xmlns="" xmlns:a16="http://schemas.microsoft.com/office/drawing/2014/main" id="{90F23DCF-62CB-49F2-978A-45114E929328}"/>
              </a:ext>
            </a:extLst>
          </p:cNvPr>
          <p:cNvSpPr>
            <a:spLocks/>
          </p:cNvSpPr>
          <p:nvPr userDrawn="1"/>
        </p:nvSpPr>
        <p:spPr bwMode="auto">
          <a:xfrm>
            <a:off x="7974018" y="2235199"/>
            <a:ext cx="3443282" cy="965201"/>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35" name="Text Placeholder 45">
            <a:extLst>
              <a:ext uri="{FF2B5EF4-FFF2-40B4-BE49-F238E27FC236}">
                <a16:creationId xmlns="" xmlns:a16="http://schemas.microsoft.com/office/drawing/2014/main" id="{7C05A52A-1E10-4368-93BD-7E0496A12C90}"/>
              </a:ext>
            </a:extLst>
          </p:cNvPr>
          <p:cNvSpPr>
            <a:spLocks noGrp="1"/>
          </p:cNvSpPr>
          <p:nvPr>
            <p:ph type="body" sz="quarter" idx="22" hasCustomPrompt="1"/>
          </p:nvPr>
        </p:nvSpPr>
        <p:spPr>
          <a:xfrm>
            <a:off x="7967829" y="2840036"/>
            <a:ext cx="3446588" cy="342051"/>
          </a:xfrm>
          <a:prstGeom prst="rect">
            <a:avLst/>
          </a:prstGeom>
        </p:spPr>
        <p:txBody>
          <a:bodyPr anchor="b" anchorCtr="0"/>
          <a:lstStyle>
            <a:lvl1pPr marL="0" indent="0" algn="ctr">
              <a:lnSpc>
                <a:spcPct val="85000"/>
              </a:lnSpc>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16919703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650"/>
                            </p:stCondLst>
                            <p:childTnLst>
                              <p:par>
                                <p:cTn id="9" presetID="50" presetClass="entr" presetSubtype="0" decel="10000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strVal val="#ppt_w+.3"/>
                                          </p:val>
                                        </p:tav>
                                        <p:tav tm="100000">
                                          <p:val>
                                            <p:strVal val="#ppt_w"/>
                                          </p:val>
                                        </p:tav>
                                      </p:tavLst>
                                    </p:anim>
                                    <p:anim calcmode="lin" valueType="num">
                                      <p:cBhvr>
                                        <p:cTn id="12" dur="1000" fill="hold"/>
                                        <p:tgtEl>
                                          <p:spTgt spid="30"/>
                                        </p:tgtEl>
                                        <p:attrNameLst>
                                          <p:attrName>ppt_h</p:attrName>
                                        </p:attrNameLst>
                                      </p:cBhvr>
                                      <p:tavLst>
                                        <p:tav tm="0">
                                          <p:val>
                                            <p:strVal val="#ppt_h"/>
                                          </p:val>
                                        </p:tav>
                                        <p:tav tm="100000">
                                          <p:val>
                                            <p:strVal val="#ppt_h"/>
                                          </p:val>
                                        </p:tav>
                                      </p:tavLst>
                                    </p:anim>
                                    <p:animEffect transition="in" filter="fade">
                                      <p:cBhvr>
                                        <p:cTn id="13" dur="1000"/>
                                        <p:tgtEl>
                                          <p:spTgt spid="3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fade">
                                      <p:cBhvr>
                                        <p:cTn id="16" dur="500"/>
                                        <p:tgtEl>
                                          <p:spTgt spid="31">
                                            <p:txEl>
                                              <p:pRg st="0" end="0"/>
                                            </p:txEl>
                                          </p:spTgt>
                                        </p:tgtEl>
                                      </p:cBhvr>
                                    </p:animEffect>
                                  </p:childTnLst>
                                </p:cTn>
                              </p:par>
                            </p:childTnLst>
                          </p:cTn>
                        </p:par>
                        <p:par>
                          <p:cTn id="17" fill="hold">
                            <p:stCondLst>
                              <p:cond delay="1650"/>
                            </p:stCondLst>
                            <p:childTnLst>
                              <p:par>
                                <p:cTn id="18" presetID="50" presetClass="entr" presetSubtype="0" decel="10000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1000" fill="hold"/>
                                        <p:tgtEl>
                                          <p:spTgt spid="32"/>
                                        </p:tgtEl>
                                        <p:attrNameLst>
                                          <p:attrName>ppt_w</p:attrName>
                                        </p:attrNameLst>
                                      </p:cBhvr>
                                      <p:tavLst>
                                        <p:tav tm="0">
                                          <p:val>
                                            <p:strVal val="#ppt_w+.3"/>
                                          </p:val>
                                        </p:tav>
                                        <p:tav tm="100000">
                                          <p:val>
                                            <p:strVal val="#ppt_w"/>
                                          </p:val>
                                        </p:tav>
                                      </p:tavLst>
                                    </p:anim>
                                    <p:anim calcmode="lin" valueType="num">
                                      <p:cBhvr>
                                        <p:cTn id="21" dur="1000" fill="hold"/>
                                        <p:tgtEl>
                                          <p:spTgt spid="32"/>
                                        </p:tgtEl>
                                        <p:attrNameLst>
                                          <p:attrName>ppt_h</p:attrName>
                                        </p:attrNameLst>
                                      </p:cBhvr>
                                      <p:tavLst>
                                        <p:tav tm="0">
                                          <p:val>
                                            <p:strVal val="#ppt_h"/>
                                          </p:val>
                                        </p:tav>
                                        <p:tav tm="100000">
                                          <p:val>
                                            <p:strVal val="#ppt_h"/>
                                          </p:val>
                                        </p:tav>
                                      </p:tavLst>
                                    </p:anim>
                                    <p:animEffect transition="in" filter="fade">
                                      <p:cBhvr>
                                        <p:cTn id="22" dur="1000"/>
                                        <p:tgtEl>
                                          <p:spTgt spid="3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33">
                                            <p:txEl>
                                              <p:pRg st="0" end="0"/>
                                            </p:txEl>
                                          </p:spTgt>
                                        </p:tgtEl>
                                        <p:attrNameLst>
                                          <p:attrName>style.visibility</p:attrName>
                                        </p:attrNameLst>
                                      </p:cBhvr>
                                      <p:to>
                                        <p:strVal val="visible"/>
                                      </p:to>
                                    </p:set>
                                    <p:animEffect transition="in" filter="fade">
                                      <p:cBhvr>
                                        <p:cTn id="25" dur="500"/>
                                        <p:tgtEl>
                                          <p:spTgt spid="33">
                                            <p:txEl>
                                              <p:pRg st="0" end="0"/>
                                            </p:txEl>
                                          </p:spTgt>
                                        </p:tgtEl>
                                      </p:cBhvr>
                                    </p:animEffect>
                                  </p:childTnLst>
                                </p:cTn>
                              </p:par>
                            </p:childTnLst>
                          </p:cTn>
                        </p:par>
                        <p:par>
                          <p:cTn id="26" fill="hold">
                            <p:stCondLst>
                              <p:cond delay="2650"/>
                            </p:stCondLst>
                            <p:childTnLst>
                              <p:par>
                                <p:cTn id="27" presetID="50" presetClass="entr" presetSubtype="0" decel="10000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1000" fill="hold"/>
                                        <p:tgtEl>
                                          <p:spTgt spid="34"/>
                                        </p:tgtEl>
                                        <p:attrNameLst>
                                          <p:attrName>ppt_w</p:attrName>
                                        </p:attrNameLst>
                                      </p:cBhvr>
                                      <p:tavLst>
                                        <p:tav tm="0">
                                          <p:val>
                                            <p:strVal val="#ppt_w+.3"/>
                                          </p:val>
                                        </p:tav>
                                        <p:tav tm="100000">
                                          <p:val>
                                            <p:strVal val="#ppt_w"/>
                                          </p:val>
                                        </p:tav>
                                      </p:tavLst>
                                    </p:anim>
                                    <p:anim calcmode="lin" valueType="num">
                                      <p:cBhvr>
                                        <p:cTn id="30" dur="1000" fill="hold"/>
                                        <p:tgtEl>
                                          <p:spTgt spid="34"/>
                                        </p:tgtEl>
                                        <p:attrNameLst>
                                          <p:attrName>ppt_h</p:attrName>
                                        </p:attrNameLst>
                                      </p:cBhvr>
                                      <p:tavLst>
                                        <p:tav tm="0">
                                          <p:val>
                                            <p:strVal val="#ppt_h"/>
                                          </p:val>
                                        </p:tav>
                                        <p:tav tm="100000">
                                          <p:val>
                                            <p:strVal val="#ppt_h"/>
                                          </p:val>
                                        </p:tav>
                                      </p:tavLst>
                                    </p:anim>
                                    <p:animEffect transition="in" filter="fade">
                                      <p:cBhvr>
                                        <p:cTn id="31" dur="1000"/>
                                        <p:tgtEl>
                                          <p:spTgt spid="34"/>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30" grpId="0" animBg="1"/>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9" name="Freeform: Shape 38">
            <a:extLst>
              <a:ext uri="{FF2B5EF4-FFF2-40B4-BE49-F238E27FC236}">
                <a16:creationId xmlns=""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Freeform 14">
            <a:extLst>
              <a:ext uri="{FF2B5EF4-FFF2-40B4-BE49-F238E27FC236}">
                <a16:creationId xmlns=""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41" name="Picture Placeholder 2">
            <a:extLst>
              <a:ext uri="{FF2B5EF4-FFF2-40B4-BE49-F238E27FC236}">
                <a16:creationId xmlns=""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62" name="Group 4">
            <a:extLst>
              <a:ext uri="{FF2B5EF4-FFF2-40B4-BE49-F238E27FC236}">
                <a16:creationId xmlns="" xmlns:a16="http://schemas.microsoft.com/office/drawing/2014/main" id="{5E36D0C3-8EDE-4F5F-A48C-285143F89FF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63" name="Freeform 5">
              <a:extLst>
                <a:ext uri="{FF2B5EF4-FFF2-40B4-BE49-F238E27FC236}">
                  <a16:creationId xmlns="" xmlns:a16="http://schemas.microsoft.com/office/drawing/2014/main" id="{6427EAE5-1191-4DF3-98F3-60E3894827CD}"/>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64" name="Freeform 6">
              <a:extLst>
                <a:ext uri="{FF2B5EF4-FFF2-40B4-BE49-F238E27FC236}">
                  <a16:creationId xmlns="" xmlns:a16="http://schemas.microsoft.com/office/drawing/2014/main" id="{310756D6-F8F4-41EA-8B8A-DDC9F633B192}"/>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grpSp>
      <p:sp>
        <p:nvSpPr>
          <p:cNvPr id="65" name="Text Placeholder 45">
            <a:extLst>
              <a:ext uri="{FF2B5EF4-FFF2-40B4-BE49-F238E27FC236}">
                <a16:creationId xmlns="" xmlns:a16="http://schemas.microsoft.com/office/drawing/2014/main" id="{51EF36EA-E12E-477C-8645-8995A8D421D0}"/>
              </a:ext>
            </a:extLst>
          </p:cNvPr>
          <p:cNvSpPr>
            <a:spLocks noGrp="1"/>
          </p:cNvSpPr>
          <p:nvPr>
            <p:ph type="body" sz="quarter" idx="11"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66" name="Text Placeholder 45">
            <a:extLst>
              <a:ext uri="{FF2B5EF4-FFF2-40B4-BE49-F238E27FC236}">
                <a16:creationId xmlns="" xmlns:a16="http://schemas.microsoft.com/office/drawing/2014/main" id="{37EB1BE8-EC18-4C73-8C96-EFCB469C77AA}"/>
              </a:ext>
            </a:extLst>
          </p:cNvPr>
          <p:cNvSpPr>
            <a:spLocks noGrp="1"/>
          </p:cNvSpPr>
          <p:nvPr>
            <p:ph type="body" sz="quarter" idx="18"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67" name="Group 4">
            <a:extLst>
              <a:ext uri="{FF2B5EF4-FFF2-40B4-BE49-F238E27FC236}">
                <a16:creationId xmlns="" xmlns:a16="http://schemas.microsoft.com/office/drawing/2014/main" id="{D33A0AE4-256B-4721-BB37-6C97FB3B706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68" name="Freeform 5">
              <a:extLst>
                <a:ext uri="{FF2B5EF4-FFF2-40B4-BE49-F238E27FC236}">
                  <a16:creationId xmlns="" xmlns:a16="http://schemas.microsoft.com/office/drawing/2014/main" id="{EED20BC9-598E-46AC-9F99-4ED5D7065DEE}"/>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69" name="Freeform 6">
              <a:extLst>
                <a:ext uri="{FF2B5EF4-FFF2-40B4-BE49-F238E27FC236}">
                  <a16:creationId xmlns="" xmlns:a16="http://schemas.microsoft.com/office/drawing/2014/main" id="{05809B44-01EF-43FB-A1A0-C362BCFB8521}"/>
                </a:ext>
              </a:extLst>
            </p:cNvPr>
            <p:cNvSpPr>
              <a:spLocks/>
            </p:cNvSpPr>
            <p:nvPr userDrawn="1"/>
          </p:nvSpPr>
          <p:spPr bwMode="auto">
            <a:xfrm>
              <a:off x="5357" y="1179"/>
              <a:ext cx="322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grpSp>
      <p:sp>
        <p:nvSpPr>
          <p:cNvPr id="70" name="Text Placeholder 45">
            <a:extLst>
              <a:ext uri="{FF2B5EF4-FFF2-40B4-BE49-F238E27FC236}">
                <a16:creationId xmlns="" xmlns:a16="http://schemas.microsoft.com/office/drawing/2014/main" id="{C8122E96-7AD1-4064-B292-2AC6982A9346}"/>
              </a:ext>
            </a:extLst>
          </p:cNvPr>
          <p:cNvSpPr>
            <a:spLocks noGrp="1"/>
          </p:cNvSpPr>
          <p:nvPr>
            <p:ph type="body" sz="quarter" idx="13"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1" name="Text Placeholder 45">
            <a:extLst>
              <a:ext uri="{FF2B5EF4-FFF2-40B4-BE49-F238E27FC236}">
                <a16:creationId xmlns="" xmlns:a16="http://schemas.microsoft.com/office/drawing/2014/main" id="{D5488AA9-6308-4ACF-8102-A20E5DD49839}"/>
              </a:ext>
            </a:extLst>
          </p:cNvPr>
          <p:cNvSpPr>
            <a:spLocks noGrp="1"/>
          </p:cNvSpPr>
          <p:nvPr>
            <p:ph type="body" sz="quarter" idx="19"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2" name="Group 4">
            <a:extLst>
              <a:ext uri="{FF2B5EF4-FFF2-40B4-BE49-F238E27FC236}">
                <a16:creationId xmlns="" xmlns:a16="http://schemas.microsoft.com/office/drawing/2014/main" id="{25BED32E-920A-4F14-97AD-A0E5F2416B93}"/>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73" name="Freeform 5">
              <a:extLst>
                <a:ext uri="{FF2B5EF4-FFF2-40B4-BE49-F238E27FC236}">
                  <a16:creationId xmlns="" xmlns:a16="http://schemas.microsoft.com/office/drawing/2014/main" id="{4D0F7069-852F-4734-B519-CFFB9E12B872}"/>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74" name="Freeform 6">
              <a:extLst>
                <a:ext uri="{FF2B5EF4-FFF2-40B4-BE49-F238E27FC236}">
                  <a16:creationId xmlns="" xmlns:a16="http://schemas.microsoft.com/office/drawing/2014/main" id="{3A274A31-0CC3-4E65-8D9C-D645B54D76A4}"/>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grpSp>
      <p:sp>
        <p:nvSpPr>
          <p:cNvPr id="75" name="Text Placeholder 45">
            <a:extLst>
              <a:ext uri="{FF2B5EF4-FFF2-40B4-BE49-F238E27FC236}">
                <a16:creationId xmlns="" xmlns:a16="http://schemas.microsoft.com/office/drawing/2014/main" id="{ABFDAE42-272B-463C-A100-B98BCC9C0F29}"/>
              </a:ext>
            </a:extLst>
          </p:cNvPr>
          <p:cNvSpPr>
            <a:spLocks noGrp="1"/>
          </p:cNvSpPr>
          <p:nvPr>
            <p:ph type="body" sz="quarter" idx="15"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76" name="Text Placeholder 45">
            <a:extLst>
              <a:ext uri="{FF2B5EF4-FFF2-40B4-BE49-F238E27FC236}">
                <a16:creationId xmlns="" xmlns:a16="http://schemas.microsoft.com/office/drawing/2014/main" id="{7156CC6D-F7CC-4287-A3B7-1DD0AEB621F2}"/>
              </a:ext>
            </a:extLst>
          </p:cNvPr>
          <p:cNvSpPr>
            <a:spLocks noGrp="1"/>
          </p:cNvSpPr>
          <p:nvPr>
            <p:ph type="body" sz="quarter" idx="20"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77" name="Group 4">
            <a:extLst>
              <a:ext uri="{FF2B5EF4-FFF2-40B4-BE49-F238E27FC236}">
                <a16:creationId xmlns="" xmlns:a16="http://schemas.microsoft.com/office/drawing/2014/main" id="{A69037FA-E8F8-445B-BFAB-FA099E39B9DB}"/>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78" name="Freeform 5">
              <a:extLst>
                <a:ext uri="{FF2B5EF4-FFF2-40B4-BE49-F238E27FC236}">
                  <a16:creationId xmlns="" xmlns:a16="http://schemas.microsoft.com/office/drawing/2014/main" id="{C52E8278-574B-4BD6-ADC4-9A3F85ABCF24}"/>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79" name="Freeform 6">
              <a:extLst>
                <a:ext uri="{FF2B5EF4-FFF2-40B4-BE49-F238E27FC236}">
                  <a16:creationId xmlns="" xmlns:a16="http://schemas.microsoft.com/office/drawing/2014/main" id="{6DAE44B0-DB54-406F-937C-17979FF24CDE}"/>
                </a:ext>
              </a:extLst>
            </p:cNvPr>
            <p:cNvSpPr>
              <a:spLocks/>
            </p:cNvSpPr>
            <p:nvPr userDrawn="1"/>
          </p:nvSpPr>
          <p:spPr bwMode="auto">
            <a:xfrm>
              <a:off x="5358" y="1179"/>
              <a:ext cx="3222"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grpSp>
      <p:sp>
        <p:nvSpPr>
          <p:cNvPr id="80" name="Text Placeholder 45">
            <a:extLst>
              <a:ext uri="{FF2B5EF4-FFF2-40B4-BE49-F238E27FC236}">
                <a16:creationId xmlns="" xmlns:a16="http://schemas.microsoft.com/office/drawing/2014/main" id="{983EDF7F-8032-4DE1-9E0B-95CBF5A3058A}"/>
              </a:ext>
            </a:extLst>
          </p:cNvPr>
          <p:cNvSpPr>
            <a:spLocks noGrp="1"/>
          </p:cNvSpPr>
          <p:nvPr>
            <p:ph type="body" sz="quarter" idx="17"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81" name="Text Placeholder 45">
            <a:extLst>
              <a:ext uri="{FF2B5EF4-FFF2-40B4-BE49-F238E27FC236}">
                <a16:creationId xmlns="" xmlns:a16="http://schemas.microsoft.com/office/drawing/2014/main" id="{12ED8FEA-EE8A-497E-8E89-64A1ED5DADE9}"/>
              </a:ext>
            </a:extLst>
          </p:cNvPr>
          <p:cNvSpPr>
            <a:spLocks noGrp="1"/>
          </p:cNvSpPr>
          <p:nvPr>
            <p:ph type="body" sz="quarter" idx="21"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4342807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1+#ppt_w/2"/>
                                          </p:val>
                                        </p:tav>
                                        <p:tav tm="100000">
                                          <p:val>
                                            <p:strVal val="#ppt_x"/>
                                          </p:val>
                                        </p:tav>
                                      </p:tavLst>
                                    </p:anim>
                                    <p:anim calcmode="lin" valueType="num">
                                      <p:cBhvr additive="base">
                                        <p:cTn id="23" dur="500" fill="hold"/>
                                        <p:tgtEl>
                                          <p:spTgt spid="62"/>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65">
                                            <p:txEl>
                                              <p:pRg st="0" end="0"/>
                                            </p:txEl>
                                          </p:spTgt>
                                        </p:tgtEl>
                                        <p:attrNameLst>
                                          <p:attrName>style.visibility</p:attrName>
                                        </p:attrNameLst>
                                      </p:cBhvr>
                                      <p:to>
                                        <p:strVal val="visible"/>
                                      </p:to>
                                    </p:set>
                                    <p:animEffect transition="in" filter="fade">
                                      <p:cBhvr>
                                        <p:cTn id="26" dur="500"/>
                                        <p:tgtEl>
                                          <p:spTgt spid="65">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6">
                                            <p:txEl>
                                              <p:pRg st="0" end="0"/>
                                            </p:txEl>
                                          </p:spTgt>
                                        </p:tgtEl>
                                        <p:attrNameLst>
                                          <p:attrName>style.visibility</p:attrName>
                                        </p:attrNameLst>
                                      </p:cBhvr>
                                      <p:to>
                                        <p:strVal val="visible"/>
                                      </p:to>
                                    </p:set>
                                    <p:animEffect transition="in" filter="fade">
                                      <p:cBhvr>
                                        <p:cTn id="29" dur="500"/>
                                        <p:tgtEl>
                                          <p:spTgt spid="66">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1+#ppt_w/2"/>
                                          </p:val>
                                        </p:tav>
                                        <p:tav tm="100000">
                                          <p:val>
                                            <p:strVal val="#ppt_x"/>
                                          </p:val>
                                        </p:tav>
                                      </p:tavLst>
                                    </p:anim>
                                    <p:anim calcmode="lin" valueType="num">
                                      <p:cBhvr additive="base">
                                        <p:cTn id="34" dur="500" fill="hold"/>
                                        <p:tgtEl>
                                          <p:spTgt spid="67"/>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70">
                                            <p:txEl>
                                              <p:pRg st="0" end="0"/>
                                            </p:txEl>
                                          </p:spTgt>
                                        </p:tgtEl>
                                        <p:attrNameLst>
                                          <p:attrName>style.visibility</p:attrName>
                                        </p:attrNameLst>
                                      </p:cBhvr>
                                      <p:to>
                                        <p:strVal val="visible"/>
                                      </p:to>
                                    </p:set>
                                    <p:animEffect transition="in" filter="fade">
                                      <p:cBhvr>
                                        <p:cTn id="37" dur="500"/>
                                        <p:tgtEl>
                                          <p:spTgt spid="70">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71">
                                            <p:txEl>
                                              <p:pRg st="0" end="0"/>
                                            </p:txEl>
                                          </p:spTgt>
                                        </p:tgtEl>
                                        <p:attrNameLst>
                                          <p:attrName>style.visibility</p:attrName>
                                        </p:attrNameLst>
                                      </p:cBhvr>
                                      <p:to>
                                        <p:strVal val="visible"/>
                                      </p:to>
                                    </p:set>
                                    <p:animEffect transition="in" filter="fade">
                                      <p:cBhvr>
                                        <p:cTn id="40" dur="500"/>
                                        <p:tgtEl>
                                          <p:spTgt spid="71">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additive="base">
                                        <p:cTn id="44" dur="500" fill="hold"/>
                                        <p:tgtEl>
                                          <p:spTgt spid="72"/>
                                        </p:tgtEl>
                                        <p:attrNameLst>
                                          <p:attrName>ppt_x</p:attrName>
                                        </p:attrNameLst>
                                      </p:cBhvr>
                                      <p:tavLst>
                                        <p:tav tm="0">
                                          <p:val>
                                            <p:strVal val="1+#ppt_w/2"/>
                                          </p:val>
                                        </p:tav>
                                        <p:tav tm="100000">
                                          <p:val>
                                            <p:strVal val="#ppt_x"/>
                                          </p:val>
                                        </p:tav>
                                      </p:tavLst>
                                    </p:anim>
                                    <p:anim calcmode="lin" valueType="num">
                                      <p:cBhvr additive="base">
                                        <p:cTn id="45" dur="500" fill="hold"/>
                                        <p:tgtEl>
                                          <p:spTgt spid="7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75">
                                            <p:txEl>
                                              <p:pRg st="0" end="0"/>
                                            </p:txEl>
                                          </p:spTgt>
                                        </p:tgtEl>
                                        <p:attrNameLst>
                                          <p:attrName>style.visibility</p:attrName>
                                        </p:attrNameLst>
                                      </p:cBhvr>
                                      <p:to>
                                        <p:strVal val="visible"/>
                                      </p:to>
                                    </p:set>
                                    <p:animEffect transition="in" filter="fade">
                                      <p:cBhvr>
                                        <p:cTn id="48" dur="500"/>
                                        <p:tgtEl>
                                          <p:spTgt spid="7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76">
                                            <p:txEl>
                                              <p:pRg st="0" end="0"/>
                                            </p:txEl>
                                          </p:spTgt>
                                        </p:tgtEl>
                                        <p:attrNameLst>
                                          <p:attrName>style.visibility</p:attrName>
                                        </p:attrNameLst>
                                      </p:cBhvr>
                                      <p:to>
                                        <p:strVal val="visible"/>
                                      </p:to>
                                    </p:set>
                                    <p:animEffect transition="in" filter="fade">
                                      <p:cBhvr>
                                        <p:cTn id="51" dur="500"/>
                                        <p:tgtEl>
                                          <p:spTgt spid="7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500" fill="hold"/>
                                        <p:tgtEl>
                                          <p:spTgt spid="77"/>
                                        </p:tgtEl>
                                        <p:attrNameLst>
                                          <p:attrName>ppt_x</p:attrName>
                                        </p:attrNameLst>
                                      </p:cBhvr>
                                      <p:tavLst>
                                        <p:tav tm="0">
                                          <p:val>
                                            <p:strVal val="1+#ppt_w/2"/>
                                          </p:val>
                                        </p:tav>
                                        <p:tav tm="100000">
                                          <p:val>
                                            <p:strVal val="#ppt_x"/>
                                          </p:val>
                                        </p:tav>
                                      </p:tavLst>
                                    </p:anim>
                                    <p:anim calcmode="lin" valueType="num">
                                      <p:cBhvr additive="base">
                                        <p:cTn id="56" dur="500" fill="hold"/>
                                        <p:tgtEl>
                                          <p:spTgt spid="7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80">
                                            <p:txEl>
                                              <p:pRg st="0" end="0"/>
                                            </p:txEl>
                                          </p:spTgt>
                                        </p:tgtEl>
                                        <p:attrNameLst>
                                          <p:attrName>style.visibility</p:attrName>
                                        </p:attrNameLst>
                                      </p:cBhvr>
                                      <p:to>
                                        <p:strVal val="visible"/>
                                      </p:to>
                                    </p:set>
                                    <p:animEffect transition="in" filter="fade">
                                      <p:cBhvr>
                                        <p:cTn id="59" dur="500"/>
                                        <p:tgtEl>
                                          <p:spTgt spid="8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81">
                                            <p:txEl>
                                              <p:pRg st="0" end="0"/>
                                            </p:txEl>
                                          </p:spTgt>
                                        </p:tgtEl>
                                        <p:attrNameLst>
                                          <p:attrName>style.visibility</p:attrName>
                                        </p:attrNameLst>
                                      </p:cBhvr>
                                      <p:to>
                                        <p:strVal val="visible"/>
                                      </p:to>
                                    </p:set>
                                    <p:animEffect transition="in" filter="fade">
                                      <p:cBhvr>
                                        <p:cTn id="62" dur="500"/>
                                        <p:tgtEl>
                                          <p:spTgt spid="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70" grpId="0" build="p">
        <p:tmplLst>
          <p:tmpl lvl="1">
            <p:tnLst>
              <p:par>
                <p:cTn presetID="10" presetClass="entr" presetSubtype="0" fill="hold" nodeType="withEffect">
                  <p:stCondLst>
                    <p:cond delay="50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0" grpId="0" build="p">
        <p:tmplLst>
          <p:tmpl lvl="1">
            <p:tnLst>
              <p:par>
                <p:cTn presetID="10" presetClass="entr" presetSubtype="0" fill="hold" nodeType="withEffect">
                  <p:stCondLst>
                    <p:cond delay="50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withEffect">
                  <p:stCondLst>
                    <p:cond delay="50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mage and grey">
    <p:bg>
      <p:bgPr>
        <a:solidFill>
          <a:schemeClr val="bg1">
            <a:alpha val="70000"/>
          </a:schemeClr>
        </a:solid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 xmlns:a16="http://schemas.microsoft.com/office/drawing/2014/main" id="{1F65F503-919E-4C00-B7AC-DFE3A825F30E}"/>
              </a:ext>
            </a:extLst>
          </p:cNvPr>
          <p:cNvSpPr/>
          <p:nvPr userDrawn="1"/>
        </p:nvSpPr>
        <p:spPr>
          <a:xfrm>
            <a:off x="3449556" y="1447800"/>
            <a:ext cx="8742444" cy="5129209"/>
          </a:xfrm>
          <a:custGeom>
            <a:avLst/>
            <a:gdLst>
              <a:gd name="connsiteX0" fmla="*/ 1334560 w 8742444"/>
              <a:gd name="connsiteY0" fmla="*/ 716908 h 5129209"/>
              <a:gd name="connsiteX1" fmla="*/ 1343617 w 8742444"/>
              <a:gd name="connsiteY1" fmla="*/ 750175 h 5129209"/>
              <a:gd name="connsiteX2" fmla="*/ 1344202 w 8742444"/>
              <a:gd name="connsiteY2" fmla="*/ 753265 h 5129209"/>
              <a:gd name="connsiteX3" fmla="*/ 981852 w 8742444"/>
              <a:gd name="connsiteY3" fmla="*/ 0 h 5129209"/>
              <a:gd name="connsiteX4" fmla="*/ 8742444 w 8742444"/>
              <a:gd name="connsiteY4" fmla="*/ 0 h 5129209"/>
              <a:gd name="connsiteX5" fmla="*/ 8742444 w 8742444"/>
              <a:gd name="connsiteY5" fmla="*/ 5129209 h 5129209"/>
              <a:gd name="connsiteX6" fmla="*/ 0 w 8742444"/>
              <a:gd name="connsiteY6" fmla="*/ 5129209 h 5129209"/>
              <a:gd name="connsiteX7" fmla="*/ 0 w 8742444"/>
              <a:gd name="connsiteY7" fmla="*/ 5126522 h 5129209"/>
              <a:gd name="connsiteX8" fmla="*/ 55645 w 8742444"/>
              <a:gd name="connsiteY8" fmla="*/ 5126673 h 5129209"/>
              <a:gd name="connsiteX9" fmla="*/ 810239 w 8742444"/>
              <a:gd name="connsiteY9" fmla="*/ 4025703 h 5129209"/>
              <a:gd name="connsiteX10" fmla="*/ 823887 w 8742444"/>
              <a:gd name="connsiteY10" fmla="*/ 3996098 h 5129209"/>
              <a:gd name="connsiteX11" fmla="*/ 810454 w 8742444"/>
              <a:gd name="connsiteY11" fmla="*/ 4037310 h 5129209"/>
              <a:gd name="connsiteX12" fmla="*/ 750347 w 8742444"/>
              <a:gd name="connsiteY12" fmla="*/ 4188720 h 5129209"/>
              <a:gd name="connsiteX13" fmla="*/ 2178442 w 8742444"/>
              <a:gd name="connsiteY13" fmla="*/ 3020318 h 5129209"/>
              <a:gd name="connsiteX14" fmla="*/ 2435137 w 8742444"/>
              <a:gd name="connsiteY14" fmla="*/ 1994840 h 5129209"/>
              <a:gd name="connsiteX15" fmla="*/ 1314354 w 8742444"/>
              <a:gd name="connsiteY15" fmla="*/ 404813 h 5129209"/>
              <a:gd name="connsiteX16" fmla="*/ 1234815 w 8742444"/>
              <a:gd name="connsiteY16" fmla="*/ 404813 h 5129209"/>
              <a:gd name="connsiteX17" fmla="*/ 1264642 w 8742444"/>
              <a:gd name="connsiteY17" fmla="*/ 487634 h 5129209"/>
              <a:gd name="connsiteX18" fmla="*/ 1232516 w 8742444"/>
              <a:gd name="connsiteY18" fmla="*/ 405780 h 5129209"/>
              <a:gd name="connsiteX19" fmla="*/ 1076382 w 8742444"/>
              <a:gd name="connsiteY19" fmla="*/ 123920 h 512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42444" h="5129209">
                <a:moveTo>
                  <a:pt x="1334560" y="716908"/>
                </a:moveTo>
                <a:lnTo>
                  <a:pt x="1343617" y="750175"/>
                </a:lnTo>
                <a:lnTo>
                  <a:pt x="1344202" y="753265"/>
                </a:lnTo>
                <a:close/>
                <a:moveTo>
                  <a:pt x="981852" y="0"/>
                </a:moveTo>
                <a:lnTo>
                  <a:pt x="8742444" y="0"/>
                </a:lnTo>
                <a:lnTo>
                  <a:pt x="8742444" y="5129209"/>
                </a:lnTo>
                <a:lnTo>
                  <a:pt x="0" y="5129209"/>
                </a:lnTo>
                <a:lnTo>
                  <a:pt x="0" y="5126522"/>
                </a:lnTo>
                <a:lnTo>
                  <a:pt x="55645" y="5126673"/>
                </a:lnTo>
                <a:cubicBezTo>
                  <a:pt x="306347" y="4911399"/>
                  <a:pt x="576260" y="4514276"/>
                  <a:pt x="810239" y="4025703"/>
                </a:cubicBezTo>
                <a:lnTo>
                  <a:pt x="823887" y="3996098"/>
                </a:lnTo>
                <a:lnTo>
                  <a:pt x="810454" y="4037310"/>
                </a:lnTo>
                <a:cubicBezTo>
                  <a:pt x="791925" y="4088674"/>
                  <a:pt x="772040" y="4138697"/>
                  <a:pt x="750347" y="4188720"/>
                </a:cubicBezTo>
                <a:cubicBezTo>
                  <a:pt x="1578280" y="3910019"/>
                  <a:pt x="2022978" y="3556282"/>
                  <a:pt x="2178442" y="3020318"/>
                </a:cubicBezTo>
                <a:cubicBezTo>
                  <a:pt x="2229057" y="2848810"/>
                  <a:pt x="2333905" y="2462916"/>
                  <a:pt x="2435137" y="1994840"/>
                </a:cubicBezTo>
                <a:cubicBezTo>
                  <a:pt x="2648447" y="1001520"/>
                  <a:pt x="1975977" y="404813"/>
                  <a:pt x="1314354" y="404813"/>
                </a:cubicBezTo>
                <a:cubicBezTo>
                  <a:pt x="1234815" y="404813"/>
                  <a:pt x="1234815" y="404813"/>
                  <a:pt x="1234815" y="404813"/>
                </a:cubicBezTo>
                <a:lnTo>
                  <a:pt x="1264642" y="487634"/>
                </a:lnTo>
                <a:lnTo>
                  <a:pt x="1232516" y="405780"/>
                </a:lnTo>
                <a:cubicBezTo>
                  <a:pt x="1188500" y="306092"/>
                  <a:pt x="1136657" y="211808"/>
                  <a:pt x="1076382" y="12392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noAutofit/>
          </a:bodyPr>
          <a:lstStyle/>
          <a:p>
            <a:endParaRPr lang="en-GB">
              <a:solidFill>
                <a:srgbClr val="1F2A44"/>
              </a:solidFill>
              <a:latin typeface="Corbel" panose="020B0503020204020204" pitchFamily="34" charset="0"/>
            </a:endParaRPr>
          </a:p>
        </p:txBody>
      </p:sp>
      <p:sp>
        <p:nvSpPr>
          <p:cNvPr id="119" name="Freeform 19">
            <a:extLst>
              <a:ext uri="{FF2B5EF4-FFF2-40B4-BE49-F238E27FC236}">
                <a16:creationId xmlns="" xmlns:a16="http://schemas.microsoft.com/office/drawing/2014/main" id="{01648917-1CF3-4D06-BC43-6397D9082BAD}"/>
              </a:ext>
            </a:extLst>
          </p:cNvPr>
          <p:cNvSpPr>
            <a:spLocks/>
          </p:cNvSpPr>
          <p:nvPr userDrawn="1"/>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Freeform: Shape 38">
            <a:extLst>
              <a:ext uri="{FF2B5EF4-FFF2-40B4-BE49-F238E27FC236}">
                <a16:creationId xmlns=""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Freeform 14">
            <a:extLst>
              <a:ext uri="{FF2B5EF4-FFF2-40B4-BE49-F238E27FC236}">
                <a16:creationId xmlns=""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41" name="Picture Placeholder 2">
            <a:extLst>
              <a:ext uri="{FF2B5EF4-FFF2-40B4-BE49-F238E27FC236}">
                <a16:creationId xmlns=""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pic>
        <p:nvPicPr>
          <p:cNvPr id="9" name="Picture 8">
            <a:extLst>
              <a:ext uri="{FF2B5EF4-FFF2-40B4-BE49-F238E27FC236}">
                <a16:creationId xmlns=""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Tree>
    <p:extLst>
      <p:ext uri="{BB962C8B-B14F-4D97-AF65-F5344CB8AC3E}">
        <p14:creationId xmlns:p14="http://schemas.microsoft.com/office/powerpoint/2010/main" val="12568830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7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9" name="Freeform: Shape 38">
            <a:extLst>
              <a:ext uri="{FF2B5EF4-FFF2-40B4-BE49-F238E27FC236}">
                <a16:creationId xmlns=""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Freeform 14">
            <a:extLst>
              <a:ext uri="{FF2B5EF4-FFF2-40B4-BE49-F238E27FC236}">
                <a16:creationId xmlns="" xmlns:a16="http://schemas.microsoft.com/office/drawing/2014/main" id="{D8114A10-2F04-464D-9ACF-43C9CF1AA396}"/>
              </a:ext>
            </a:extLst>
          </p:cNvPr>
          <p:cNvSpPr>
            <a:spLocks/>
          </p:cNvSpPr>
          <p:nvPr userDrawn="1"/>
        </p:nvSpPr>
        <p:spPr bwMode="auto">
          <a:xfrm>
            <a:off x="4180851" y="1871348"/>
            <a:ext cx="1888702" cy="3765172"/>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41" name="Picture Placeholder 2">
            <a:extLst>
              <a:ext uri="{FF2B5EF4-FFF2-40B4-BE49-F238E27FC236}">
                <a16:creationId xmlns="" xmlns:a16="http://schemas.microsoft.com/office/drawing/2014/main" id="{94CDE493-84CB-40FD-9A34-3F31D9B6988D}"/>
              </a:ext>
            </a:extLst>
          </p:cNvPr>
          <p:cNvSpPr>
            <a:spLocks noGrp="1"/>
          </p:cNvSpPr>
          <p:nvPr>
            <p:ph type="pic" sz="quarter" idx="22" hasCustomPrompt="1"/>
          </p:nvPr>
        </p:nvSpPr>
        <p:spPr>
          <a:xfrm>
            <a:off x="522289" y="1848487"/>
            <a:ext cx="4305194"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29" name="Group 4">
            <a:extLst>
              <a:ext uri="{FF2B5EF4-FFF2-40B4-BE49-F238E27FC236}">
                <a16:creationId xmlns="" xmlns:a16="http://schemas.microsoft.com/office/drawing/2014/main" id="{4C81B567-CF18-43F5-A406-86EA269081A8}"/>
              </a:ext>
            </a:extLst>
          </p:cNvPr>
          <p:cNvGrpSpPr>
            <a:grpSpLocks noChangeAspect="1"/>
          </p:cNvGrpSpPr>
          <p:nvPr userDrawn="1"/>
        </p:nvGrpSpPr>
        <p:grpSpPr bwMode="auto">
          <a:xfrm>
            <a:off x="7308849" y="1871663"/>
            <a:ext cx="6940551" cy="969963"/>
            <a:chOff x="4208" y="1179"/>
            <a:chExt cx="4372" cy="611"/>
          </a:xfrm>
          <a:solidFill>
            <a:schemeClr val="accent3"/>
          </a:solidFill>
        </p:grpSpPr>
        <p:sp>
          <p:nvSpPr>
            <p:cNvPr id="30" name="Freeform 5">
              <a:extLst>
                <a:ext uri="{FF2B5EF4-FFF2-40B4-BE49-F238E27FC236}">
                  <a16:creationId xmlns="" xmlns:a16="http://schemas.microsoft.com/office/drawing/2014/main" id="{9508B1B5-82ED-437C-81B8-F440B113F577}"/>
                </a:ext>
              </a:extLst>
            </p:cNvPr>
            <p:cNvSpPr>
              <a:spLocks/>
            </p:cNvSpPr>
            <p:nvPr userDrawn="1"/>
          </p:nvSpPr>
          <p:spPr bwMode="auto">
            <a:xfrm>
              <a:off x="4208" y="1179"/>
              <a:ext cx="1150"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31" name="Freeform 6">
              <a:extLst>
                <a:ext uri="{FF2B5EF4-FFF2-40B4-BE49-F238E27FC236}">
                  <a16:creationId xmlns="" xmlns:a16="http://schemas.microsoft.com/office/drawing/2014/main" id="{3684AE13-BD86-4476-A3A2-75C1BFAA2AA4}"/>
                </a:ext>
              </a:extLst>
            </p:cNvPr>
            <p:cNvSpPr>
              <a:spLocks/>
            </p:cNvSpPr>
            <p:nvPr userDrawn="1"/>
          </p:nvSpPr>
          <p:spPr bwMode="auto">
            <a:xfrm>
              <a:off x="5358" y="1179"/>
              <a:ext cx="3222" cy="611"/>
            </a:xfrm>
            <a:prstGeom prst="rect">
              <a:avLst/>
            </a:prstGeom>
            <a:solidFill>
              <a:srgbClr val="00B1E2">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grpSp>
      <p:sp>
        <p:nvSpPr>
          <p:cNvPr id="32" name="Text Placeholder 45">
            <a:extLst>
              <a:ext uri="{FF2B5EF4-FFF2-40B4-BE49-F238E27FC236}">
                <a16:creationId xmlns="" xmlns:a16="http://schemas.microsoft.com/office/drawing/2014/main" id="{F3F5700E-F416-4C55-AB4F-564F8C2FE998}"/>
              </a:ext>
            </a:extLst>
          </p:cNvPr>
          <p:cNvSpPr>
            <a:spLocks noGrp="1"/>
          </p:cNvSpPr>
          <p:nvPr>
            <p:ph type="body" sz="quarter" idx="23" hasCustomPrompt="1"/>
          </p:nvPr>
        </p:nvSpPr>
        <p:spPr>
          <a:xfrm>
            <a:off x="9361869" y="219487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3" name="Text Placeholder 45">
            <a:extLst>
              <a:ext uri="{FF2B5EF4-FFF2-40B4-BE49-F238E27FC236}">
                <a16:creationId xmlns="" xmlns:a16="http://schemas.microsoft.com/office/drawing/2014/main" id="{29BE2612-6269-43AE-947D-B0586391E346}"/>
              </a:ext>
            </a:extLst>
          </p:cNvPr>
          <p:cNvSpPr>
            <a:spLocks noGrp="1"/>
          </p:cNvSpPr>
          <p:nvPr>
            <p:ph type="body" sz="quarter" idx="24" hasCustomPrompt="1"/>
          </p:nvPr>
        </p:nvSpPr>
        <p:spPr>
          <a:xfrm>
            <a:off x="7748155" y="219487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34" name="Group 4">
            <a:extLst>
              <a:ext uri="{FF2B5EF4-FFF2-40B4-BE49-F238E27FC236}">
                <a16:creationId xmlns="" xmlns:a16="http://schemas.microsoft.com/office/drawing/2014/main" id="{CC60C1B1-9B3E-48D0-9740-44DDE786A542}"/>
              </a:ext>
            </a:extLst>
          </p:cNvPr>
          <p:cNvGrpSpPr>
            <a:grpSpLocks noChangeAspect="1"/>
          </p:cNvGrpSpPr>
          <p:nvPr userDrawn="1"/>
        </p:nvGrpSpPr>
        <p:grpSpPr bwMode="auto">
          <a:xfrm>
            <a:off x="6994524" y="2890838"/>
            <a:ext cx="6940551" cy="969963"/>
            <a:chOff x="4208" y="1179"/>
            <a:chExt cx="4372" cy="611"/>
          </a:xfrm>
          <a:solidFill>
            <a:schemeClr val="accent3"/>
          </a:solidFill>
        </p:grpSpPr>
        <p:sp>
          <p:nvSpPr>
            <p:cNvPr id="35" name="Freeform 5">
              <a:extLst>
                <a:ext uri="{FF2B5EF4-FFF2-40B4-BE49-F238E27FC236}">
                  <a16:creationId xmlns="" xmlns:a16="http://schemas.microsoft.com/office/drawing/2014/main" id="{BD192240-7514-42D4-AB40-1474BEF9A86D}"/>
                </a:ext>
              </a:extLst>
            </p:cNvPr>
            <p:cNvSpPr>
              <a:spLocks/>
            </p:cNvSpPr>
            <p:nvPr userDrawn="1"/>
          </p:nvSpPr>
          <p:spPr bwMode="auto">
            <a:xfrm>
              <a:off x="4208" y="1179"/>
              <a:ext cx="114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36" name="Freeform 6">
              <a:extLst>
                <a:ext uri="{FF2B5EF4-FFF2-40B4-BE49-F238E27FC236}">
                  <a16:creationId xmlns="" xmlns:a16="http://schemas.microsoft.com/office/drawing/2014/main" id="{317C3FFB-FAE1-490B-BE2F-FDE02A4694F0}"/>
                </a:ext>
              </a:extLst>
            </p:cNvPr>
            <p:cNvSpPr>
              <a:spLocks/>
            </p:cNvSpPr>
            <p:nvPr userDrawn="1"/>
          </p:nvSpPr>
          <p:spPr bwMode="auto">
            <a:xfrm>
              <a:off x="5357" y="1179"/>
              <a:ext cx="3223" cy="611"/>
            </a:xfrm>
            <a:prstGeom prst="rect">
              <a:avLst/>
            </a:prstGeom>
            <a:solidFill>
              <a:srgbClr val="FFB81C">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grpSp>
      <p:sp>
        <p:nvSpPr>
          <p:cNvPr id="37" name="Text Placeholder 45">
            <a:extLst>
              <a:ext uri="{FF2B5EF4-FFF2-40B4-BE49-F238E27FC236}">
                <a16:creationId xmlns="" xmlns:a16="http://schemas.microsoft.com/office/drawing/2014/main" id="{375E2429-F50F-44DE-8E61-8B2775A6ACDB}"/>
              </a:ext>
            </a:extLst>
          </p:cNvPr>
          <p:cNvSpPr>
            <a:spLocks noGrp="1"/>
          </p:cNvSpPr>
          <p:nvPr>
            <p:ph type="body" sz="quarter" idx="25" hasCustomPrompt="1"/>
          </p:nvPr>
        </p:nvSpPr>
        <p:spPr>
          <a:xfrm>
            <a:off x="9106627" y="3173857"/>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38" name="Text Placeholder 45">
            <a:extLst>
              <a:ext uri="{FF2B5EF4-FFF2-40B4-BE49-F238E27FC236}">
                <a16:creationId xmlns="" xmlns:a16="http://schemas.microsoft.com/office/drawing/2014/main" id="{92705A09-051E-4664-BBA4-FCA426696C81}"/>
              </a:ext>
            </a:extLst>
          </p:cNvPr>
          <p:cNvSpPr>
            <a:spLocks noGrp="1"/>
          </p:cNvSpPr>
          <p:nvPr>
            <p:ph type="body" sz="quarter" idx="26" hasCustomPrompt="1"/>
          </p:nvPr>
        </p:nvSpPr>
        <p:spPr>
          <a:xfrm>
            <a:off x="7410449" y="3173857"/>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2" name="Group 4">
            <a:extLst>
              <a:ext uri="{FF2B5EF4-FFF2-40B4-BE49-F238E27FC236}">
                <a16:creationId xmlns="" xmlns:a16="http://schemas.microsoft.com/office/drawing/2014/main" id="{5B3A99E4-3C8C-464D-A07A-AE8A441D311E}"/>
              </a:ext>
            </a:extLst>
          </p:cNvPr>
          <p:cNvGrpSpPr>
            <a:grpSpLocks noChangeAspect="1"/>
          </p:cNvGrpSpPr>
          <p:nvPr userDrawn="1"/>
        </p:nvGrpSpPr>
        <p:grpSpPr bwMode="auto">
          <a:xfrm>
            <a:off x="6677024" y="3919538"/>
            <a:ext cx="6940551" cy="969963"/>
            <a:chOff x="4208" y="1179"/>
            <a:chExt cx="4372" cy="611"/>
          </a:xfrm>
          <a:solidFill>
            <a:schemeClr val="accent3"/>
          </a:solidFill>
        </p:grpSpPr>
        <p:sp>
          <p:nvSpPr>
            <p:cNvPr id="43" name="Freeform 5">
              <a:extLst>
                <a:ext uri="{FF2B5EF4-FFF2-40B4-BE49-F238E27FC236}">
                  <a16:creationId xmlns="" xmlns:a16="http://schemas.microsoft.com/office/drawing/2014/main" id="{3CCE2040-E35C-4ED5-8DA6-3F68FEA86EB1}"/>
                </a:ext>
              </a:extLst>
            </p:cNvPr>
            <p:cNvSpPr>
              <a:spLocks/>
            </p:cNvSpPr>
            <p:nvPr userDrawn="1"/>
          </p:nvSpPr>
          <p:spPr bwMode="auto">
            <a:xfrm>
              <a:off x="4208" y="1179"/>
              <a:ext cx="1150" cy="611"/>
            </a:xfrm>
            <a:prstGeom prst="rect">
              <a:avLst/>
            </a:prstGeom>
            <a:solidFill>
              <a:srgbClr val="CD5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44" name="Freeform 6">
              <a:extLst>
                <a:ext uri="{FF2B5EF4-FFF2-40B4-BE49-F238E27FC236}">
                  <a16:creationId xmlns="" xmlns:a16="http://schemas.microsoft.com/office/drawing/2014/main" id="{722A88D1-9D9F-41BD-B5F9-CFA8AD1015A1}"/>
                </a:ext>
              </a:extLst>
            </p:cNvPr>
            <p:cNvSpPr>
              <a:spLocks/>
            </p:cNvSpPr>
            <p:nvPr userDrawn="1"/>
          </p:nvSpPr>
          <p:spPr bwMode="auto">
            <a:xfrm>
              <a:off x="5358" y="1179"/>
              <a:ext cx="3222" cy="611"/>
            </a:xfrm>
            <a:prstGeom prst="rect">
              <a:avLst/>
            </a:prstGeom>
            <a:solidFill>
              <a:srgbClr val="CD5C3E">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grpSp>
      <p:sp>
        <p:nvSpPr>
          <p:cNvPr id="45" name="Text Placeholder 45">
            <a:extLst>
              <a:ext uri="{FF2B5EF4-FFF2-40B4-BE49-F238E27FC236}">
                <a16:creationId xmlns="" xmlns:a16="http://schemas.microsoft.com/office/drawing/2014/main" id="{F0AF7C81-570E-4B3E-AD69-985D88F3CDE6}"/>
              </a:ext>
            </a:extLst>
          </p:cNvPr>
          <p:cNvSpPr>
            <a:spLocks noGrp="1"/>
          </p:cNvSpPr>
          <p:nvPr>
            <p:ph type="body" sz="quarter" idx="27" hasCustomPrompt="1"/>
          </p:nvPr>
        </p:nvSpPr>
        <p:spPr>
          <a:xfrm>
            <a:off x="8818360" y="4205928"/>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46" name="Text Placeholder 45">
            <a:extLst>
              <a:ext uri="{FF2B5EF4-FFF2-40B4-BE49-F238E27FC236}">
                <a16:creationId xmlns="" xmlns:a16="http://schemas.microsoft.com/office/drawing/2014/main" id="{A3F506FA-71BD-4485-AE63-C49C3A545E34}"/>
              </a:ext>
            </a:extLst>
          </p:cNvPr>
          <p:cNvSpPr>
            <a:spLocks noGrp="1"/>
          </p:cNvSpPr>
          <p:nvPr>
            <p:ph type="body" sz="quarter" idx="28" hasCustomPrompt="1"/>
          </p:nvPr>
        </p:nvSpPr>
        <p:spPr>
          <a:xfrm>
            <a:off x="7105649" y="4205928"/>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47" name="Group 4">
            <a:extLst>
              <a:ext uri="{FF2B5EF4-FFF2-40B4-BE49-F238E27FC236}">
                <a16:creationId xmlns="" xmlns:a16="http://schemas.microsoft.com/office/drawing/2014/main" id="{1100D2FA-D3F6-4E1C-BEED-6F4266F93241}"/>
              </a:ext>
            </a:extLst>
          </p:cNvPr>
          <p:cNvGrpSpPr>
            <a:grpSpLocks noChangeAspect="1"/>
          </p:cNvGrpSpPr>
          <p:nvPr userDrawn="1"/>
        </p:nvGrpSpPr>
        <p:grpSpPr bwMode="auto">
          <a:xfrm>
            <a:off x="6362520" y="4951872"/>
            <a:ext cx="6940551" cy="969963"/>
            <a:chOff x="4208" y="1179"/>
            <a:chExt cx="4372" cy="611"/>
          </a:xfrm>
          <a:solidFill>
            <a:schemeClr val="accent3"/>
          </a:solidFill>
        </p:grpSpPr>
        <p:sp>
          <p:nvSpPr>
            <p:cNvPr id="48" name="Freeform 5">
              <a:extLst>
                <a:ext uri="{FF2B5EF4-FFF2-40B4-BE49-F238E27FC236}">
                  <a16:creationId xmlns="" xmlns:a16="http://schemas.microsoft.com/office/drawing/2014/main" id="{6EF282C9-B743-42AD-8C74-23C0363DA61E}"/>
                </a:ext>
              </a:extLst>
            </p:cNvPr>
            <p:cNvSpPr>
              <a:spLocks/>
            </p:cNvSpPr>
            <p:nvPr userDrawn="1"/>
          </p:nvSpPr>
          <p:spPr bwMode="auto">
            <a:xfrm>
              <a:off x="4208" y="1179"/>
              <a:ext cx="1150"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49" name="Freeform 6">
              <a:extLst>
                <a:ext uri="{FF2B5EF4-FFF2-40B4-BE49-F238E27FC236}">
                  <a16:creationId xmlns="" xmlns:a16="http://schemas.microsoft.com/office/drawing/2014/main" id="{BCB8BF7E-2B43-43DA-8240-3C8E4C2EF35D}"/>
                </a:ext>
              </a:extLst>
            </p:cNvPr>
            <p:cNvSpPr>
              <a:spLocks/>
            </p:cNvSpPr>
            <p:nvPr userDrawn="1"/>
          </p:nvSpPr>
          <p:spPr bwMode="auto">
            <a:xfrm>
              <a:off x="5358" y="1179"/>
              <a:ext cx="3222" cy="611"/>
            </a:xfrm>
            <a:prstGeom prst="rect">
              <a:avLst/>
            </a:prstGeom>
            <a:solidFill>
              <a:srgbClr val="AB2A61">
                <a:alpha val="14902"/>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grpSp>
      <p:sp>
        <p:nvSpPr>
          <p:cNvPr id="50" name="Text Placeholder 45">
            <a:extLst>
              <a:ext uri="{FF2B5EF4-FFF2-40B4-BE49-F238E27FC236}">
                <a16:creationId xmlns="" xmlns:a16="http://schemas.microsoft.com/office/drawing/2014/main" id="{7227D79D-A099-40CF-A691-92E4CDF225D2}"/>
              </a:ext>
            </a:extLst>
          </p:cNvPr>
          <p:cNvSpPr>
            <a:spLocks noGrp="1"/>
          </p:cNvSpPr>
          <p:nvPr>
            <p:ph type="body" sz="quarter" idx="29" hasCustomPrompt="1"/>
          </p:nvPr>
        </p:nvSpPr>
        <p:spPr>
          <a:xfrm>
            <a:off x="8513560" y="5291229"/>
            <a:ext cx="3966602" cy="342051"/>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
        <p:nvSpPr>
          <p:cNvPr id="51" name="Text Placeholder 45">
            <a:extLst>
              <a:ext uri="{FF2B5EF4-FFF2-40B4-BE49-F238E27FC236}">
                <a16:creationId xmlns="" xmlns:a16="http://schemas.microsoft.com/office/drawing/2014/main" id="{D76899FC-2213-408F-9150-38FC1F904A48}"/>
              </a:ext>
            </a:extLst>
          </p:cNvPr>
          <p:cNvSpPr>
            <a:spLocks noGrp="1"/>
          </p:cNvSpPr>
          <p:nvPr>
            <p:ph type="body" sz="quarter" idx="30" hasCustomPrompt="1"/>
          </p:nvPr>
        </p:nvSpPr>
        <p:spPr>
          <a:xfrm>
            <a:off x="6724649" y="5291229"/>
            <a:ext cx="1246440" cy="342051"/>
          </a:xfrm>
          <a:prstGeom prst="rect">
            <a:avLst/>
          </a:prstGeom>
        </p:spPr>
        <p:txBody>
          <a:bodyPr anchor="ctr" anchorCtr="0"/>
          <a:lstStyle>
            <a:lvl1pPr marL="0" indent="0" algn="r">
              <a:buNone/>
              <a:defRPr sz="1600" b="1">
                <a:solidFill>
                  <a:schemeClr val="bg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2985994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32">
                                            <p:txEl>
                                              <p:pRg st="0" end="0"/>
                                            </p:txEl>
                                          </p:spTgt>
                                        </p:tgtEl>
                                        <p:attrNameLst>
                                          <p:attrName>style.visibility</p:attrName>
                                        </p:attrNameLst>
                                      </p:cBhvr>
                                      <p:to>
                                        <p:strVal val="visible"/>
                                      </p:to>
                                    </p:set>
                                    <p:animEffect transition="in" filter="fade">
                                      <p:cBhvr>
                                        <p:cTn id="26" dur="500"/>
                                        <p:tgtEl>
                                          <p:spTgt spid="32">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33">
                                            <p:txEl>
                                              <p:pRg st="0" end="0"/>
                                            </p:txEl>
                                          </p:spTgt>
                                        </p:tgtEl>
                                        <p:attrNameLst>
                                          <p:attrName>style.visibility</p:attrName>
                                        </p:attrNameLst>
                                      </p:cBhvr>
                                      <p:to>
                                        <p:strVal val="visible"/>
                                      </p:to>
                                    </p:set>
                                    <p:animEffect transition="in" filter="fade">
                                      <p:cBhvr>
                                        <p:cTn id="29" dur="500"/>
                                        <p:tgtEl>
                                          <p:spTgt spid="33">
                                            <p:txEl>
                                              <p:pRg st="0" end="0"/>
                                            </p:txEl>
                                          </p:spTgt>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1+#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37">
                                            <p:txEl>
                                              <p:pRg st="0" end="0"/>
                                            </p:txEl>
                                          </p:spTgt>
                                        </p:tgtEl>
                                        <p:attrNameLst>
                                          <p:attrName>style.visibility</p:attrName>
                                        </p:attrNameLst>
                                      </p:cBhvr>
                                      <p:to>
                                        <p:strVal val="visible"/>
                                      </p:to>
                                    </p:set>
                                    <p:animEffect transition="in" filter="fade">
                                      <p:cBhvr>
                                        <p:cTn id="37" dur="500"/>
                                        <p:tgtEl>
                                          <p:spTgt spid="37">
                                            <p:txEl>
                                              <p:pRg st="0" end="0"/>
                                            </p:txEl>
                                          </p:spTgt>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8">
                                            <p:txEl>
                                              <p:pRg st="0" end="0"/>
                                            </p:txEl>
                                          </p:spTgt>
                                        </p:tgtEl>
                                        <p:attrNameLst>
                                          <p:attrName>style.visibility</p:attrName>
                                        </p:attrNameLst>
                                      </p:cBhvr>
                                      <p:to>
                                        <p:strVal val="visible"/>
                                      </p:to>
                                    </p:set>
                                    <p:animEffect transition="in" filter="fade">
                                      <p:cBhvr>
                                        <p:cTn id="40" dur="500"/>
                                        <p:tgtEl>
                                          <p:spTgt spid="38">
                                            <p:txEl>
                                              <p:pRg st="0" end="0"/>
                                            </p:txEl>
                                          </p:spTgt>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1+#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45">
                                            <p:txEl>
                                              <p:pRg st="0" end="0"/>
                                            </p:txEl>
                                          </p:spTgt>
                                        </p:tgtEl>
                                        <p:attrNameLst>
                                          <p:attrName>style.visibility</p:attrName>
                                        </p:attrNameLst>
                                      </p:cBhvr>
                                      <p:to>
                                        <p:strVal val="visible"/>
                                      </p:to>
                                    </p:set>
                                    <p:animEffect transition="in" filter="fade">
                                      <p:cBhvr>
                                        <p:cTn id="48" dur="500"/>
                                        <p:tgtEl>
                                          <p:spTgt spid="45">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46">
                                            <p:txEl>
                                              <p:pRg st="0" end="0"/>
                                            </p:txEl>
                                          </p:spTgt>
                                        </p:tgtEl>
                                        <p:attrNameLst>
                                          <p:attrName>style.visibility</p:attrName>
                                        </p:attrNameLst>
                                      </p:cBhvr>
                                      <p:to>
                                        <p:strVal val="visible"/>
                                      </p:to>
                                    </p:set>
                                    <p:animEffect transition="in" filter="fade">
                                      <p:cBhvr>
                                        <p:cTn id="51" dur="500"/>
                                        <p:tgtEl>
                                          <p:spTgt spid="46">
                                            <p:txEl>
                                              <p:pRg st="0" end="0"/>
                                            </p:txEl>
                                          </p:spTgt>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50">
                                            <p:txEl>
                                              <p:pRg st="0" end="0"/>
                                            </p:txEl>
                                          </p:spTgt>
                                        </p:tgtEl>
                                        <p:attrNameLst>
                                          <p:attrName>style.visibility</p:attrName>
                                        </p:attrNameLst>
                                      </p:cBhvr>
                                      <p:to>
                                        <p:strVal val="visible"/>
                                      </p:to>
                                    </p:set>
                                    <p:animEffect transition="in" filter="fade">
                                      <p:cBhvr>
                                        <p:cTn id="59" dur="500"/>
                                        <p:tgtEl>
                                          <p:spTgt spid="50">
                                            <p:txEl>
                                              <p:pRg st="0" end="0"/>
                                            </p:txEl>
                                          </p:spTgt>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51">
                                            <p:txEl>
                                              <p:pRg st="0" end="0"/>
                                            </p:txEl>
                                          </p:spTgt>
                                        </p:tgtEl>
                                        <p:attrNameLst>
                                          <p:attrName>style.visibility</p:attrName>
                                        </p:attrNameLst>
                                      </p:cBhvr>
                                      <p:to>
                                        <p:strVal val="visible"/>
                                      </p:to>
                                    </p:set>
                                    <p:animEffect transition="in" filter="fade">
                                      <p:cBhvr>
                                        <p:cTn id="62"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5" grpId="0" build="p">
        <p:tmplLst>
          <p:tmpl lvl="1">
            <p:tnLst>
              <p:par>
                <p:cTn presetID="10" presetClass="entr" presetSubtype="0"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50" grpId="0" build="p">
        <p:tmplLst>
          <p:tmpl lvl="1">
            <p:tnLst>
              <p:par>
                <p:cTn presetID="10" presetClass="entr" presetSubtype="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50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9_Body Bullets">
    <p:spTree>
      <p:nvGrpSpPr>
        <p:cNvPr id="1" name=""/>
        <p:cNvGrpSpPr/>
        <p:nvPr/>
      </p:nvGrpSpPr>
      <p:grpSpPr>
        <a:xfrm>
          <a:off x="0" y="0"/>
          <a:ext cx="0" cy="0"/>
          <a:chOff x="0" y="0"/>
          <a:chExt cx="0" cy="0"/>
        </a:xfrm>
      </p:grpSpPr>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pic>
        <p:nvPicPr>
          <p:cNvPr id="9" name="Picture 8">
            <a:extLst>
              <a:ext uri="{FF2B5EF4-FFF2-40B4-BE49-F238E27FC236}">
                <a16:creationId xmlns=""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4">
            <a:extLst>
              <a:ext uri="{FF2B5EF4-FFF2-40B4-BE49-F238E27FC236}">
                <a16:creationId xmlns="" xmlns:a16="http://schemas.microsoft.com/office/drawing/2014/main" id="{320CB016-13D6-41E7-B853-3065C7513242}"/>
              </a:ext>
            </a:extLst>
          </p:cNvPr>
          <p:cNvGrpSpPr>
            <a:grpSpLocks noChangeAspect="1"/>
          </p:cNvGrpSpPr>
          <p:nvPr userDrawn="1"/>
        </p:nvGrpSpPr>
        <p:grpSpPr bwMode="auto">
          <a:xfrm>
            <a:off x="6231094" y="1600200"/>
            <a:ext cx="10075706" cy="1408112"/>
            <a:chOff x="4208" y="1179"/>
            <a:chExt cx="4372" cy="611"/>
          </a:xfrm>
          <a:solidFill>
            <a:schemeClr val="accent3"/>
          </a:solidFill>
        </p:grpSpPr>
        <p:sp>
          <p:nvSpPr>
            <p:cNvPr id="24" name="Freeform 5">
              <a:extLst>
                <a:ext uri="{FF2B5EF4-FFF2-40B4-BE49-F238E27FC236}">
                  <a16:creationId xmlns="" xmlns:a16="http://schemas.microsoft.com/office/drawing/2014/main" id="{1E857721-0733-4ED0-B9C9-7E5492366C35}"/>
                </a:ext>
              </a:extLst>
            </p:cNvPr>
            <p:cNvSpPr>
              <a:spLocks/>
            </p:cNvSpPr>
            <p:nvPr userDrawn="1"/>
          </p:nvSpPr>
          <p:spPr bwMode="auto">
            <a:xfrm>
              <a:off x="4208" y="1179"/>
              <a:ext cx="838" cy="61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25" name="Freeform 6">
              <a:extLst>
                <a:ext uri="{FF2B5EF4-FFF2-40B4-BE49-F238E27FC236}">
                  <a16:creationId xmlns="" xmlns:a16="http://schemas.microsoft.com/office/drawing/2014/main" id="{273721DB-BCF9-492D-A179-A4666AB1EDA4}"/>
                </a:ext>
              </a:extLst>
            </p:cNvPr>
            <p:cNvSpPr>
              <a:spLocks/>
            </p:cNvSpPr>
            <p:nvPr userDrawn="1"/>
          </p:nvSpPr>
          <p:spPr bwMode="auto">
            <a:xfrm>
              <a:off x="5046" y="1179"/>
              <a:ext cx="3534"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grpSp>
      <p:sp>
        <p:nvSpPr>
          <p:cNvPr id="26" name="Text Placeholder 45">
            <a:extLst>
              <a:ext uri="{FF2B5EF4-FFF2-40B4-BE49-F238E27FC236}">
                <a16:creationId xmlns="" xmlns:a16="http://schemas.microsoft.com/office/drawing/2014/main" id="{B5D8E346-A4CE-4EEE-A6F7-6F233E7990B9}"/>
              </a:ext>
            </a:extLst>
          </p:cNvPr>
          <p:cNvSpPr>
            <a:spLocks noGrp="1"/>
          </p:cNvSpPr>
          <p:nvPr>
            <p:ph type="body" sz="quarter" idx="11" hasCustomPrompt="1"/>
          </p:nvPr>
        </p:nvSpPr>
        <p:spPr>
          <a:xfrm>
            <a:off x="8458200" y="2065233"/>
            <a:ext cx="5758376" cy="49656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28" name="Group 4">
            <a:extLst>
              <a:ext uri="{FF2B5EF4-FFF2-40B4-BE49-F238E27FC236}">
                <a16:creationId xmlns="" xmlns:a16="http://schemas.microsoft.com/office/drawing/2014/main" id="{8B4F30E0-7DBC-4B8E-9A7C-33AC1B4558C3}"/>
              </a:ext>
            </a:extLst>
          </p:cNvPr>
          <p:cNvGrpSpPr>
            <a:grpSpLocks noChangeAspect="1"/>
          </p:cNvGrpSpPr>
          <p:nvPr userDrawn="1"/>
        </p:nvGrpSpPr>
        <p:grpSpPr bwMode="auto">
          <a:xfrm>
            <a:off x="5786594" y="3086100"/>
            <a:ext cx="10075706" cy="1408112"/>
            <a:chOff x="4208" y="1179"/>
            <a:chExt cx="4372" cy="611"/>
          </a:xfrm>
          <a:solidFill>
            <a:schemeClr val="accent3"/>
          </a:solidFill>
        </p:grpSpPr>
        <p:sp>
          <p:nvSpPr>
            <p:cNvPr id="29" name="Freeform 5">
              <a:extLst>
                <a:ext uri="{FF2B5EF4-FFF2-40B4-BE49-F238E27FC236}">
                  <a16:creationId xmlns="" xmlns:a16="http://schemas.microsoft.com/office/drawing/2014/main" id="{0211D682-6A70-443D-A82E-8A047AA4307C}"/>
                </a:ext>
              </a:extLst>
            </p:cNvPr>
            <p:cNvSpPr>
              <a:spLocks/>
            </p:cNvSpPr>
            <p:nvPr userDrawn="1"/>
          </p:nvSpPr>
          <p:spPr bwMode="auto">
            <a:xfrm>
              <a:off x="4208" y="1179"/>
              <a:ext cx="839" cy="611"/>
            </a:xfrm>
            <a:prstGeom prst="rect">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30" name="Freeform 6">
              <a:extLst>
                <a:ext uri="{FF2B5EF4-FFF2-40B4-BE49-F238E27FC236}">
                  <a16:creationId xmlns="" xmlns:a16="http://schemas.microsoft.com/office/drawing/2014/main" id="{21DDF988-DE72-4929-BB41-F7C081AE6EFA}"/>
                </a:ext>
              </a:extLst>
            </p:cNvPr>
            <p:cNvSpPr>
              <a:spLocks/>
            </p:cNvSpPr>
            <p:nvPr userDrawn="1"/>
          </p:nvSpPr>
          <p:spPr bwMode="auto">
            <a:xfrm>
              <a:off x="5047" y="1179"/>
              <a:ext cx="353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grpSp>
      <p:sp>
        <p:nvSpPr>
          <p:cNvPr id="31" name="Text Placeholder 45">
            <a:extLst>
              <a:ext uri="{FF2B5EF4-FFF2-40B4-BE49-F238E27FC236}">
                <a16:creationId xmlns="" xmlns:a16="http://schemas.microsoft.com/office/drawing/2014/main" id="{37D40D70-B60D-40C7-BF20-D3EFF8080CC0}"/>
              </a:ext>
            </a:extLst>
          </p:cNvPr>
          <p:cNvSpPr>
            <a:spLocks noGrp="1"/>
          </p:cNvSpPr>
          <p:nvPr>
            <p:ph type="body" sz="quarter" idx="12" hasCustomPrompt="1"/>
          </p:nvPr>
        </p:nvSpPr>
        <p:spPr>
          <a:xfrm>
            <a:off x="8013700" y="3551133"/>
            <a:ext cx="5758376" cy="49656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grpSp>
        <p:nvGrpSpPr>
          <p:cNvPr id="32" name="Group 4">
            <a:extLst>
              <a:ext uri="{FF2B5EF4-FFF2-40B4-BE49-F238E27FC236}">
                <a16:creationId xmlns="" xmlns:a16="http://schemas.microsoft.com/office/drawing/2014/main" id="{1407DE59-4226-45F7-9EF9-0396F2D012F7}"/>
              </a:ext>
            </a:extLst>
          </p:cNvPr>
          <p:cNvGrpSpPr>
            <a:grpSpLocks noChangeAspect="1"/>
          </p:cNvGrpSpPr>
          <p:nvPr userDrawn="1"/>
        </p:nvGrpSpPr>
        <p:grpSpPr bwMode="auto">
          <a:xfrm>
            <a:off x="5316694" y="4582498"/>
            <a:ext cx="10075706" cy="1408112"/>
            <a:chOff x="4208" y="1179"/>
            <a:chExt cx="4372" cy="611"/>
          </a:xfrm>
          <a:solidFill>
            <a:schemeClr val="accent3"/>
          </a:solidFill>
        </p:grpSpPr>
        <p:sp>
          <p:nvSpPr>
            <p:cNvPr id="33" name="Freeform 5">
              <a:extLst>
                <a:ext uri="{FF2B5EF4-FFF2-40B4-BE49-F238E27FC236}">
                  <a16:creationId xmlns="" xmlns:a16="http://schemas.microsoft.com/office/drawing/2014/main" id="{0725349E-37E1-40BF-ABEC-B11A7B03BDC9}"/>
                </a:ext>
              </a:extLst>
            </p:cNvPr>
            <p:cNvSpPr>
              <a:spLocks/>
            </p:cNvSpPr>
            <p:nvPr userDrawn="1"/>
          </p:nvSpPr>
          <p:spPr bwMode="auto">
            <a:xfrm>
              <a:off x="4208" y="1179"/>
              <a:ext cx="839" cy="611"/>
            </a:xfrm>
            <a:prstGeom prst="rect">
              <a:avLst/>
            </a:prstGeom>
            <a:solidFill>
              <a:srgbClr val="AB2A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34" name="Freeform 6">
              <a:extLst>
                <a:ext uri="{FF2B5EF4-FFF2-40B4-BE49-F238E27FC236}">
                  <a16:creationId xmlns="" xmlns:a16="http://schemas.microsoft.com/office/drawing/2014/main" id="{F6268FF4-584B-4D8A-849F-4C71DB191675}"/>
                </a:ext>
              </a:extLst>
            </p:cNvPr>
            <p:cNvSpPr>
              <a:spLocks/>
            </p:cNvSpPr>
            <p:nvPr userDrawn="1"/>
          </p:nvSpPr>
          <p:spPr bwMode="auto">
            <a:xfrm>
              <a:off x="5047" y="1179"/>
              <a:ext cx="3533" cy="611"/>
            </a:xfrm>
            <a:prstGeom prst="rect">
              <a:avLst/>
            </a:prstGeom>
            <a:solidFill>
              <a:schemeClr val="bg1">
                <a:lumMod val="95000"/>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grpSp>
      <p:sp>
        <p:nvSpPr>
          <p:cNvPr id="35" name="Text Placeholder 45">
            <a:extLst>
              <a:ext uri="{FF2B5EF4-FFF2-40B4-BE49-F238E27FC236}">
                <a16:creationId xmlns="" xmlns:a16="http://schemas.microsoft.com/office/drawing/2014/main" id="{5034F62E-F340-4EFC-8459-5B58C80CDAA4}"/>
              </a:ext>
            </a:extLst>
          </p:cNvPr>
          <p:cNvSpPr>
            <a:spLocks noGrp="1"/>
          </p:cNvSpPr>
          <p:nvPr>
            <p:ph type="body" sz="quarter" idx="13" hasCustomPrompt="1"/>
          </p:nvPr>
        </p:nvSpPr>
        <p:spPr>
          <a:xfrm>
            <a:off x="7543800" y="5047531"/>
            <a:ext cx="5758376" cy="496562"/>
          </a:xfrm>
          <a:prstGeom prst="rect">
            <a:avLst/>
          </a:prstGeom>
        </p:spPr>
        <p:txBody>
          <a:bodyPr anchor="ctr" anchorCtr="0"/>
          <a:lstStyle>
            <a:lvl1pPr marL="0" indent="0">
              <a:buNone/>
              <a:defRPr sz="1600" b="0">
                <a:solidFill>
                  <a:schemeClr val="accent1"/>
                </a:solidFill>
                <a:latin typeface="+mj-lt"/>
                <a:cs typeface="Arial" panose="020B0604020202020204" pitchFamily="34" charset="0"/>
              </a:defRPr>
            </a:lvl1pPr>
            <a:lvl2pPr marL="609783" indent="0">
              <a:buNone/>
              <a:defRPr/>
            </a:lvl2pPr>
            <a:lvl3pPr marL="1219566" indent="0">
              <a:buNone/>
              <a:defRPr/>
            </a:lvl3pPr>
            <a:lvl4pPr marL="1829349" indent="0">
              <a:buNone/>
              <a:defRPr/>
            </a:lvl4pPr>
            <a:lvl5pPr marL="2439131" indent="0">
              <a:buNone/>
              <a:defRPr/>
            </a:lvl5pPr>
          </a:lstStyle>
          <a:p>
            <a:pPr lvl="0"/>
            <a:r>
              <a:rPr lang="en-US" dirty="0"/>
              <a:t>Lorem Ipsum</a:t>
            </a:r>
          </a:p>
        </p:txBody>
      </p:sp>
    </p:spTree>
    <p:extLst>
      <p:ext uri="{BB962C8B-B14F-4D97-AF65-F5344CB8AC3E}">
        <p14:creationId xmlns:p14="http://schemas.microsoft.com/office/powerpoint/2010/main" val="8845976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1+#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00"/>
                                  </p:stCondLst>
                                  <p:childTnLst>
                                    <p:set>
                                      <p:cBhvr>
                                        <p:cTn id="26" dur="1" fill="hold">
                                          <p:stCondLst>
                                            <p:cond delay="0"/>
                                          </p:stCondLst>
                                        </p:cTn>
                                        <p:tgtEl>
                                          <p:spTgt spid="35">
                                            <p:txEl>
                                              <p:pRg st="0" end="0"/>
                                            </p:txEl>
                                          </p:spTgt>
                                        </p:tgtEl>
                                        <p:attrNameLst>
                                          <p:attrName>style.visibility</p:attrName>
                                        </p:attrNameLst>
                                      </p:cBhvr>
                                      <p:to>
                                        <p:strVal val="visible"/>
                                      </p:to>
                                    </p:set>
                                    <p:animEffect transition="in" filter="fade">
                                      <p:cBhvr>
                                        <p:cTn id="27"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tmplLst>
          <p:tmpl lvl="1">
            <p:tnLst>
              <p:par>
                <p:cTn presetID="10" presetClass="entr" presetSubtype="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3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9" name="Freeform: Shape 38">
            <a:extLst>
              <a:ext uri="{FF2B5EF4-FFF2-40B4-BE49-F238E27FC236}">
                <a16:creationId xmlns=""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Freeform 14">
            <a:extLst>
              <a:ext uri="{FF2B5EF4-FFF2-40B4-BE49-F238E27FC236}">
                <a16:creationId xmlns=""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41" name="Picture Placeholder 2">
            <a:extLst>
              <a:ext uri="{FF2B5EF4-FFF2-40B4-BE49-F238E27FC236}">
                <a16:creationId xmlns=""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 xmlns:a16="http://schemas.microsoft.com/office/drawing/2014/main" id="{21AD12FC-4024-4266-88E7-054C141A81B6}"/>
              </a:ext>
            </a:extLst>
          </p:cNvPr>
          <p:cNvSpPr/>
          <p:nvPr userDrawn="1"/>
        </p:nvSpPr>
        <p:spPr>
          <a:xfrm>
            <a:off x="11963399" y="2545129"/>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a:extLst>
              <a:ext uri="{FF2B5EF4-FFF2-40B4-BE49-F238E27FC236}">
                <a16:creationId xmlns=""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a:extLst>
              <a:ext uri="{FF2B5EF4-FFF2-40B4-BE49-F238E27FC236}">
                <a16:creationId xmlns=""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a:extLst>
              <a:ext uri="{FF2B5EF4-FFF2-40B4-BE49-F238E27FC236}">
                <a16:creationId xmlns=""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ectangle 49">
            <a:extLst>
              <a:ext uri="{FF2B5EF4-FFF2-40B4-BE49-F238E27FC236}">
                <a16:creationId xmlns=""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a:extLst>
              <a:ext uri="{FF2B5EF4-FFF2-40B4-BE49-F238E27FC236}">
                <a16:creationId xmlns="" xmlns:a16="http://schemas.microsoft.com/office/drawing/2014/main" id="{083FD676-05A3-4F7E-A821-041DFD55D4E7}"/>
              </a:ext>
            </a:extLst>
          </p:cNvPr>
          <p:cNvSpPr/>
          <p:nvPr userDrawn="1"/>
        </p:nvSpPr>
        <p:spPr>
          <a:xfrm>
            <a:off x="11963399" y="316614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a:extLst>
              <a:ext uri="{FF2B5EF4-FFF2-40B4-BE49-F238E27FC236}">
                <a16:creationId xmlns="" xmlns:a16="http://schemas.microsoft.com/office/drawing/2014/main" id="{9D57EE54-0611-44E1-BE4F-54A2DFE6BD8E}"/>
              </a:ext>
            </a:extLst>
          </p:cNvPr>
          <p:cNvSpPr/>
          <p:nvPr userDrawn="1"/>
        </p:nvSpPr>
        <p:spPr>
          <a:xfrm>
            <a:off x="11963399" y="3781041"/>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a:extLst>
              <a:ext uri="{FF2B5EF4-FFF2-40B4-BE49-F238E27FC236}">
                <a16:creationId xmlns=""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a:extLst>
              <a:ext uri="{FF2B5EF4-FFF2-40B4-BE49-F238E27FC236}">
                <a16:creationId xmlns="" xmlns:a16="http://schemas.microsoft.com/office/drawing/2014/main" id="{5693D097-69DD-49CC-98D1-CBAC6BCDA226}"/>
              </a:ext>
            </a:extLst>
          </p:cNvPr>
          <p:cNvSpPr/>
          <p:nvPr userDrawn="1"/>
        </p:nvSpPr>
        <p:spPr>
          <a:xfrm>
            <a:off x="11963399" y="5025476"/>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 Placeholder 10">
            <a:extLst>
              <a:ext uri="{FF2B5EF4-FFF2-40B4-BE49-F238E27FC236}">
                <a16:creationId xmlns=""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20218464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4_Body Bullets">
    <p:bg>
      <p:bgPr>
        <a:solidFill>
          <a:schemeClr val="bg1">
            <a:alpha val="70000"/>
          </a:schemeClr>
        </a:solidFill>
        <a:effectLst/>
      </p:bgPr>
    </p:bg>
    <p:spTree>
      <p:nvGrpSpPr>
        <p:cNvPr id="1" name=""/>
        <p:cNvGrpSpPr/>
        <p:nvPr/>
      </p:nvGrpSpPr>
      <p:grpSpPr>
        <a:xfrm>
          <a:off x="0" y="0"/>
          <a:ext cx="0" cy="0"/>
          <a:chOff x="0" y="0"/>
          <a:chExt cx="0" cy="0"/>
        </a:xfrm>
      </p:grpSpPr>
      <p:sp>
        <p:nvSpPr>
          <p:cNvPr id="119" name="Freeform 19">
            <a:extLst>
              <a:ext uri="{FF2B5EF4-FFF2-40B4-BE49-F238E27FC236}">
                <a16:creationId xmlns=""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9" name="Freeform: Shape 38">
            <a:extLst>
              <a:ext uri="{FF2B5EF4-FFF2-40B4-BE49-F238E27FC236}">
                <a16:creationId xmlns=""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Freeform 14">
            <a:extLst>
              <a:ext uri="{FF2B5EF4-FFF2-40B4-BE49-F238E27FC236}">
                <a16:creationId xmlns=""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41" name="Picture Placeholder 2">
            <a:extLst>
              <a:ext uri="{FF2B5EF4-FFF2-40B4-BE49-F238E27FC236}">
                <a16:creationId xmlns=""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46" name="Rectangle 45">
            <a:extLst>
              <a:ext uri="{FF2B5EF4-FFF2-40B4-BE49-F238E27FC236}">
                <a16:creationId xmlns="" xmlns:a16="http://schemas.microsoft.com/office/drawing/2014/main" id="{4E84CE36-242C-4784-9312-FF7D05425728}"/>
              </a:ext>
            </a:extLst>
          </p:cNvPr>
          <p:cNvSpPr/>
          <p:nvPr userDrawn="1"/>
        </p:nvSpPr>
        <p:spPr>
          <a:xfrm>
            <a:off x="6400800" y="254512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 xmlns:a16="http://schemas.microsoft.com/office/drawing/2014/main" id="{21AD12FC-4024-4266-88E7-054C141A81B6}"/>
              </a:ext>
            </a:extLst>
          </p:cNvPr>
          <p:cNvSpPr/>
          <p:nvPr userDrawn="1"/>
        </p:nvSpPr>
        <p:spPr>
          <a:xfrm>
            <a:off x="11963399" y="2545129"/>
            <a:ext cx="22859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a:extLst>
              <a:ext uri="{FF2B5EF4-FFF2-40B4-BE49-F238E27FC236}">
                <a16:creationId xmlns="" xmlns:a16="http://schemas.microsoft.com/office/drawing/2014/main" id="{85E68D7D-47A4-4A5A-BA72-D7A2E62F8EE6}"/>
              </a:ext>
            </a:extLst>
          </p:cNvPr>
          <p:cNvSpPr/>
          <p:nvPr userDrawn="1"/>
        </p:nvSpPr>
        <p:spPr>
          <a:xfrm>
            <a:off x="6400800" y="3161649"/>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a:extLst>
              <a:ext uri="{FF2B5EF4-FFF2-40B4-BE49-F238E27FC236}">
                <a16:creationId xmlns="" xmlns:a16="http://schemas.microsoft.com/office/drawing/2014/main" id="{CCFC8D44-41F9-47FC-B034-A976532ABC84}"/>
              </a:ext>
            </a:extLst>
          </p:cNvPr>
          <p:cNvSpPr/>
          <p:nvPr userDrawn="1"/>
        </p:nvSpPr>
        <p:spPr>
          <a:xfrm>
            <a:off x="6400800" y="378104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a:extLst>
              <a:ext uri="{FF2B5EF4-FFF2-40B4-BE49-F238E27FC236}">
                <a16:creationId xmlns="" xmlns:a16="http://schemas.microsoft.com/office/drawing/2014/main" id="{C08D4D3E-D9D8-4D36-BF1F-4E33D237A4C7}"/>
              </a:ext>
            </a:extLst>
          </p:cNvPr>
          <p:cNvSpPr/>
          <p:nvPr userDrawn="1"/>
        </p:nvSpPr>
        <p:spPr>
          <a:xfrm>
            <a:off x="6400800" y="4411174"/>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ectangle 49">
            <a:extLst>
              <a:ext uri="{FF2B5EF4-FFF2-40B4-BE49-F238E27FC236}">
                <a16:creationId xmlns="" xmlns:a16="http://schemas.microsoft.com/office/drawing/2014/main" id="{E1D83CB1-3373-4D46-A778-518E9578C9AF}"/>
              </a:ext>
            </a:extLst>
          </p:cNvPr>
          <p:cNvSpPr/>
          <p:nvPr userDrawn="1"/>
        </p:nvSpPr>
        <p:spPr>
          <a:xfrm>
            <a:off x="6400800" y="5032191"/>
            <a:ext cx="5791197"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a:extLst>
              <a:ext uri="{FF2B5EF4-FFF2-40B4-BE49-F238E27FC236}">
                <a16:creationId xmlns="" xmlns:a16="http://schemas.microsoft.com/office/drawing/2014/main" id="{083FD676-05A3-4F7E-A821-041DFD55D4E7}"/>
              </a:ext>
            </a:extLst>
          </p:cNvPr>
          <p:cNvSpPr/>
          <p:nvPr userDrawn="1"/>
        </p:nvSpPr>
        <p:spPr>
          <a:xfrm>
            <a:off x="11963399"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a:extLst>
              <a:ext uri="{FF2B5EF4-FFF2-40B4-BE49-F238E27FC236}">
                <a16:creationId xmlns="" xmlns:a16="http://schemas.microsoft.com/office/drawing/2014/main" id="{9D57EE54-0611-44E1-BE4F-54A2DFE6BD8E}"/>
              </a:ext>
            </a:extLst>
          </p:cNvPr>
          <p:cNvSpPr/>
          <p:nvPr userDrawn="1"/>
        </p:nvSpPr>
        <p:spPr>
          <a:xfrm>
            <a:off x="11963399" y="3781041"/>
            <a:ext cx="228599"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a:extLst>
              <a:ext uri="{FF2B5EF4-FFF2-40B4-BE49-F238E27FC236}">
                <a16:creationId xmlns="" xmlns:a16="http://schemas.microsoft.com/office/drawing/2014/main" id="{91B89EF7-6DDF-4DCF-AE95-F48CD9F9C7D8}"/>
              </a:ext>
            </a:extLst>
          </p:cNvPr>
          <p:cNvSpPr/>
          <p:nvPr userDrawn="1"/>
        </p:nvSpPr>
        <p:spPr>
          <a:xfrm>
            <a:off x="11963399" y="4404457"/>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a:extLst>
              <a:ext uri="{FF2B5EF4-FFF2-40B4-BE49-F238E27FC236}">
                <a16:creationId xmlns="" xmlns:a16="http://schemas.microsoft.com/office/drawing/2014/main" id="{5693D097-69DD-49CC-98D1-CBAC6BCDA226}"/>
              </a:ext>
            </a:extLst>
          </p:cNvPr>
          <p:cNvSpPr/>
          <p:nvPr userDrawn="1"/>
        </p:nvSpPr>
        <p:spPr>
          <a:xfrm>
            <a:off x="11963399" y="5025476"/>
            <a:ext cx="228599"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 Placeholder 10">
            <a:extLst>
              <a:ext uri="{FF2B5EF4-FFF2-40B4-BE49-F238E27FC236}">
                <a16:creationId xmlns="" xmlns:a16="http://schemas.microsoft.com/office/drawing/2014/main" id="{F1C30550-9A0A-4927-A932-B4FF685DF905}"/>
              </a:ext>
            </a:extLst>
          </p:cNvPr>
          <p:cNvSpPr>
            <a:spLocks noGrp="1"/>
          </p:cNvSpPr>
          <p:nvPr>
            <p:ph type="body" sz="quarter" idx="14" hasCustomPrompt="1"/>
          </p:nvPr>
        </p:nvSpPr>
        <p:spPr>
          <a:xfrm>
            <a:off x="6400800" y="1905000"/>
            <a:ext cx="5181600" cy="457200"/>
          </a:xfrm>
          <a:prstGeom prst="rect">
            <a:avLst/>
          </a:prstGeom>
        </p:spPr>
        <p:txBody>
          <a:bodyPr lIns="0"/>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0" name="Text Placeholder 10">
            <a:extLst>
              <a:ext uri="{FF2B5EF4-FFF2-40B4-BE49-F238E27FC236}">
                <a16:creationId xmlns="" xmlns:a16="http://schemas.microsoft.com/office/drawing/2014/main" id="{29C044B9-7A64-4693-9E49-13C9F0010A7E}"/>
              </a:ext>
            </a:extLst>
          </p:cNvPr>
          <p:cNvSpPr>
            <a:spLocks noGrp="1"/>
          </p:cNvSpPr>
          <p:nvPr>
            <p:ph type="body" sz="quarter" idx="15" hasCustomPrompt="1"/>
          </p:nvPr>
        </p:nvSpPr>
        <p:spPr>
          <a:xfrm>
            <a:off x="6553200" y="2545129"/>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1" name="Text Placeholder 10">
            <a:extLst>
              <a:ext uri="{FF2B5EF4-FFF2-40B4-BE49-F238E27FC236}">
                <a16:creationId xmlns="" xmlns:a16="http://schemas.microsoft.com/office/drawing/2014/main" id="{DA189DE7-A23C-4134-95ED-9BD07E5443B6}"/>
              </a:ext>
            </a:extLst>
          </p:cNvPr>
          <p:cNvSpPr>
            <a:spLocks noGrp="1"/>
          </p:cNvSpPr>
          <p:nvPr>
            <p:ph type="body" sz="quarter" idx="16" hasCustomPrompt="1"/>
          </p:nvPr>
        </p:nvSpPr>
        <p:spPr>
          <a:xfrm>
            <a:off x="6553200" y="3166147"/>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2" name="Text Placeholder 10">
            <a:extLst>
              <a:ext uri="{FF2B5EF4-FFF2-40B4-BE49-F238E27FC236}">
                <a16:creationId xmlns="" xmlns:a16="http://schemas.microsoft.com/office/drawing/2014/main" id="{775CB1EC-503C-42AD-A67C-70B53B5B6B83}"/>
              </a:ext>
            </a:extLst>
          </p:cNvPr>
          <p:cNvSpPr>
            <a:spLocks noGrp="1"/>
          </p:cNvSpPr>
          <p:nvPr>
            <p:ph type="body" sz="quarter" idx="17" hasCustomPrompt="1"/>
          </p:nvPr>
        </p:nvSpPr>
        <p:spPr>
          <a:xfrm>
            <a:off x="6553200" y="3787165"/>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6" name="Text Placeholder 10">
            <a:extLst>
              <a:ext uri="{FF2B5EF4-FFF2-40B4-BE49-F238E27FC236}">
                <a16:creationId xmlns="" xmlns:a16="http://schemas.microsoft.com/office/drawing/2014/main" id="{0600A160-D4B6-472B-92A4-A2FED5D151CA}"/>
              </a:ext>
            </a:extLst>
          </p:cNvPr>
          <p:cNvSpPr>
            <a:spLocks noGrp="1"/>
          </p:cNvSpPr>
          <p:nvPr>
            <p:ph type="body" sz="quarter" idx="23" hasCustomPrompt="1"/>
          </p:nvPr>
        </p:nvSpPr>
        <p:spPr>
          <a:xfrm>
            <a:off x="6553200" y="4404457"/>
            <a:ext cx="51816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37" name="Text Placeholder 10">
            <a:extLst>
              <a:ext uri="{FF2B5EF4-FFF2-40B4-BE49-F238E27FC236}">
                <a16:creationId xmlns="" xmlns:a16="http://schemas.microsoft.com/office/drawing/2014/main" id="{BBAEA652-F1CA-4EDC-B90F-4DA62746EC54}"/>
              </a:ext>
            </a:extLst>
          </p:cNvPr>
          <p:cNvSpPr>
            <a:spLocks noGrp="1"/>
          </p:cNvSpPr>
          <p:nvPr>
            <p:ph type="body" sz="quarter" idx="24" hasCustomPrompt="1"/>
          </p:nvPr>
        </p:nvSpPr>
        <p:spPr>
          <a:xfrm>
            <a:off x="6553200" y="5029200"/>
            <a:ext cx="51816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478174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fade">
                                      <p:cBhvr>
                                        <p:cTn id="22" dur="500"/>
                                        <p:tgtEl>
                                          <p:spTgt spid="29">
                                            <p:txEl>
                                              <p:pRg st="0" end="0"/>
                                            </p:txEl>
                                          </p:spTgt>
                                        </p:tgtEl>
                                      </p:cBhvr>
                                    </p:animEffect>
                                  </p:childTnLst>
                                </p:cTn>
                              </p:par>
                            </p:childTnLst>
                          </p:cTn>
                        </p:par>
                        <p:par>
                          <p:cTn id="23" fill="hold">
                            <p:stCondLst>
                              <p:cond delay="2000"/>
                            </p:stCondLst>
                            <p:childTnLst>
                              <p:par>
                                <p:cTn id="24" presetID="50"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1+#ppt_w/2"/>
                                          </p:val>
                                        </p:tav>
                                        <p:tav tm="100000">
                                          <p:val>
                                            <p:strVal val="#ppt_x"/>
                                          </p:val>
                                        </p:tav>
                                      </p:tavLst>
                                    </p:anim>
                                    <p:anim calcmode="lin" valueType="num">
                                      <p:cBhvr additive="base">
                                        <p:cTn id="32" dur="750" fill="hold"/>
                                        <p:tgtEl>
                                          <p:spTgt spid="46"/>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50" presetClass="entr" presetSubtype="0" decel="10000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1000" fill="hold"/>
                                        <p:tgtEl>
                                          <p:spTgt spid="42"/>
                                        </p:tgtEl>
                                        <p:attrNameLst>
                                          <p:attrName>ppt_w</p:attrName>
                                        </p:attrNameLst>
                                      </p:cBhvr>
                                      <p:tavLst>
                                        <p:tav tm="0">
                                          <p:val>
                                            <p:strVal val="#ppt_w+.3"/>
                                          </p:val>
                                        </p:tav>
                                        <p:tav tm="100000">
                                          <p:val>
                                            <p:strVal val="#ppt_w"/>
                                          </p:val>
                                        </p:tav>
                                      </p:tavLst>
                                    </p:anim>
                                    <p:anim calcmode="lin" valueType="num">
                                      <p:cBhvr>
                                        <p:cTn id="40" dur="1000" fill="hold"/>
                                        <p:tgtEl>
                                          <p:spTgt spid="42"/>
                                        </p:tgtEl>
                                        <p:attrNameLst>
                                          <p:attrName>ppt_h</p:attrName>
                                        </p:attrNameLst>
                                      </p:cBhvr>
                                      <p:tavLst>
                                        <p:tav tm="0">
                                          <p:val>
                                            <p:strVal val="#ppt_h"/>
                                          </p:val>
                                        </p:tav>
                                        <p:tav tm="100000">
                                          <p:val>
                                            <p:strVal val="#ppt_h"/>
                                          </p:val>
                                        </p:tav>
                                      </p:tavLst>
                                    </p:anim>
                                    <p:animEffect transition="in" filter="fade">
                                      <p:cBhvr>
                                        <p:cTn id="41" dur="1000"/>
                                        <p:tgtEl>
                                          <p:spTgt spid="42"/>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750" fill="hold"/>
                                        <p:tgtEl>
                                          <p:spTgt spid="47"/>
                                        </p:tgtEl>
                                        <p:attrNameLst>
                                          <p:attrName>ppt_x</p:attrName>
                                        </p:attrNameLst>
                                      </p:cBhvr>
                                      <p:tavLst>
                                        <p:tav tm="0">
                                          <p:val>
                                            <p:strVal val="1+#ppt_w/2"/>
                                          </p:val>
                                        </p:tav>
                                        <p:tav tm="100000">
                                          <p:val>
                                            <p:strVal val="#ppt_x"/>
                                          </p:val>
                                        </p:tav>
                                      </p:tavLst>
                                    </p:anim>
                                    <p:anim calcmode="lin" valueType="num">
                                      <p:cBhvr additive="base">
                                        <p:cTn id="45" dur="750" fill="hold"/>
                                        <p:tgtEl>
                                          <p:spTgt spid="47"/>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50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000"/>
                            </p:stCondLst>
                            <p:childTnLst>
                              <p:par>
                                <p:cTn id="50" presetID="50" presetClass="entr" presetSubtype="0" decel="10000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1000" fill="hold"/>
                                        <p:tgtEl>
                                          <p:spTgt spid="43"/>
                                        </p:tgtEl>
                                        <p:attrNameLst>
                                          <p:attrName>ppt_w</p:attrName>
                                        </p:attrNameLst>
                                      </p:cBhvr>
                                      <p:tavLst>
                                        <p:tav tm="0">
                                          <p:val>
                                            <p:strVal val="#ppt_w+.3"/>
                                          </p:val>
                                        </p:tav>
                                        <p:tav tm="100000">
                                          <p:val>
                                            <p:strVal val="#ppt_w"/>
                                          </p:val>
                                        </p:tav>
                                      </p:tavLst>
                                    </p:anim>
                                    <p:anim calcmode="lin" valueType="num">
                                      <p:cBhvr>
                                        <p:cTn id="53" dur="1000" fill="hold"/>
                                        <p:tgtEl>
                                          <p:spTgt spid="43"/>
                                        </p:tgtEl>
                                        <p:attrNameLst>
                                          <p:attrName>ppt_h</p:attrName>
                                        </p:attrNameLst>
                                      </p:cBhvr>
                                      <p:tavLst>
                                        <p:tav tm="0">
                                          <p:val>
                                            <p:strVal val="#ppt_h"/>
                                          </p:val>
                                        </p:tav>
                                        <p:tav tm="100000">
                                          <p:val>
                                            <p:strVal val="#ppt_h"/>
                                          </p:val>
                                        </p:tav>
                                      </p:tavLst>
                                    </p:anim>
                                    <p:animEffect transition="in" filter="fade">
                                      <p:cBhvr>
                                        <p:cTn id="54" dur="1000"/>
                                        <p:tgtEl>
                                          <p:spTgt spid="43"/>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fade">
                                      <p:cBhvr>
                                        <p:cTn id="61" dur="500"/>
                                        <p:tgtEl>
                                          <p:spTgt spid="32">
                                            <p:txEl>
                                              <p:pRg st="0" end="0"/>
                                            </p:txEl>
                                          </p:spTgt>
                                        </p:tgtEl>
                                      </p:cBhvr>
                                    </p:animEffect>
                                  </p:childTnLst>
                                </p:cTn>
                              </p:par>
                            </p:childTnLst>
                          </p:cTn>
                        </p:par>
                        <p:par>
                          <p:cTn id="62" fill="hold">
                            <p:stCondLst>
                              <p:cond delay="5000"/>
                            </p:stCondLst>
                            <p:childTnLst>
                              <p:par>
                                <p:cTn id="63" presetID="50" presetClass="entr" presetSubtype="0" decel="100000"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1000" fill="hold"/>
                                        <p:tgtEl>
                                          <p:spTgt spid="44"/>
                                        </p:tgtEl>
                                        <p:attrNameLst>
                                          <p:attrName>ppt_w</p:attrName>
                                        </p:attrNameLst>
                                      </p:cBhvr>
                                      <p:tavLst>
                                        <p:tav tm="0">
                                          <p:val>
                                            <p:strVal val="#ppt_w+.3"/>
                                          </p:val>
                                        </p:tav>
                                        <p:tav tm="100000">
                                          <p:val>
                                            <p:strVal val="#ppt_w"/>
                                          </p:val>
                                        </p:tav>
                                      </p:tavLst>
                                    </p:anim>
                                    <p:anim calcmode="lin" valueType="num">
                                      <p:cBhvr>
                                        <p:cTn id="66" dur="1000" fill="hold"/>
                                        <p:tgtEl>
                                          <p:spTgt spid="44"/>
                                        </p:tgtEl>
                                        <p:attrNameLst>
                                          <p:attrName>ppt_h</p:attrName>
                                        </p:attrNameLst>
                                      </p:cBhvr>
                                      <p:tavLst>
                                        <p:tav tm="0">
                                          <p:val>
                                            <p:strVal val="#ppt_h"/>
                                          </p:val>
                                        </p:tav>
                                        <p:tav tm="100000">
                                          <p:val>
                                            <p:strVal val="#ppt_h"/>
                                          </p:val>
                                        </p:tav>
                                      </p:tavLst>
                                    </p:anim>
                                    <p:animEffect transition="in" filter="fade">
                                      <p:cBhvr>
                                        <p:cTn id="67" dur="1000"/>
                                        <p:tgtEl>
                                          <p:spTgt spid="44"/>
                                        </p:tgtEl>
                                      </p:cBhvr>
                                    </p:animEffect>
                                  </p:childTnLst>
                                </p:cTn>
                              </p:par>
                              <p:par>
                                <p:cTn id="68" presetID="2" presetClass="entr" presetSubtype="2"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1+#ppt_w/2"/>
                                          </p:val>
                                        </p:tav>
                                        <p:tav tm="100000">
                                          <p:val>
                                            <p:strVal val="#ppt_x"/>
                                          </p:val>
                                        </p:tav>
                                      </p:tavLst>
                                    </p:anim>
                                    <p:anim calcmode="lin" valueType="num">
                                      <p:cBhvr additive="base">
                                        <p:cTn id="71" dur="750" fill="hold"/>
                                        <p:tgtEl>
                                          <p:spTgt spid="49"/>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500"/>
                                  </p:stCondLst>
                                  <p:childTnLst>
                                    <p:set>
                                      <p:cBhvr>
                                        <p:cTn id="73" dur="1" fill="hold">
                                          <p:stCondLst>
                                            <p:cond delay="0"/>
                                          </p:stCondLst>
                                        </p:cTn>
                                        <p:tgtEl>
                                          <p:spTgt spid="36">
                                            <p:txEl>
                                              <p:pRg st="0" end="0"/>
                                            </p:txEl>
                                          </p:spTgt>
                                        </p:tgtEl>
                                        <p:attrNameLst>
                                          <p:attrName>style.visibility</p:attrName>
                                        </p:attrNameLst>
                                      </p:cBhvr>
                                      <p:to>
                                        <p:strVal val="visible"/>
                                      </p:to>
                                    </p:set>
                                    <p:animEffect transition="in" filter="fade">
                                      <p:cBhvr>
                                        <p:cTn id="74" dur="500"/>
                                        <p:tgtEl>
                                          <p:spTgt spid="36">
                                            <p:txEl>
                                              <p:pRg st="0" end="0"/>
                                            </p:txEl>
                                          </p:spTgt>
                                        </p:tgtEl>
                                      </p:cBhvr>
                                    </p:animEffect>
                                  </p:childTnLst>
                                </p:cTn>
                              </p:par>
                            </p:childTnLst>
                          </p:cTn>
                        </p:par>
                        <p:par>
                          <p:cTn id="75" fill="hold">
                            <p:stCondLst>
                              <p:cond delay="6000"/>
                            </p:stCondLst>
                            <p:childTnLst>
                              <p:par>
                                <p:cTn id="76" presetID="50" presetClass="entr" presetSubtype="0" decel="10000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strVal val="#ppt_w+.3"/>
                                          </p:val>
                                        </p:tav>
                                        <p:tav tm="100000">
                                          <p:val>
                                            <p:strVal val="#ppt_w"/>
                                          </p:val>
                                        </p:tav>
                                      </p:tavLst>
                                    </p:anim>
                                    <p:anim calcmode="lin" valueType="num">
                                      <p:cBhvr>
                                        <p:cTn id="79" dur="1000" fill="hold"/>
                                        <p:tgtEl>
                                          <p:spTgt spid="45"/>
                                        </p:tgtEl>
                                        <p:attrNameLst>
                                          <p:attrName>ppt_h</p:attrName>
                                        </p:attrNameLst>
                                      </p:cBhvr>
                                      <p:tavLst>
                                        <p:tav tm="0">
                                          <p:val>
                                            <p:strVal val="#ppt_h"/>
                                          </p:val>
                                        </p:tav>
                                        <p:tav tm="100000">
                                          <p:val>
                                            <p:strVal val="#ppt_h"/>
                                          </p:val>
                                        </p:tav>
                                      </p:tavLst>
                                    </p:anim>
                                    <p:animEffect transition="in" filter="fade">
                                      <p:cBhvr>
                                        <p:cTn id="80" dur="1000"/>
                                        <p:tgtEl>
                                          <p:spTgt spid="45"/>
                                        </p:tgtEl>
                                      </p:cBhvr>
                                    </p:animEffect>
                                  </p:childTnLst>
                                </p:cTn>
                              </p:par>
                              <p:par>
                                <p:cTn id="81" presetID="2" presetClass="entr" presetSubtype="2"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750" fill="hold"/>
                                        <p:tgtEl>
                                          <p:spTgt spid="50"/>
                                        </p:tgtEl>
                                        <p:attrNameLst>
                                          <p:attrName>ppt_x</p:attrName>
                                        </p:attrNameLst>
                                      </p:cBhvr>
                                      <p:tavLst>
                                        <p:tav tm="0">
                                          <p:val>
                                            <p:strVal val="1+#ppt_w/2"/>
                                          </p:val>
                                        </p:tav>
                                        <p:tav tm="100000">
                                          <p:val>
                                            <p:strVal val="#ppt_x"/>
                                          </p:val>
                                        </p:tav>
                                      </p:tavLst>
                                    </p:anim>
                                    <p:anim calcmode="lin" valueType="num">
                                      <p:cBhvr additive="base">
                                        <p:cTn id="84" dur="750" fill="hold"/>
                                        <p:tgtEl>
                                          <p:spTgt spid="50"/>
                                        </p:tgtEl>
                                        <p:attrNameLst>
                                          <p:attrName>ppt_y</p:attrName>
                                        </p:attrNameLst>
                                      </p:cBhvr>
                                      <p:tavLst>
                                        <p:tav tm="0">
                                          <p:val>
                                            <p:strVal val="#ppt_y"/>
                                          </p:val>
                                        </p:tav>
                                        <p:tav tm="100000">
                                          <p:val>
                                            <p:strVal val="#ppt_y"/>
                                          </p:val>
                                        </p:tav>
                                      </p:tavLst>
                                    </p:anim>
                                  </p:childTnLst>
                                </p:cTn>
                              </p:par>
                              <p:par>
                                <p:cTn id="85" presetID="10" presetClass="entr" presetSubtype="0" fill="hold" grpId="0" nodeType="withEffect">
                                  <p:stCondLst>
                                    <p:cond delay="500"/>
                                  </p:stCondLst>
                                  <p:childTnLst>
                                    <p:set>
                                      <p:cBhvr>
                                        <p:cTn id="86" dur="1" fill="hold">
                                          <p:stCondLst>
                                            <p:cond delay="0"/>
                                          </p:stCondLst>
                                        </p:cTn>
                                        <p:tgtEl>
                                          <p:spTgt spid="37">
                                            <p:txEl>
                                              <p:pRg st="0" end="0"/>
                                            </p:txEl>
                                          </p:spTgt>
                                        </p:tgtEl>
                                        <p:attrNameLst>
                                          <p:attrName>style.visibility</p:attrName>
                                        </p:attrNameLst>
                                      </p:cBhvr>
                                      <p:to>
                                        <p:strVal val="visible"/>
                                      </p:to>
                                    </p:set>
                                    <p:animEffect transition="in" filter="fade">
                                      <p:cBhvr>
                                        <p:cTn id="8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6" grpId="0" animBg="1"/>
      <p:bldP spid="6" grpId="0" animBg="1"/>
      <p:bldP spid="47" grpId="0" animBg="1"/>
      <p:bldP spid="48" grpId="0" animBg="1"/>
      <p:bldP spid="49" grpId="0" animBg="1"/>
      <p:bldP spid="50" grpId="0" animBg="1"/>
      <p:bldP spid="42" grpId="0" animBg="1"/>
      <p:bldP spid="43" grpId="0" animBg="1"/>
      <p:bldP spid="44" grpId="0" animBg="1"/>
      <p:bldP spid="45" grpId="0" animBg="1"/>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5_Body Bullets">
    <p:bg>
      <p:bgPr>
        <a:solidFill>
          <a:schemeClr val="bg1">
            <a:alpha val="70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 xmlns:a16="http://schemas.microsoft.com/office/drawing/2014/main" id="{0E5A6E2E-0D11-499F-B2E5-A68AC47CC442}"/>
              </a:ext>
            </a:extLst>
          </p:cNvPr>
          <p:cNvSpPr/>
          <p:nvPr userDrawn="1"/>
        </p:nvSpPr>
        <p:spPr>
          <a:xfrm>
            <a:off x="5562600"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a:extLst>
              <a:ext uri="{FF2B5EF4-FFF2-40B4-BE49-F238E27FC236}">
                <a16:creationId xmlns="" xmlns:a16="http://schemas.microsoft.com/office/drawing/2014/main" id="{BC35F977-EBCD-4026-B9DF-27DB59F027D9}"/>
              </a:ext>
            </a:extLst>
          </p:cNvPr>
          <p:cNvSpPr/>
          <p:nvPr userDrawn="1"/>
        </p:nvSpPr>
        <p:spPr>
          <a:xfrm>
            <a:off x="5562600"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9" name="Freeform 19">
            <a:extLst>
              <a:ext uri="{FF2B5EF4-FFF2-40B4-BE49-F238E27FC236}">
                <a16:creationId xmlns=""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25" name="Rectangle 24">
            <a:extLst>
              <a:ext uri="{FF2B5EF4-FFF2-40B4-BE49-F238E27FC236}">
                <a16:creationId xmlns="" xmlns:a16="http://schemas.microsoft.com/office/drawing/2014/main" id="{995E8AA7-A5A4-43D5-AD0C-741AA7546414}"/>
              </a:ext>
            </a:extLst>
          </p:cNvPr>
          <p:cNvSpPr/>
          <p:nvPr userDrawn="1"/>
        </p:nvSpPr>
        <p:spPr>
          <a:xfrm>
            <a:off x="5562600" y="1878486"/>
            <a:ext cx="6635496"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a:extLst>
              <a:ext uri="{FF2B5EF4-FFF2-40B4-BE49-F238E27FC236}">
                <a16:creationId xmlns="" xmlns:a16="http://schemas.microsoft.com/office/drawing/2014/main" id="{4E84CE36-242C-4784-9312-FF7D05425728}"/>
              </a:ext>
            </a:extLst>
          </p:cNvPr>
          <p:cNvSpPr/>
          <p:nvPr userDrawn="1"/>
        </p:nvSpPr>
        <p:spPr>
          <a:xfrm>
            <a:off x="5410199" y="251861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a:extLst>
              <a:ext uri="{FF2B5EF4-FFF2-40B4-BE49-F238E27FC236}">
                <a16:creationId xmlns="" xmlns:a16="http://schemas.microsoft.com/office/drawing/2014/main" id="{85E68D7D-47A4-4A5A-BA72-D7A2E62F8EE6}"/>
              </a:ext>
            </a:extLst>
          </p:cNvPr>
          <p:cNvSpPr/>
          <p:nvPr userDrawn="1"/>
        </p:nvSpPr>
        <p:spPr>
          <a:xfrm>
            <a:off x="5410199" y="3135135"/>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 Placeholder 10">
            <a:extLst>
              <a:ext uri="{FF2B5EF4-FFF2-40B4-BE49-F238E27FC236}">
                <a16:creationId xmlns="" xmlns:a16="http://schemas.microsoft.com/office/drawing/2014/main" id="{F1C30550-9A0A-4927-A932-B4FF685DF905}"/>
              </a:ext>
            </a:extLst>
          </p:cNvPr>
          <p:cNvSpPr>
            <a:spLocks noGrp="1"/>
          </p:cNvSpPr>
          <p:nvPr>
            <p:ph type="body" sz="quarter" idx="14" hasCustomPrompt="1"/>
          </p:nvPr>
        </p:nvSpPr>
        <p:spPr>
          <a:xfrm>
            <a:off x="5714999" y="1878486"/>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 xmlns:a16="http://schemas.microsoft.com/office/drawing/2014/main" id="{CE77DCE4-33BE-4A16-A0FE-D4679D423256}"/>
              </a:ext>
            </a:extLst>
          </p:cNvPr>
          <p:cNvSpPr/>
          <p:nvPr userDrawn="1"/>
        </p:nvSpPr>
        <p:spPr>
          <a:xfrm>
            <a:off x="3459311" y="254512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a:extLst>
              <a:ext uri="{FF2B5EF4-FFF2-40B4-BE49-F238E27FC236}">
                <a16:creationId xmlns="" xmlns:a16="http://schemas.microsoft.com/office/drawing/2014/main" id="{D11002D4-3490-4D0E-8804-7F691C5220B3}"/>
              </a:ext>
            </a:extLst>
          </p:cNvPr>
          <p:cNvSpPr/>
          <p:nvPr userDrawn="1"/>
        </p:nvSpPr>
        <p:spPr>
          <a:xfrm>
            <a:off x="3459311" y="3161649"/>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a:extLst>
              <a:ext uri="{FF2B5EF4-FFF2-40B4-BE49-F238E27FC236}">
                <a16:creationId xmlns="" xmlns:a16="http://schemas.microsoft.com/office/drawing/2014/main" id="{DD3F5CF5-3988-4324-B85D-743A66C234FD}"/>
              </a:ext>
            </a:extLst>
          </p:cNvPr>
          <p:cNvSpPr/>
          <p:nvPr userDrawn="1"/>
        </p:nvSpPr>
        <p:spPr>
          <a:xfrm>
            <a:off x="3459311" y="378104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a:extLst>
              <a:ext uri="{FF2B5EF4-FFF2-40B4-BE49-F238E27FC236}">
                <a16:creationId xmlns="" xmlns:a16="http://schemas.microsoft.com/office/drawing/2014/main" id="{A53C4281-065B-4F62-96FF-B9DF1A20D6F9}"/>
              </a:ext>
            </a:extLst>
          </p:cNvPr>
          <p:cNvSpPr/>
          <p:nvPr userDrawn="1"/>
        </p:nvSpPr>
        <p:spPr>
          <a:xfrm>
            <a:off x="3459311" y="4411174"/>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a:extLst>
              <a:ext uri="{FF2B5EF4-FFF2-40B4-BE49-F238E27FC236}">
                <a16:creationId xmlns="" xmlns:a16="http://schemas.microsoft.com/office/drawing/2014/main" id="{E0922EFF-E66B-48AD-B06F-85C2C34D8FBF}"/>
              </a:ext>
            </a:extLst>
          </p:cNvPr>
          <p:cNvSpPr/>
          <p:nvPr userDrawn="1"/>
        </p:nvSpPr>
        <p:spPr>
          <a:xfrm>
            <a:off x="3459311" y="5032191"/>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Text Placeholder 10">
            <a:extLst>
              <a:ext uri="{FF2B5EF4-FFF2-40B4-BE49-F238E27FC236}">
                <a16:creationId xmlns="" xmlns:a16="http://schemas.microsoft.com/office/drawing/2014/main" id="{D42027F5-8476-4E7A-8E90-A49C080B4C3D}"/>
              </a:ext>
            </a:extLst>
          </p:cNvPr>
          <p:cNvSpPr>
            <a:spLocks noGrp="1"/>
          </p:cNvSpPr>
          <p:nvPr>
            <p:ph type="body" sz="quarter" idx="25" hasCustomPrompt="1"/>
          </p:nvPr>
        </p:nvSpPr>
        <p:spPr>
          <a:xfrm>
            <a:off x="5977286"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 xmlns:a16="http://schemas.microsoft.com/office/drawing/2014/main" id="{93B787B4-C804-40FF-B2F8-344465EE606A}"/>
              </a:ext>
            </a:extLst>
          </p:cNvPr>
          <p:cNvSpPr>
            <a:spLocks noGrp="1"/>
          </p:cNvSpPr>
          <p:nvPr>
            <p:ph type="body" sz="quarter" idx="26" hasCustomPrompt="1"/>
          </p:nvPr>
        </p:nvSpPr>
        <p:spPr>
          <a:xfrm>
            <a:off x="5969328" y="3139633"/>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9" name="Rectangle 58">
            <a:extLst>
              <a:ext uri="{FF2B5EF4-FFF2-40B4-BE49-F238E27FC236}">
                <a16:creationId xmlns="" xmlns:a16="http://schemas.microsoft.com/office/drawing/2014/main" id="{EB874257-AA7E-4834-90C2-940ADF387DAE}"/>
              </a:ext>
            </a:extLst>
          </p:cNvPr>
          <p:cNvSpPr/>
          <p:nvPr userDrawn="1"/>
        </p:nvSpPr>
        <p:spPr>
          <a:xfrm>
            <a:off x="8720644" y="2518615"/>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Rectangle 59">
            <a:extLst>
              <a:ext uri="{FF2B5EF4-FFF2-40B4-BE49-F238E27FC236}">
                <a16:creationId xmlns="" xmlns:a16="http://schemas.microsoft.com/office/drawing/2014/main" id="{3853C6C8-8D9E-47CE-8619-B7231D91F4E2}"/>
              </a:ext>
            </a:extLst>
          </p:cNvPr>
          <p:cNvSpPr/>
          <p:nvPr userDrawn="1"/>
        </p:nvSpPr>
        <p:spPr>
          <a:xfrm>
            <a:off x="8731521" y="3139633"/>
            <a:ext cx="228599"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Text Placeholder 10">
            <a:extLst>
              <a:ext uri="{FF2B5EF4-FFF2-40B4-BE49-F238E27FC236}">
                <a16:creationId xmlns="" xmlns:a16="http://schemas.microsoft.com/office/drawing/2014/main" id="{3F233D79-B5BF-4A3B-9B69-5130952BCB5F}"/>
              </a:ext>
            </a:extLst>
          </p:cNvPr>
          <p:cNvSpPr>
            <a:spLocks noGrp="1"/>
          </p:cNvSpPr>
          <p:nvPr>
            <p:ph type="body" sz="quarter" idx="30" hasCustomPrompt="1"/>
          </p:nvPr>
        </p:nvSpPr>
        <p:spPr>
          <a:xfrm>
            <a:off x="9135329" y="2518615"/>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 xmlns:a16="http://schemas.microsoft.com/office/drawing/2014/main" id="{1A4018B4-285C-4802-9898-0375947E54C6}"/>
              </a:ext>
            </a:extLst>
          </p:cNvPr>
          <p:cNvSpPr>
            <a:spLocks noGrp="1"/>
          </p:cNvSpPr>
          <p:nvPr>
            <p:ph type="body" sz="quarter" idx="31" hasCustomPrompt="1"/>
          </p:nvPr>
        </p:nvSpPr>
        <p:spPr>
          <a:xfrm>
            <a:off x="9135329" y="3139633"/>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42" name="Rectangle 41">
            <a:extLst>
              <a:ext uri="{FF2B5EF4-FFF2-40B4-BE49-F238E27FC236}">
                <a16:creationId xmlns="" xmlns:a16="http://schemas.microsoft.com/office/drawing/2014/main" id="{EEC78608-C719-4423-A546-B27A736D2398}"/>
              </a:ext>
            </a:extLst>
          </p:cNvPr>
          <p:cNvSpPr/>
          <p:nvPr userDrawn="1"/>
        </p:nvSpPr>
        <p:spPr>
          <a:xfrm>
            <a:off x="5562600"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a:extLst>
              <a:ext uri="{FF2B5EF4-FFF2-40B4-BE49-F238E27FC236}">
                <a16:creationId xmlns="" xmlns:a16="http://schemas.microsoft.com/office/drawing/2014/main" id="{0C334062-367E-4EA8-84CA-97CE11BC2EF2}"/>
              </a:ext>
            </a:extLst>
          </p:cNvPr>
          <p:cNvSpPr/>
          <p:nvPr userDrawn="1"/>
        </p:nvSpPr>
        <p:spPr>
          <a:xfrm>
            <a:off x="5562600"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a:extLst>
              <a:ext uri="{FF2B5EF4-FFF2-40B4-BE49-F238E27FC236}">
                <a16:creationId xmlns="" xmlns:a16="http://schemas.microsoft.com/office/drawing/2014/main" id="{6BB0021F-F6DD-4601-B4C6-8321095C953D}"/>
              </a:ext>
            </a:extLst>
          </p:cNvPr>
          <p:cNvSpPr/>
          <p:nvPr userDrawn="1"/>
        </p:nvSpPr>
        <p:spPr>
          <a:xfrm>
            <a:off x="5562600" y="3996653"/>
            <a:ext cx="6635496"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a:extLst>
              <a:ext uri="{FF2B5EF4-FFF2-40B4-BE49-F238E27FC236}">
                <a16:creationId xmlns="" xmlns:a16="http://schemas.microsoft.com/office/drawing/2014/main" id="{AA22B243-E7AB-401E-8C92-B4EAA5C7A1CE}"/>
              </a:ext>
            </a:extLst>
          </p:cNvPr>
          <p:cNvSpPr/>
          <p:nvPr userDrawn="1"/>
        </p:nvSpPr>
        <p:spPr>
          <a:xfrm>
            <a:off x="5410199" y="463678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Rectangle 68">
            <a:extLst>
              <a:ext uri="{FF2B5EF4-FFF2-40B4-BE49-F238E27FC236}">
                <a16:creationId xmlns="" xmlns:a16="http://schemas.microsoft.com/office/drawing/2014/main" id="{A64AB45F-9195-4093-8F43-D44AFF2B6178}"/>
              </a:ext>
            </a:extLst>
          </p:cNvPr>
          <p:cNvSpPr/>
          <p:nvPr userDrawn="1"/>
        </p:nvSpPr>
        <p:spPr>
          <a:xfrm>
            <a:off x="5410199" y="5253302"/>
            <a:ext cx="5791197"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Text Placeholder 10">
            <a:extLst>
              <a:ext uri="{FF2B5EF4-FFF2-40B4-BE49-F238E27FC236}">
                <a16:creationId xmlns="" xmlns:a16="http://schemas.microsoft.com/office/drawing/2014/main" id="{18012068-661F-4BD3-810F-8E26F0CCB803}"/>
              </a:ext>
            </a:extLst>
          </p:cNvPr>
          <p:cNvSpPr>
            <a:spLocks noGrp="1"/>
          </p:cNvSpPr>
          <p:nvPr>
            <p:ph type="body" sz="quarter" idx="32" hasCustomPrompt="1"/>
          </p:nvPr>
        </p:nvSpPr>
        <p:spPr>
          <a:xfrm>
            <a:off x="5714999" y="3996653"/>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1" name="Text Placeholder 10">
            <a:extLst>
              <a:ext uri="{FF2B5EF4-FFF2-40B4-BE49-F238E27FC236}">
                <a16:creationId xmlns="" xmlns:a16="http://schemas.microsoft.com/office/drawing/2014/main" id="{C445DD7C-A84A-468E-B722-2BEAEC8A64BB}"/>
              </a:ext>
            </a:extLst>
          </p:cNvPr>
          <p:cNvSpPr>
            <a:spLocks noGrp="1"/>
          </p:cNvSpPr>
          <p:nvPr>
            <p:ph type="body" sz="quarter" idx="33" hasCustomPrompt="1"/>
          </p:nvPr>
        </p:nvSpPr>
        <p:spPr>
          <a:xfrm>
            <a:off x="5977286"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2" name="Text Placeholder 10">
            <a:extLst>
              <a:ext uri="{FF2B5EF4-FFF2-40B4-BE49-F238E27FC236}">
                <a16:creationId xmlns="" xmlns:a16="http://schemas.microsoft.com/office/drawing/2014/main" id="{ACE85A3E-3CAC-46E3-9797-6D71F9AB28FA}"/>
              </a:ext>
            </a:extLst>
          </p:cNvPr>
          <p:cNvSpPr>
            <a:spLocks noGrp="1"/>
          </p:cNvSpPr>
          <p:nvPr>
            <p:ph type="body" sz="quarter" idx="34" hasCustomPrompt="1"/>
          </p:nvPr>
        </p:nvSpPr>
        <p:spPr>
          <a:xfrm>
            <a:off x="5969328" y="5257800"/>
            <a:ext cx="25318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3" name="Rectangle 72">
            <a:extLst>
              <a:ext uri="{FF2B5EF4-FFF2-40B4-BE49-F238E27FC236}">
                <a16:creationId xmlns="" xmlns:a16="http://schemas.microsoft.com/office/drawing/2014/main" id="{AF2B394E-A762-45E0-BFDF-4010D70EFA87}"/>
              </a:ext>
            </a:extLst>
          </p:cNvPr>
          <p:cNvSpPr/>
          <p:nvPr userDrawn="1"/>
        </p:nvSpPr>
        <p:spPr>
          <a:xfrm>
            <a:off x="8720644" y="4636782"/>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Rectangle 73">
            <a:extLst>
              <a:ext uri="{FF2B5EF4-FFF2-40B4-BE49-F238E27FC236}">
                <a16:creationId xmlns="" xmlns:a16="http://schemas.microsoft.com/office/drawing/2014/main" id="{53B35D9D-FE86-4CA8-AAEA-9A68BDC912FC}"/>
              </a:ext>
            </a:extLst>
          </p:cNvPr>
          <p:cNvSpPr/>
          <p:nvPr userDrawn="1"/>
        </p:nvSpPr>
        <p:spPr>
          <a:xfrm>
            <a:off x="8731521" y="5257800"/>
            <a:ext cx="22859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5" name="Text Placeholder 10">
            <a:extLst>
              <a:ext uri="{FF2B5EF4-FFF2-40B4-BE49-F238E27FC236}">
                <a16:creationId xmlns="" xmlns:a16="http://schemas.microsoft.com/office/drawing/2014/main" id="{B935FB24-020E-4699-AF4B-05600968196C}"/>
              </a:ext>
            </a:extLst>
          </p:cNvPr>
          <p:cNvSpPr>
            <a:spLocks noGrp="1"/>
          </p:cNvSpPr>
          <p:nvPr>
            <p:ph type="body" sz="quarter" idx="35" hasCustomPrompt="1"/>
          </p:nvPr>
        </p:nvSpPr>
        <p:spPr>
          <a:xfrm>
            <a:off x="9135329" y="4636782"/>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6" name="Text Placeholder 10">
            <a:extLst>
              <a:ext uri="{FF2B5EF4-FFF2-40B4-BE49-F238E27FC236}">
                <a16:creationId xmlns="" xmlns:a16="http://schemas.microsoft.com/office/drawing/2014/main" id="{E2C5D9C1-D05E-4848-AC56-2F91E33320FE}"/>
              </a:ext>
            </a:extLst>
          </p:cNvPr>
          <p:cNvSpPr>
            <a:spLocks noGrp="1"/>
          </p:cNvSpPr>
          <p:nvPr>
            <p:ph type="body" sz="quarter" idx="36" hasCustomPrompt="1"/>
          </p:nvPr>
        </p:nvSpPr>
        <p:spPr>
          <a:xfrm>
            <a:off x="9135329" y="5257800"/>
            <a:ext cx="2523926"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77" name="Freeform: Shape 76">
            <a:extLst>
              <a:ext uri="{FF2B5EF4-FFF2-40B4-BE49-F238E27FC236}">
                <a16:creationId xmlns="" xmlns:a16="http://schemas.microsoft.com/office/drawing/2014/main" id="{AA6ADF8D-6D6E-422F-9A2E-5A32BBC94687}"/>
              </a:ext>
            </a:extLst>
          </p:cNvPr>
          <p:cNvSpPr/>
          <p:nvPr userDrawn="1"/>
        </p:nvSpPr>
        <p:spPr>
          <a:xfrm>
            <a:off x="-17173" y="1444809"/>
            <a:ext cx="4160612" cy="5131705"/>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 name="connsiteX0" fmla="*/ 762241 w 4884030"/>
              <a:gd name="connsiteY0" fmla="*/ 3743 h 5124450"/>
              <a:gd name="connsiteX1" fmla="*/ 4429125 w 4884030"/>
              <a:gd name="connsiteY1" fmla="*/ 0 h 5124450"/>
              <a:gd name="connsiteX2" fmla="*/ 3505200 w 4884030"/>
              <a:gd name="connsiteY2" fmla="*/ 5124450 h 5124450"/>
              <a:gd name="connsiteX3" fmla="*/ 0 w 4884030"/>
              <a:gd name="connsiteY3" fmla="*/ 5114925 h 5124450"/>
              <a:gd name="connsiteX4" fmla="*/ 762241 w 4884030"/>
              <a:gd name="connsiteY4" fmla="*/ 3743 h 5124450"/>
              <a:gd name="connsiteX0" fmla="*/ 38823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38823 w 4160612"/>
              <a:gd name="connsiteY4" fmla="*/ 3743 h 5126489"/>
              <a:gd name="connsiteX0" fmla="*/ 9887 w 4160612"/>
              <a:gd name="connsiteY0" fmla="*/ 3743 h 5126489"/>
              <a:gd name="connsiteX1" fmla="*/ 3705707 w 4160612"/>
              <a:gd name="connsiteY1" fmla="*/ 0 h 5126489"/>
              <a:gd name="connsiteX2" fmla="*/ 2781782 w 4160612"/>
              <a:gd name="connsiteY2" fmla="*/ 5124450 h 5126489"/>
              <a:gd name="connsiteX3" fmla="*/ 0 w 4160612"/>
              <a:gd name="connsiteY3" fmla="*/ 5126489 h 5126489"/>
              <a:gd name="connsiteX4" fmla="*/ 9887 w 4160612"/>
              <a:gd name="connsiteY4" fmla="*/ 3743 h 5126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612" h="5126489">
                <a:moveTo>
                  <a:pt x="9887" y="3743"/>
                </a:moveTo>
                <a:lnTo>
                  <a:pt x="3705707" y="0"/>
                </a:lnTo>
                <a:cubicBezTo>
                  <a:pt x="4807432" y="1298575"/>
                  <a:pt x="3673164" y="4359808"/>
                  <a:pt x="2781782" y="5124450"/>
                </a:cubicBezTo>
                <a:lnTo>
                  <a:pt x="0" y="5126489"/>
                </a:lnTo>
                <a:cubicBezTo>
                  <a:pt x="3296" y="3418907"/>
                  <a:pt x="6591" y="1711325"/>
                  <a:pt x="9887" y="374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8" name="Freeform 14">
            <a:extLst>
              <a:ext uri="{FF2B5EF4-FFF2-40B4-BE49-F238E27FC236}">
                <a16:creationId xmlns="" xmlns:a16="http://schemas.microsoft.com/office/drawing/2014/main" id="{A4CAD62C-844C-413B-9DA9-7F5E34702CDF}"/>
              </a:ext>
            </a:extLst>
          </p:cNvPr>
          <p:cNvSpPr>
            <a:spLocks/>
          </p:cNvSpPr>
          <p:nvPr userDrawn="1"/>
        </p:nvSpPr>
        <p:spPr bwMode="auto">
          <a:xfrm>
            <a:off x="3459311"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pic>
        <p:nvPicPr>
          <p:cNvPr id="79" name="Picture Placeholder 20">
            <a:extLst>
              <a:ext uri="{FF2B5EF4-FFF2-40B4-BE49-F238E27FC236}">
                <a16:creationId xmlns="" xmlns:a16="http://schemas.microsoft.com/office/drawing/2014/main" id="{46C20BC8-9194-4F21-B389-B88E292D873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205349" y="1846161"/>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pic>
    </p:spTree>
    <p:extLst>
      <p:ext uri="{BB962C8B-B14F-4D97-AF65-F5344CB8AC3E}">
        <p14:creationId xmlns:p14="http://schemas.microsoft.com/office/powerpoint/2010/main" val="33513552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0-#ppt_w/2"/>
                                          </p:val>
                                        </p:tav>
                                        <p:tav tm="100000">
                                          <p:val>
                                            <p:strVal val="#ppt_x"/>
                                          </p:val>
                                        </p:tav>
                                      </p:tavLst>
                                    </p:anim>
                                    <p:anim calcmode="lin" valueType="num">
                                      <p:cBhvr additive="base">
                                        <p:cTn id="8" dur="500" fill="hold"/>
                                        <p:tgtEl>
                                          <p:spTgt spid="77"/>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1000" fill="hold"/>
                                        <p:tgtEl>
                                          <p:spTgt spid="78"/>
                                        </p:tgtEl>
                                        <p:attrNameLst>
                                          <p:attrName>ppt_w</p:attrName>
                                        </p:attrNameLst>
                                      </p:cBhvr>
                                      <p:tavLst>
                                        <p:tav tm="0">
                                          <p:val>
                                            <p:strVal val="#ppt_w+.3"/>
                                          </p:val>
                                        </p:tav>
                                        <p:tav tm="100000">
                                          <p:val>
                                            <p:strVal val="#ppt_w"/>
                                          </p:val>
                                        </p:tav>
                                      </p:tavLst>
                                    </p:anim>
                                    <p:anim calcmode="lin" valueType="num">
                                      <p:cBhvr>
                                        <p:cTn id="12" dur="1000" fill="hold"/>
                                        <p:tgtEl>
                                          <p:spTgt spid="78"/>
                                        </p:tgtEl>
                                        <p:attrNameLst>
                                          <p:attrName>ppt_h</p:attrName>
                                        </p:attrNameLst>
                                      </p:cBhvr>
                                      <p:tavLst>
                                        <p:tav tm="0">
                                          <p:val>
                                            <p:strVal val="#ppt_h"/>
                                          </p:val>
                                        </p:tav>
                                        <p:tav tm="100000">
                                          <p:val>
                                            <p:strVal val="#ppt_h"/>
                                          </p:val>
                                        </p:tav>
                                      </p:tavLst>
                                    </p:anim>
                                    <p:animEffect transition="in" filter="fade">
                                      <p:cBhvr>
                                        <p:cTn id="13" dur="1000"/>
                                        <p:tgtEl>
                                          <p:spTgt spid="7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1000" fill="hold"/>
                                        <p:tgtEl>
                                          <p:spTgt spid="79"/>
                                        </p:tgtEl>
                                        <p:attrNameLst>
                                          <p:attrName>ppt_w</p:attrName>
                                        </p:attrNameLst>
                                      </p:cBhvr>
                                      <p:tavLst>
                                        <p:tav tm="0">
                                          <p:val>
                                            <p:strVal val="#ppt_w+.3"/>
                                          </p:val>
                                        </p:tav>
                                        <p:tav tm="100000">
                                          <p:val>
                                            <p:strVal val="#ppt_w"/>
                                          </p:val>
                                        </p:tav>
                                      </p:tavLst>
                                    </p:anim>
                                    <p:anim calcmode="lin" valueType="num">
                                      <p:cBhvr>
                                        <p:cTn id="17" dur="1000" fill="hold"/>
                                        <p:tgtEl>
                                          <p:spTgt spid="79"/>
                                        </p:tgtEl>
                                        <p:attrNameLst>
                                          <p:attrName>ppt_h</p:attrName>
                                        </p:attrNameLst>
                                      </p:cBhvr>
                                      <p:tavLst>
                                        <p:tav tm="0">
                                          <p:val>
                                            <p:strVal val="#ppt_h"/>
                                          </p:val>
                                        </p:tav>
                                        <p:tav tm="100000">
                                          <p:val>
                                            <p:strVal val="#ppt_h"/>
                                          </p:val>
                                        </p:tav>
                                      </p:tavLst>
                                    </p:anim>
                                    <p:animEffect transition="in" filter="fade">
                                      <p:cBhvr>
                                        <p:cTn id="18" dur="1000"/>
                                        <p:tgtEl>
                                          <p:spTgt spid="79"/>
                                        </p:tgtEl>
                                      </p:cBhvr>
                                    </p:animEffect>
                                  </p:childTnLst>
                                </p:cTn>
                              </p:par>
                            </p:childTnLst>
                          </p:cTn>
                        </p:par>
                        <p:par>
                          <p:cTn id="19" fill="hold">
                            <p:stCondLst>
                              <p:cond delay="10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0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nodePh="1">
                                  <p:stCondLst>
                                    <p:cond delay="0"/>
                                  </p:stCondLst>
                                  <p:endCondLst>
                                    <p:cond evt="begin" delay="0">
                                      <p:tn val="31"/>
                                    </p:cond>
                                  </p:end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750" fill="hold"/>
                                        <p:tgtEl>
                                          <p:spTgt spid="26"/>
                                        </p:tgtEl>
                                        <p:attrNameLst>
                                          <p:attrName>ppt_x</p:attrName>
                                        </p:attrNameLst>
                                      </p:cBhvr>
                                      <p:tavLst>
                                        <p:tav tm="0">
                                          <p:val>
                                            <p:strVal val="1+#ppt_w/2"/>
                                          </p:val>
                                        </p:tav>
                                        <p:tav tm="100000">
                                          <p:val>
                                            <p:strVal val="#ppt_x"/>
                                          </p:val>
                                        </p:tav>
                                      </p:tavLst>
                                    </p:anim>
                                    <p:anim calcmode="lin" valueType="num">
                                      <p:cBhvr additive="base">
                                        <p:cTn id="34" dur="75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0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nodePh="1">
                                  <p:stCondLst>
                                    <p:cond delay="0"/>
                                  </p:stCondLst>
                                  <p:endCondLst>
                                    <p:cond evt="begin" delay="0">
                                      <p:tn val="44"/>
                                    </p:cond>
                                  </p:end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par>
                                <p:cTn id="51" presetID="2" presetClass="entr" presetSubtype="2" fill="hold" grpId="0" nodeType="withEffect" nodePh="1">
                                  <p:stCondLst>
                                    <p:cond delay="0"/>
                                  </p:stCondLst>
                                  <p:endCondLst>
                                    <p:cond evt="begin" delay="0">
                                      <p:tn val="51"/>
                                    </p:cond>
                                  </p:end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nodePh="1">
                                  <p:stCondLst>
                                    <p:cond delay="0"/>
                                  </p:stCondLst>
                                  <p:endCondLst>
                                    <p:cond evt="begin" delay="0">
                                      <p:tn val="55"/>
                                    </p:cond>
                                  </p:end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750" fill="hold"/>
                                        <p:tgtEl>
                                          <p:spTgt spid="34"/>
                                        </p:tgtEl>
                                        <p:attrNameLst>
                                          <p:attrName>ppt_x</p:attrName>
                                        </p:attrNameLst>
                                      </p:cBhvr>
                                      <p:tavLst>
                                        <p:tav tm="0">
                                          <p:val>
                                            <p:strVal val="1+#ppt_w/2"/>
                                          </p:val>
                                        </p:tav>
                                        <p:tav tm="100000">
                                          <p:val>
                                            <p:strVal val="#ppt_x"/>
                                          </p:val>
                                        </p:tav>
                                      </p:tavLst>
                                    </p:anim>
                                    <p:anim calcmode="lin" valueType="num">
                                      <p:cBhvr additive="base">
                                        <p:cTn id="58" dur="75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nodePh="1">
                                  <p:stCondLst>
                                    <p:cond delay="0"/>
                                  </p:stCondLst>
                                  <p:endCondLst>
                                    <p:cond evt="begin" delay="0">
                                      <p:tn val="59"/>
                                    </p:cond>
                                  </p:end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750" fill="hold"/>
                                        <p:tgtEl>
                                          <p:spTgt spid="35"/>
                                        </p:tgtEl>
                                        <p:attrNameLst>
                                          <p:attrName>ppt_x</p:attrName>
                                        </p:attrNameLst>
                                      </p:cBhvr>
                                      <p:tavLst>
                                        <p:tav tm="0">
                                          <p:val>
                                            <p:strVal val="1+#ppt_w/2"/>
                                          </p:val>
                                        </p:tav>
                                        <p:tav tm="100000">
                                          <p:val>
                                            <p:strVal val="#ppt_x"/>
                                          </p:val>
                                        </p:tav>
                                      </p:tavLst>
                                    </p:anim>
                                    <p:anim calcmode="lin" valueType="num">
                                      <p:cBhvr additive="base">
                                        <p:cTn id="62" dur="750" fill="hold"/>
                                        <p:tgtEl>
                                          <p:spTgt spid="35"/>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nodePh="1">
                                  <p:stCondLst>
                                    <p:cond delay="0"/>
                                  </p:stCondLst>
                                  <p:endCondLst>
                                    <p:cond evt="begin" delay="0">
                                      <p:tn val="63"/>
                                    </p:cond>
                                  </p:end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750" fill="hold"/>
                                        <p:tgtEl>
                                          <p:spTgt spid="46"/>
                                        </p:tgtEl>
                                        <p:attrNameLst>
                                          <p:attrName>ppt_x</p:attrName>
                                        </p:attrNameLst>
                                      </p:cBhvr>
                                      <p:tavLst>
                                        <p:tav tm="0">
                                          <p:val>
                                            <p:strVal val="1+#ppt_w/2"/>
                                          </p:val>
                                        </p:tav>
                                        <p:tav tm="100000">
                                          <p:val>
                                            <p:strVal val="#ppt_x"/>
                                          </p:val>
                                        </p:tav>
                                      </p:tavLst>
                                    </p:anim>
                                    <p:anim calcmode="lin" valueType="num">
                                      <p:cBhvr additive="base">
                                        <p:cTn id="66" dur="750" fill="hold"/>
                                        <p:tgtEl>
                                          <p:spTgt spid="46"/>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nodePh="1">
                                  <p:stCondLst>
                                    <p:cond delay="0"/>
                                  </p:stCondLst>
                                  <p:endCondLst>
                                    <p:cond evt="begin" delay="0">
                                      <p:tn val="67"/>
                                    </p:cond>
                                  </p:end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750" fill="hold"/>
                                        <p:tgtEl>
                                          <p:spTgt spid="47"/>
                                        </p:tgtEl>
                                        <p:attrNameLst>
                                          <p:attrName>ppt_x</p:attrName>
                                        </p:attrNameLst>
                                      </p:cBhvr>
                                      <p:tavLst>
                                        <p:tav tm="0">
                                          <p:val>
                                            <p:strVal val="1+#ppt_w/2"/>
                                          </p:val>
                                        </p:tav>
                                        <p:tav tm="100000">
                                          <p:val>
                                            <p:strVal val="#ppt_x"/>
                                          </p:val>
                                        </p:tav>
                                      </p:tavLst>
                                    </p:anim>
                                    <p:anim calcmode="lin" valueType="num">
                                      <p:cBhvr additive="base">
                                        <p:cTn id="70" dur="750" fill="hold"/>
                                        <p:tgtEl>
                                          <p:spTgt spid="47"/>
                                        </p:tgtEl>
                                        <p:attrNameLst>
                                          <p:attrName>ppt_y</p:attrName>
                                        </p:attrNameLst>
                                      </p:cBhvr>
                                      <p:tavLst>
                                        <p:tav tm="0">
                                          <p:val>
                                            <p:strVal val="#ppt_y"/>
                                          </p:val>
                                        </p:tav>
                                        <p:tav tm="100000">
                                          <p:val>
                                            <p:strVal val="#ppt_y"/>
                                          </p:val>
                                        </p:tav>
                                      </p:tavLst>
                                    </p:anim>
                                  </p:childTnLst>
                                </p:cTn>
                              </p:par>
                            </p:childTnLst>
                          </p:cTn>
                        </p:par>
                        <p:par>
                          <p:cTn id="71" fill="hold">
                            <p:stCondLst>
                              <p:cond delay="4000"/>
                            </p:stCondLst>
                            <p:childTnLst>
                              <p:par>
                                <p:cTn id="72" presetID="50" presetClass="entr" presetSubtype="0" decel="100000"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 calcmode="lin" valueType="num">
                                      <p:cBhvr>
                                        <p:cTn id="74" dur="1000" fill="hold"/>
                                        <p:tgtEl>
                                          <p:spTgt spid="59"/>
                                        </p:tgtEl>
                                        <p:attrNameLst>
                                          <p:attrName>ppt_w</p:attrName>
                                        </p:attrNameLst>
                                      </p:cBhvr>
                                      <p:tavLst>
                                        <p:tav tm="0">
                                          <p:val>
                                            <p:strVal val="#ppt_w+.3"/>
                                          </p:val>
                                        </p:tav>
                                        <p:tav tm="100000">
                                          <p:val>
                                            <p:strVal val="#ppt_w"/>
                                          </p:val>
                                        </p:tav>
                                      </p:tavLst>
                                    </p:anim>
                                    <p:anim calcmode="lin" valueType="num">
                                      <p:cBhvr>
                                        <p:cTn id="75" dur="1000" fill="hold"/>
                                        <p:tgtEl>
                                          <p:spTgt spid="59"/>
                                        </p:tgtEl>
                                        <p:attrNameLst>
                                          <p:attrName>ppt_h</p:attrName>
                                        </p:attrNameLst>
                                      </p:cBhvr>
                                      <p:tavLst>
                                        <p:tav tm="0">
                                          <p:val>
                                            <p:strVal val="#ppt_h"/>
                                          </p:val>
                                        </p:tav>
                                        <p:tav tm="100000">
                                          <p:val>
                                            <p:strVal val="#ppt_h"/>
                                          </p:val>
                                        </p:tav>
                                      </p:tavLst>
                                    </p:anim>
                                    <p:animEffect transition="in" filter="fade">
                                      <p:cBhvr>
                                        <p:cTn id="76" dur="1000"/>
                                        <p:tgtEl>
                                          <p:spTgt spid="59"/>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64">
                                            <p:txEl>
                                              <p:pRg st="0" end="0"/>
                                            </p:txEl>
                                          </p:spTgt>
                                        </p:tgtEl>
                                        <p:attrNameLst>
                                          <p:attrName>style.visibility</p:attrName>
                                        </p:attrNameLst>
                                      </p:cBhvr>
                                      <p:to>
                                        <p:strVal val="visible"/>
                                      </p:to>
                                    </p:set>
                                    <p:animEffect transition="in" filter="fade">
                                      <p:cBhvr>
                                        <p:cTn id="79" dur="500"/>
                                        <p:tgtEl>
                                          <p:spTgt spid="64">
                                            <p:txEl>
                                              <p:pRg st="0" end="0"/>
                                            </p:txEl>
                                          </p:spTgt>
                                        </p:tgtEl>
                                      </p:cBhvr>
                                    </p:animEffect>
                                  </p:childTnLst>
                                </p:cTn>
                              </p:par>
                            </p:childTnLst>
                          </p:cTn>
                        </p:par>
                        <p:par>
                          <p:cTn id="80" fill="hold">
                            <p:stCondLst>
                              <p:cond delay="5000"/>
                            </p:stCondLst>
                            <p:childTnLst>
                              <p:par>
                                <p:cTn id="81" presetID="50" presetClass="entr" presetSubtype="0" decel="100000"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1000" fill="hold"/>
                                        <p:tgtEl>
                                          <p:spTgt spid="60"/>
                                        </p:tgtEl>
                                        <p:attrNameLst>
                                          <p:attrName>ppt_w</p:attrName>
                                        </p:attrNameLst>
                                      </p:cBhvr>
                                      <p:tavLst>
                                        <p:tav tm="0">
                                          <p:val>
                                            <p:strVal val="#ppt_w+.3"/>
                                          </p:val>
                                        </p:tav>
                                        <p:tav tm="100000">
                                          <p:val>
                                            <p:strVal val="#ppt_w"/>
                                          </p:val>
                                        </p:tav>
                                      </p:tavLst>
                                    </p:anim>
                                    <p:anim calcmode="lin" valueType="num">
                                      <p:cBhvr>
                                        <p:cTn id="84" dur="1000" fill="hold"/>
                                        <p:tgtEl>
                                          <p:spTgt spid="60"/>
                                        </p:tgtEl>
                                        <p:attrNameLst>
                                          <p:attrName>ppt_h</p:attrName>
                                        </p:attrNameLst>
                                      </p:cBhvr>
                                      <p:tavLst>
                                        <p:tav tm="0">
                                          <p:val>
                                            <p:strVal val="#ppt_h"/>
                                          </p:val>
                                        </p:tav>
                                        <p:tav tm="100000">
                                          <p:val>
                                            <p:strVal val="#ppt_h"/>
                                          </p:val>
                                        </p:tav>
                                      </p:tavLst>
                                    </p:anim>
                                    <p:animEffect transition="in" filter="fade">
                                      <p:cBhvr>
                                        <p:cTn id="85" dur="1000"/>
                                        <p:tgtEl>
                                          <p:spTgt spid="60"/>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65">
                                            <p:txEl>
                                              <p:pRg st="0" end="0"/>
                                            </p:txEl>
                                          </p:spTgt>
                                        </p:tgtEl>
                                        <p:attrNameLst>
                                          <p:attrName>style.visibility</p:attrName>
                                        </p:attrNameLst>
                                      </p:cBhvr>
                                      <p:to>
                                        <p:strVal val="visible"/>
                                      </p:to>
                                    </p:set>
                                    <p:animEffect transition="in" filter="fade">
                                      <p:cBhvr>
                                        <p:cTn id="88" dur="500"/>
                                        <p:tgtEl>
                                          <p:spTgt spid="65">
                                            <p:txEl>
                                              <p:pRg st="0" end="0"/>
                                            </p:txEl>
                                          </p:spTgt>
                                        </p:tgtEl>
                                      </p:cBhvr>
                                    </p:animEffect>
                                  </p:childTnLst>
                                </p:cTn>
                              </p:par>
                            </p:childTnLst>
                          </p:cTn>
                        </p:par>
                        <p:par>
                          <p:cTn id="89" fill="hold">
                            <p:stCondLst>
                              <p:cond delay="6000"/>
                            </p:stCondLst>
                            <p:childTnLst>
                              <p:par>
                                <p:cTn id="90" presetID="50" presetClass="entr" presetSubtype="0" decel="100000"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p:cTn id="92" dur="1000" fill="hold"/>
                                        <p:tgtEl>
                                          <p:spTgt spid="44"/>
                                        </p:tgtEl>
                                        <p:attrNameLst>
                                          <p:attrName>ppt_w</p:attrName>
                                        </p:attrNameLst>
                                      </p:cBhvr>
                                      <p:tavLst>
                                        <p:tav tm="0">
                                          <p:val>
                                            <p:strVal val="#ppt_w+.3"/>
                                          </p:val>
                                        </p:tav>
                                        <p:tav tm="100000">
                                          <p:val>
                                            <p:strVal val="#ppt_w"/>
                                          </p:val>
                                        </p:tav>
                                      </p:tavLst>
                                    </p:anim>
                                    <p:anim calcmode="lin" valueType="num">
                                      <p:cBhvr>
                                        <p:cTn id="93" dur="1000" fill="hold"/>
                                        <p:tgtEl>
                                          <p:spTgt spid="44"/>
                                        </p:tgtEl>
                                        <p:attrNameLst>
                                          <p:attrName>ppt_h</p:attrName>
                                        </p:attrNameLst>
                                      </p:cBhvr>
                                      <p:tavLst>
                                        <p:tav tm="0">
                                          <p:val>
                                            <p:strVal val="#ppt_h"/>
                                          </p:val>
                                        </p:tav>
                                        <p:tav tm="100000">
                                          <p:val>
                                            <p:strVal val="#ppt_h"/>
                                          </p:val>
                                        </p:tav>
                                      </p:tavLst>
                                    </p:anim>
                                    <p:animEffect transition="in" filter="fade">
                                      <p:cBhvr>
                                        <p:cTn id="94" dur="1000"/>
                                        <p:tgtEl>
                                          <p:spTgt spid="44"/>
                                        </p:tgtEl>
                                      </p:cBhvr>
                                    </p:animEffect>
                                  </p:childTnLst>
                                </p:cTn>
                              </p:par>
                            </p:childTnLst>
                          </p:cTn>
                        </p:par>
                        <p:par>
                          <p:cTn id="95" fill="hold">
                            <p:stCondLst>
                              <p:cond delay="7000"/>
                            </p:stCondLst>
                            <p:childTnLst>
                              <p:par>
                                <p:cTn id="96" presetID="50" presetClass="entr" presetSubtype="0" decel="10000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1000" fill="hold"/>
                                        <p:tgtEl>
                                          <p:spTgt spid="42"/>
                                        </p:tgtEl>
                                        <p:attrNameLst>
                                          <p:attrName>ppt_w</p:attrName>
                                        </p:attrNameLst>
                                      </p:cBhvr>
                                      <p:tavLst>
                                        <p:tav tm="0">
                                          <p:val>
                                            <p:strVal val="#ppt_w+.3"/>
                                          </p:val>
                                        </p:tav>
                                        <p:tav tm="100000">
                                          <p:val>
                                            <p:strVal val="#ppt_w"/>
                                          </p:val>
                                        </p:tav>
                                      </p:tavLst>
                                    </p:anim>
                                    <p:anim calcmode="lin" valueType="num">
                                      <p:cBhvr>
                                        <p:cTn id="99" dur="1000" fill="hold"/>
                                        <p:tgtEl>
                                          <p:spTgt spid="42"/>
                                        </p:tgtEl>
                                        <p:attrNameLst>
                                          <p:attrName>ppt_h</p:attrName>
                                        </p:attrNameLst>
                                      </p:cBhvr>
                                      <p:tavLst>
                                        <p:tav tm="0">
                                          <p:val>
                                            <p:strVal val="#ppt_h"/>
                                          </p:val>
                                        </p:tav>
                                        <p:tav tm="100000">
                                          <p:val>
                                            <p:strVal val="#ppt_h"/>
                                          </p:val>
                                        </p:tav>
                                      </p:tavLst>
                                    </p:anim>
                                    <p:animEffect transition="in" filter="fade">
                                      <p:cBhvr>
                                        <p:cTn id="100" dur="1000"/>
                                        <p:tgtEl>
                                          <p:spTgt spid="42"/>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71">
                                            <p:txEl>
                                              <p:pRg st="0" end="0"/>
                                            </p:txEl>
                                          </p:spTgt>
                                        </p:tgtEl>
                                        <p:attrNameLst>
                                          <p:attrName>style.visibility</p:attrName>
                                        </p:attrNameLst>
                                      </p:cBhvr>
                                      <p:to>
                                        <p:strVal val="visible"/>
                                      </p:to>
                                    </p:set>
                                    <p:animEffect transition="in" filter="fade">
                                      <p:cBhvr>
                                        <p:cTn id="103" dur="500"/>
                                        <p:tgtEl>
                                          <p:spTgt spid="71">
                                            <p:txEl>
                                              <p:pRg st="0" end="0"/>
                                            </p:txEl>
                                          </p:spTgt>
                                        </p:tgtEl>
                                      </p:cBhvr>
                                    </p:animEffect>
                                  </p:childTnLst>
                                </p:cTn>
                              </p:par>
                            </p:childTnLst>
                          </p:cTn>
                        </p:par>
                        <p:par>
                          <p:cTn id="104" fill="hold">
                            <p:stCondLst>
                              <p:cond delay="8000"/>
                            </p:stCondLst>
                            <p:childTnLst>
                              <p:par>
                                <p:cTn id="105" presetID="50" presetClass="entr" presetSubtype="0" decel="100000" fill="hold" grpId="0" nodeType="after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1000" fill="hold"/>
                                        <p:tgtEl>
                                          <p:spTgt spid="43"/>
                                        </p:tgtEl>
                                        <p:attrNameLst>
                                          <p:attrName>ppt_w</p:attrName>
                                        </p:attrNameLst>
                                      </p:cBhvr>
                                      <p:tavLst>
                                        <p:tav tm="0">
                                          <p:val>
                                            <p:strVal val="#ppt_w+.3"/>
                                          </p:val>
                                        </p:tav>
                                        <p:tav tm="100000">
                                          <p:val>
                                            <p:strVal val="#ppt_w"/>
                                          </p:val>
                                        </p:tav>
                                      </p:tavLst>
                                    </p:anim>
                                    <p:anim calcmode="lin" valueType="num">
                                      <p:cBhvr>
                                        <p:cTn id="108" dur="1000" fill="hold"/>
                                        <p:tgtEl>
                                          <p:spTgt spid="43"/>
                                        </p:tgtEl>
                                        <p:attrNameLst>
                                          <p:attrName>ppt_h</p:attrName>
                                        </p:attrNameLst>
                                      </p:cBhvr>
                                      <p:tavLst>
                                        <p:tav tm="0">
                                          <p:val>
                                            <p:strVal val="#ppt_h"/>
                                          </p:val>
                                        </p:tav>
                                        <p:tav tm="100000">
                                          <p:val>
                                            <p:strVal val="#ppt_h"/>
                                          </p:val>
                                        </p:tav>
                                      </p:tavLst>
                                    </p:anim>
                                    <p:animEffect transition="in" filter="fade">
                                      <p:cBhvr>
                                        <p:cTn id="109" dur="1000"/>
                                        <p:tgtEl>
                                          <p:spTgt spid="43"/>
                                        </p:tgtEl>
                                      </p:cBhvr>
                                    </p:animEffect>
                                  </p:childTnLst>
                                </p:cTn>
                              </p:par>
                              <p:par>
                                <p:cTn id="110" presetID="10" presetClass="entr" presetSubtype="0" fill="hold" grpId="0" nodeType="withEffect">
                                  <p:stCondLst>
                                    <p:cond delay="500"/>
                                  </p:stCondLst>
                                  <p:childTnLst>
                                    <p:set>
                                      <p:cBhvr>
                                        <p:cTn id="111" dur="1" fill="hold">
                                          <p:stCondLst>
                                            <p:cond delay="0"/>
                                          </p:stCondLst>
                                        </p:cTn>
                                        <p:tgtEl>
                                          <p:spTgt spid="72">
                                            <p:txEl>
                                              <p:pRg st="0" end="0"/>
                                            </p:txEl>
                                          </p:spTgt>
                                        </p:tgtEl>
                                        <p:attrNameLst>
                                          <p:attrName>style.visibility</p:attrName>
                                        </p:attrNameLst>
                                      </p:cBhvr>
                                      <p:to>
                                        <p:strVal val="visible"/>
                                      </p:to>
                                    </p:set>
                                    <p:animEffect transition="in" filter="fade">
                                      <p:cBhvr>
                                        <p:cTn id="112" dur="500"/>
                                        <p:tgtEl>
                                          <p:spTgt spid="72">
                                            <p:txEl>
                                              <p:pRg st="0" end="0"/>
                                            </p:txEl>
                                          </p:spTgt>
                                        </p:tgtEl>
                                      </p:cBhvr>
                                    </p:animEffect>
                                  </p:childTnLst>
                                </p:cTn>
                              </p:par>
                              <p:par>
                                <p:cTn id="113" presetID="2" presetClass="entr" presetSubtype="2" fill="hold" grpId="0" nodeType="withEffect" nodePh="1">
                                  <p:stCondLst>
                                    <p:cond delay="0"/>
                                  </p:stCondLst>
                                  <p:endCondLst>
                                    <p:cond evt="begin" delay="0">
                                      <p:tn val="113"/>
                                    </p:cond>
                                  </p:end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750" fill="hold"/>
                                        <p:tgtEl>
                                          <p:spTgt spid="45"/>
                                        </p:tgtEl>
                                        <p:attrNameLst>
                                          <p:attrName>ppt_x</p:attrName>
                                        </p:attrNameLst>
                                      </p:cBhvr>
                                      <p:tavLst>
                                        <p:tav tm="0">
                                          <p:val>
                                            <p:strVal val="1+#ppt_w/2"/>
                                          </p:val>
                                        </p:tav>
                                        <p:tav tm="100000">
                                          <p:val>
                                            <p:strVal val="#ppt_x"/>
                                          </p:val>
                                        </p:tav>
                                      </p:tavLst>
                                    </p:anim>
                                    <p:anim calcmode="lin" valueType="num">
                                      <p:cBhvr additive="base">
                                        <p:cTn id="116" dur="750" fill="hold"/>
                                        <p:tgtEl>
                                          <p:spTgt spid="45"/>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nodePh="1">
                                  <p:stCondLst>
                                    <p:cond delay="0"/>
                                  </p:stCondLst>
                                  <p:endCondLst>
                                    <p:cond evt="begin" delay="0">
                                      <p:tn val="117"/>
                                    </p:cond>
                                  </p:endCondLst>
                                  <p:childTnLst>
                                    <p:set>
                                      <p:cBhvr>
                                        <p:cTn id="118" dur="1" fill="hold">
                                          <p:stCondLst>
                                            <p:cond delay="0"/>
                                          </p:stCondLst>
                                        </p:cTn>
                                        <p:tgtEl>
                                          <p:spTgt spid="69"/>
                                        </p:tgtEl>
                                        <p:attrNameLst>
                                          <p:attrName>style.visibility</p:attrName>
                                        </p:attrNameLst>
                                      </p:cBhvr>
                                      <p:to>
                                        <p:strVal val="visible"/>
                                      </p:to>
                                    </p:set>
                                    <p:anim calcmode="lin" valueType="num">
                                      <p:cBhvr additive="base">
                                        <p:cTn id="119" dur="750" fill="hold"/>
                                        <p:tgtEl>
                                          <p:spTgt spid="69"/>
                                        </p:tgtEl>
                                        <p:attrNameLst>
                                          <p:attrName>ppt_x</p:attrName>
                                        </p:attrNameLst>
                                      </p:cBhvr>
                                      <p:tavLst>
                                        <p:tav tm="0">
                                          <p:val>
                                            <p:strVal val="1+#ppt_w/2"/>
                                          </p:val>
                                        </p:tav>
                                        <p:tav tm="100000">
                                          <p:val>
                                            <p:strVal val="#ppt_x"/>
                                          </p:val>
                                        </p:tav>
                                      </p:tavLst>
                                    </p:anim>
                                    <p:anim calcmode="lin" valueType="num">
                                      <p:cBhvr additive="base">
                                        <p:cTn id="120" dur="750" fill="hold"/>
                                        <p:tgtEl>
                                          <p:spTgt spid="69"/>
                                        </p:tgtEl>
                                        <p:attrNameLst>
                                          <p:attrName>ppt_y</p:attrName>
                                        </p:attrNameLst>
                                      </p:cBhvr>
                                      <p:tavLst>
                                        <p:tav tm="0">
                                          <p:val>
                                            <p:strVal val="#ppt_y"/>
                                          </p:val>
                                        </p:tav>
                                        <p:tav tm="100000">
                                          <p:val>
                                            <p:strVal val="#ppt_y"/>
                                          </p:val>
                                        </p:tav>
                                      </p:tavLst>
                                    </p:anim>
                                  </p:childTnLst>
                                </p:cTn>
                              </p:par>
                            </p:childTnLst>
                          </p:cTn>
                        </p:par>
                        <p:par>
                          <p:cTn id="121" fill="hold">
                            <p:stCondLst>
                              <p:cond delay="9000"/>
                            </p:stCondLst>
                            <p:childTnLst>
                              <p:par>
                                <p:cTn id="122" presetID="50" presetClass="entr" presetSubtype="0" decel="100000" fill="hold" grpId="0" nodeType="afterEffect">
                                  <p:stCondLst>
                                    <p:cond delay="0"/>
                                  </p:stCondLst>
                                  <p:childTnLst>
                                    <p:set>
                                      <p:cBhvr>
                                        <p:cTn id="123" dur="1" fill="hold">
                                          <p:stCondLst>
                                            <p:cond delay="0"/>
                                          </p:stCondLst>
                                        </p:cTn>
                                        <p:tgtEl>
                                          <p:spTgt spid="73"/>
                                        </p:tgtEl>
                                        <p:attrNameLst>
                                          <p:attrName>style.visibility</p:attrName>
                                        </p:attrNameLst>
                                      </p:cBhvr>
                                      <p:to>
                                        <p:strVal val="visible"/>
                                      </p:to>
                                    </p:set>
                                    <p:anim calcmode="lin" valueType="num">
                                      <p:cBhvr>
                                        <p:cTn id="124" dur="1000" fill="hold"/>
                                        <p:tgtEl>
                                          <p:spTgt spid="73"/>
                                        </p:tgtEl>
                                        <p:attrNameLst>
                                          <p:attrName>ppt_w</p:attrName>
                                        </p:attrNameLst>
                                      </p:cBhvr>
                                      <p:tavLst>
                                        <p:tav tm="0">
                                          <p:val>
                                            <p:strVal val="#ppt_w+.3"/>
                                          </p:val>
                                        </p:tav>
                                        <p:tav tm="100000">
                                          <p:val>
                                            <p:strVal val="#ppt_w"/>
                                          </p:val>
                                        </p:tav>
                                      </p:tavLst>
                                    </p:anim>
                                    <p:anim calcmode="lin" valueType="num">
                                      <p:cBhvr>
                                        <p:cTn id="125" dur="1000" fill="hold"/>
                                        <p:tgtEl>
                                          <p:spTgt spid="73"/>
                                        </p:tgtEl>
                                        <p:attrNameLst>
                                          <p:attrName>ppt_h</p:attrName>
                                        </p:attrNameLst>
                                      </p:cBhvr>
                                      <p:tavLst>
                                        <p:tav tm="0">
                                          <p:val>
                                            <p:strVal val="#ppt_h"/>
                                          </p:val>
                                        </p:tav>
                                        <p:tav tm="100000">
                                          <p:val>
                                            <p:strVal val="#ppt_h"/>
                                          </p:val>
                                        </p:tav>
                                      </p:tavLst>
                                    </p:anim>
                                    <p:animEffect transition="in" filter="fade">
                                      <p:cBhvr>
                                        <p:cTn id="126" dur="1000"/>
                                        <p:tgtEl>
                                          <p:spTgt spid="73"/>
                                        </p:tgtEl>
                                      </p:cBhvr>
                                    </p:animEffect>
                                  </p:childTnLst>
                                </p:cTn>
                              </p:par>
                              <p:par>
                                <p:cTn id="127" presetID="10" presetClass="entr" presetSubtype="0" fill="hold" grpId="0" nodeType="withEffect">
                                  <p:stCondLst>
                                    <p:cond delay="500"/>
                                  </p:stCondLst>
                                  <p:childTnLst>
                                    <p:set>
                                      <p:cBhvr>
                                        <p:cTn id="128" dur="1" fill="hold">
                                          <p:stCondLst>
                                            <p:cond delay="0"/>
                                          </p:stCondLst>
                                        </p:cTn>
                                        <p:tgtEl>
                                          <p:spTgt spid="75">
                                            <p:txEl>
                                              <p:pRg st="0" end="0"/>
                                            </p:txEl>
                                          </p:spTgt>
                                        </p:tgtEl>
                                        <p:attrNameLst>
                                          <p:attrName>style.visibility</p:attrName>
                                        </p:attrNameLst>
                                      </p:cBhvr>
                                      <p:to>
                                        <p:strVal val="visible"/>
                                      </p:to>
                                    </p:set>
                                    <p:animEffect transition="in" filter="fade">
                                      <p:cBhvr>
                                        <p:cTn id="129" dur="500"/>
                                        <p:tgtEl>
                                          <p:spTgt spid="75">
                                            <p:txEl>
                                              <p:pRg st="0" end="0"/>
                                            </p:txEl>
                                          </p:spTgt>
                                        </p:tgtEl>
                                      </p:cBhvr>
                                    </p:animEffect>
                                  </p:childTnLst>
                                </p:cTn>
                              </p:par>
                            </p:childTnLst>
                          </p:cTn>
                        </p:par>
                        <p:par>
                          <p:cTn id="130" fill="hold">
                            <p:stCondLst>
                              <p:cond delay="10000"/>
                            </p:stCondLst>
                            <p:childTnLst>
                              <p:par>
                                <p:cTn id="131" presetID="50" presetClass="entr" presetSubtype="0" decel="100000" fill="hold" grpId="0" nodeType="afterEffect">
                                  <p:stCondLst>
                                    <p:cond delay="0"/>
                                  </p:stCondLst>
                                  <p:childTnLst>
                                    <p:set>
                                      <p:cBhvr>
                                        <p:cTn id="132" dur="1" fill="hold">
                                          <p:stCondLst>
                                            <p:cond delay="0"/>
                                          </p:stCondLst>
                                        </p:cTn>
                                        <p:tgtEl>
                                          <p:spTgt spid="74"/>
                                        </p:tgtEl>
                                        <p:attrNameLst>
                                          <p:attrName>style.visibility</p:attrName>
                                        </p:attrNameLst>
                                      </p:cBhvr>
                                      <p:to>
                                        <p:strVal val="visible"/>
                                      </p:to>
                                    </p:set>
                                    <p:anim calcmode="lin" valueType="num">
                                      <p:cBhvr>
                                        <p:cTn id="133" dur="1000" fill="hold"/>
                                        <p:tgtEl>
                                          <p:spTgt spid="74"/>
                                        </p:tgtEl>
                                        <p:attrNameLst>
                                          <p:attrName>ppt_w</p:attrName>
                                        </p:attrNameLst>
                                      </p:cBhvr>
                                      <p:tavLst>
                                        <p:tav tm="0">
                                          <p:val>
                                            <p:strVal val="#ppt_w+.3"/>
                                          </p:val>
                                        </p:tav>
                                        <p:tav tm="100000">
                                          <p:val>
                                            <p:strVal val="#ppt_w"/>
                                          </p:val>
                                        </p:tav>
                                      </p:tavLst>
                                    </p:anim>
                                    <p:anim calcmode="lin" valueType="num">
                                      <p:cBhvr>
                                        <p:cTn id="134" dur="1000" fill="hold"/>
                                        <p:tgtEl>
                                          <p:spTgt spid="74"/>
                                        </p:tgtEl>
                                        <p:attrNameLst>
                                          <p:attrName>ppt_h</p:attrName>
                                        </p:attrNameLst>
                                      </p:cBhvr>
                                      <p:tavLst>
                                        <p:tav tm="0">
                                          <p:val>
                                            <p:strVal val="#ppt_h"/>
                                          </p:val>
                                        </p:tav>
                                        <p:tav tm="100000">
                                          <p:val>
                                            <p:strVal val="#ppt_h"/>
                                          </p:val>
                                        </p:tav>
                                      </p:tavLst>
                                    </p:anim>
                                    <p:animEffect transition="in" filter="fade">
                                      <p:cBhvr>
                                        <p:cTn id="135" dur="1000"/>
                                        <p:tgtEl>
                                          <p:spTgt spid="74"/>
                                        </p:tgtEl>
                                      </p:cBhvr>
                                    </p:animEffect>
                                  </p:childTnLst>
                                </p:cTn>
                              </p:par>
                              <p:par>
                                <p:cTn id="136" presetID="10" presetClass="entr" presetSubtype="0" fill="hold" grpId="0" nodeType="withEffect">
                                  <p:stCondLst>
                                    <p:cond delay="500"/>
                                  </p:stCondLst>
                                  <p:childTnLst>
                                    <p:set>
                                      <p:cBhvr>
                                        <p:cTn id="137" dur="1" fill="hold">
                                          <p:stCondLst>
                                            <p:cond delay="0"/>
                                          </p:stCondLst>
                                        </p:cTn>
                                        <p:tgtEl>
                                          <p:spTgt spid="76">
                                            <p:txEl>
                                              <p:pRg st="0" end="0"/>
                                            </p:txEl>
                                          </p:spTgt>
                                        </p:tgtEl>
                                        <p:attrNameLst>
                                          <p:attrName>style.visibility</p:attrName>
                                        </p:attrNameLst>
                                      </p:cBhvr>
                                      <p:to>
                                        <p:strVal val="visible"/>
                                      </p:to>
                                    </p:set>
                                    <p:animEffect transition="in" filter="fade">
                                      <p:cBhvr>
                                        <p:cTn id="138"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8" grpId="0" animBg="1"/>
      <p:bldP spid="25" grpId="0" animBg="1"/>
      <p:bldP spid="46" grpId="0"/>
      <p:bldP spid="47" grpId="0"/>
      <p:bldP spid="26" grpId="0"/>
      <p:bldP spid="28" grpId="0"/>
      <p:bldP spid="33" grpId="0"/>
      <p:bldP spid="34" grpId="0"/>
      <p:bldP spid="35" grpId="0"/>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9" grpId="0" animBg="1"/>
      <p:bldP spid="60"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42" grpId="0" animBg="1"/>
      <p:bldP spid="43" grpId="0" animBg="1"/>
      <p:bldP spid="44" grpId="0" animBg="1"/>
      <p:bldP spid="45" grpId="0"/>
      <p:bldP spid="69" grpId="0"/>
      <p:bldP spid="71" grpId="0" build="p">
        <p:tmplLst>
          <p:tmpl lvl="1">
            <p:tnLst>
              <p:par>
                <p:cTn presetID="10" presetClass="entr" presetSubtype="0" fill="hold" nodeType="withEffect">
                  <p:stCondLst>
                    <p:cond delay="5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withEffect">
                  <p:stCondLst>
                    <p:cond delay="50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animBg="1"/>
      <p:bldP spid="74" grpId="0" animBg="1"/>
      <p:bldP spid="75" grpId="0" build="p">
        <p:tmplLst>
          <p:tmpl lvl="1">
            <p:tnLst>
              <p:par>
                <p:cTn presetID="10" presetClass="entr" presetSubtype="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7" grpId="0" animBg="1"/>
      <p:bldP spid="78"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6_Body Bullets">
    <p:bg>
      <p:bgPr>
        <a:solidFill>
          <a:schemeClr val="bg1">
            <a:alpha val="70000"/>
          </a:schemeClr>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 xmlns:a16="http://schemas.microsoft.com/office/drawing/2014/main" id="{4E84CE36-242C-4784-9312-FF7D05425728}"/>
              </a:ext>
            </a:extLst>
          </p:cNvPr>
          <p:cNvSpPr/>
          <p:nvPr userDrawn="1"/>
        </p:nvSpPr>
        <p:spPr>
          <a:xfrm>
            <a:off x="9554602"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a:extLst>
              <a:ext uri="{FF2B5EF4-FFF2-40B4-BE49-F238E27FC236}">
                <a16:creationId xmlns="" xmlns:a16="http://schemas.microsoft.com/office/drawing/2014/main" id="{85E68D7D-47A4-4A5A-BA72-D7A2E62F8EE6}"/>
              </a:ext>
            </a:extLst>
          </p:cNvPr>
          <p:cNvSpPr/>
          <p:nvPr userDrawn="1"/>
        </p:nvSpPr>
        <p:spPr>
          <a:xfrm>
            <a:off x="9554602"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a:extLst>
              <a:ext uri="{FF2B5EF4-FFF2-40B4-BE49-F238E27FC236}">
                <a16:creationId xmlns="" xmlns:a16="http://schemas.microsoft.com/office/drawing/2014/main" id="{CCFC8D44-41F9-47FC-B034-A976532ABC84}"/>
              </a:ext>
            </a:extLst>
          </p:cNvPr>
          <p:cNvSpPr/>
          <p:nvPr userDrawn="1"/>
        </p:nvSpPr>
        <p:spPr>
          <a:xfrm>
            <a:off x="9554602"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a:extLst>
              <a:ext uri="{FF2B5EF4-FFF2-40B4-BE49-F238E27FC236}">
                <a16:creationId xmlns="" xmlns:a16="http://schemas.microsoft.com/office/drawing/2014/main" id="{C08D4D3E-D9D8-4D36-BF1F-4E33D237A4C7}"/>
              </a:ext>
            </a:extLst>
          </p:cNvPr>
          <p:cNvSpPr/>
          <p:nvPr userDrawn="1"/>
        </p:nvSpPr>
        <p:spPr>
          <a:xfrm>
            <a:off x="9554602"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ectangle 49">
            <a:extLst>
              <a:ext uri="{FF2B5EF4-FFF2-40B4-BE49-F238E27FC236}">
                <a16:creationId xmlns="" xmlns:a16="http://schemas.microsoft.com/office/drawing/2014/main" id="{E1D83CB1-3373-4D46-A778-518E9578C9AF}"/>
              </a:ext>
            </a:extLst>
          </p:cNvPr>
          <p:cNvSpPr/>
          <p:nvPr userDrawn="1"/>
        </p:nvSpPr>
        <p:spPr>
          <a:xfrm>
            <a:off x="9554602"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Rectangle 58">
            <a:extLst>
              <a:ext uri="{FF2B5EF4-FFF2-40B4-BE49-F238E27FC236}">
                <a16:creationId xmlns="" xmlns:a16="http://schemas.microsoft.com/office/drawing/2014/main" id="{EB874257-AA7E-4834-90C2-940ADF387DAE}"/>
              </a:ext>
            </a:extLst>
          </p:cNvPr>
          <p:cNvSpPr/>
          <p:nvPr userDrawn="1"/>
        </p:nvSpPr>
        <p:spPr>
          <a:xfrm>
            <a:off x="9340515"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Rectangle 59">
            <a:extLst>
              <a:ext uri="{FF2B5EF4-FFF2-40B4-BE49-F238E27FC236}">
                <a16:creationId xmlns="" xmlns:a16="http://schemas.microsoft.com/office/drawing/2014/main" id="{3853C6C8-8D9E-47CE-8619-B7231D91F4E2}"/>
              </a:ext>
            </a:extLst>
          </p:cNvPr>
          <p:cNvSpPr/>
          <p:nvPr userDrawn="1"/>
        </p:nvSpPr>
        <p:spPr>
          <a:xfrm>
            <a:off x="9340515"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Rectangle 60">
            <a:extLst>
              <a:ext uri="{FF2B5EF4-FFF2-40B4-BE49-F238E27FC236}">
                <a16:creationId xmlns="" xmlns:a16="http://schemas.microsoft.com/office/drawing/2014/main" id="{EBCFE47F-B77C-4862-90C7-C7B38DAB2AA4}"/>
              </a:ext>
            </a:extLst>
          </p:cNvPr>
          <p:cNvSpPr/>
          <p:nvPr userDrawn="1"/>
        </p:nvSpPr>
        <p:spPr>
          <a:xfrm>
            <a:off x="9340515"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Rectangle 61">
            <a:extLst>
              <a:ext uri="{FF2B5EF4-FFF2-40B4-BE49-F238E27FC236}">
                <a16:creationId xmlns="" xmlns:a16="http://schemas.microsoft.com/office/drawing/2014/main" id="{3EDC96D3-147A-465C-9C63-29F8D0127BD9}"/>
              </a:ext>
            </a:extLst>
          </p:cNvPr>
          <p:cNvSpPr/>
          <p:nvPr userDrawn="1"/>
        </p:nvSpPr>
        <p:spPr>
          <a:xfrm>
            <a:off x="9340515"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Rectangle 62">
            <a:extLst>
              <a:ext uri="{FF2B5EF4-FFF2-40B4-BE49-F238E27FC236}">
                <a16:creationId xmlns="" xmlns:a16="http://schemas.microsoft.com/office/drawing/2014/main" id="{6ADCCC7D-ABF7-47D9-8FEB-124A19F7095A}"/>
              </a:ext>
            </a:extLst>
          </p:cNvPr>
          <p:cNvSpPr/>
          <p:nvPr userDrawn="1"/>
        </p:nvSpPr>
        <p:spPr>
          <a:xfrm>
            <a:off x="9340515"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Text Placeholder 10">
            <a:extLst>
              <a:ext uri="{FF2B5EF4-FFF2-40B4-BE49-F238E27FC236}">
                <a16:creationId xmlns="" xmlns:a16="http://schemas.microsoft.com/office/drawing/2014/main" id="{3F233D79-B5BF-4A3B-9B69-5130952BCB5F}"/>
              </a:ext>
            </a:extLst>
          </p:cNvPr>
          <p:cNvSpPr>
            <a:spLocks noGrp="1"/>
          </p:cNvSpPr>
          <p:nvPr>
            <p:ph type="body" sz="quarter" idx="30" hasCustomPrompt="1"/>
          </p:nvPr>
        </p:nvSpPr>
        <p:spPr>
          <a:xfrm>
            <a:off x="9797714"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5" name="Text Placeholder 10">
            <a:extLst>
              <a:ext uri="{FF2B5EF4-FFF2-40B4-BE49-F238E27FC236}">
                <a16:creationId xmlns="" xmlns:a16="http://schemas.microsoft.com/office/drawing/2014/main" id="{1A4018B4-285C-4802-9898-0375947E54C6}"/>
              </a:ext>
            </a:extLst>
          </p:cNvPr>
          <p:cNvSpPr>
            <a:spLocks noGrp="1"/>
          </p:cNvSpPr>
          <p:nvPr>
            <p:ph type="body" sz="quarter" idx="31" hasCustomPrompt="1"/>
          </p:nvPr>
        </p:nvSpPr>
        <p:spPr>
          <a:xfrm>
            <a:off x="9797714"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6" name="Text Placeholder 10">
            <a:extLst>
              <a:ext uri="{FF2B5EF4-FFF2-40B4-BE49-F238E27FC236}">
                <a16:creationId xmlns="" xmlns:a16="http://schemas.microsoft.com/office/drawing/2014/main" id="{9B19D5A3-532D-437F-8F38-71305AEF9BC1}"/>
              </a:ext>
            </a:extLst>
          </p:cNvPr>
          <p:cNvSpPr>
            <a:spLocks noGrp="1"/>
          </p:cNvSpPr>
          <p:nvPr>
            <p:ph type="body" sz="quarter" idx="32" hasCustomPrompt="1"/>
          </p:nvPr>
        </p:nvSpPr>
        <p:spPr>
          <a:xfrm>
            <a:off x="9797714"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7" name="Text Placeholder 10">
            <a:extLst>
              <a:ext uri="{FF2B5EF4-FFF2-40B4-BE49-F238E27FC236}">
                <a16:creationId xmlns="" xmlns:a16="http://schemas.microsoft.com/office/drawing/2014/main" id="{A15E1A22-156D-4678-93D9-59948E5C8202}"/>
              </a:ext>
            </a:extLst>
          </p:cNvPr>
          <p:cNvSpPr>
            <a:spLocks noGrp="1"/>
          </p:cNvSpPr>
          <p:nvPr>
            <p:ph type="body" sz="quarter" idx="33" hasCustomPrompt="1"/>
          </p:nvPr>
        </p:nvSpPr>
        <p:spPr>
          <a:xfrm>
            <a:off x="9797714"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68" name="Text Placeholder 10">
            <a:extLst>
              <a:ext uri="{FF2B5EF4-FFF2-40B4-BE49-F238E27FC236}">
                <a16:creationId xmlns="" xmlns:a16="http://schemas.microsoft.com/office/drawing/2014/main" id="{91BFAA86-17EC-44CE-B0FD-32671F0F9237}"/>
              </a:ext>
            </a:extLst>
          </p:cNvPr>
          <p:cNvSpPr>
            <a:spLocks noGrp="1"/>
          </p:cNvSpPr>
          <p:nvPr>
            <p:ph type="body" sz="quarter" idx="34" hasCustomPrompt="1"/>
          </p:nvPr>
        </p:nvSpPr>
        <p:spPr>
          <a:xfrm>
            <a:off x="9797714"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7" name="Rectangle 26">
            <a:extLst>
              <a:ext uri="{FF2B5EF4-FFF2-40B4-BE49-F238E27FC236}">
                <a16:creationId xmlns="" xmlns:a16="http://schemas.microsoft.com/office/drawing/2014/main" id="{0E5A6E2E-0D11-499F-B2E5-A68AC47CC442}"/>
              </a:ext>
            </a:extLst>
          </p:cNvPr>
          <p:cNvSpPr/>
          <p:nvPr userDrawn="1"/>
        </p:nvSpPr>
        <p:spPr>
          <a:xfrm>
            <a:off x="6553201" y="2545129"/>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a:extLst>
              <a:ext uri="{FF2B5EF4-FFF2-40B4-BE49-F238E27FC236}">
                <a16:creationId xmlns="" xmlns:a16="http://schemas.microsoft.com/office/drawing/2014/main" id="{BC35F977-EBCD-4026-B9DF-27DB59F027D9}"/>
              </a:ext>
            </a:extLst>
          </p:cNvPr>
          <p:cNvSpPr/>
          <p:nvPr userDrawn="1"/>
        </p:nvSpPr>
        <p:spPr>
          <a:xfrm>
            <a:off x="6553201" y="3166147"/>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ectangle 50">
            <a:extLst>
              <a:ext uri="{FF2B5EF4-FFF2-40B4-BE49-F238E27FC236}">
                <a16:creationId xmlns="" xmlns:a16="http://schemas.microsoft.com/office/drawing/2014/main" id="{13570042-D5D5-46F5-9C7C-0654677A47CA}"/>
              </a:ext>
            </a:extLst>
          </p:cNvPr>
          <p:cNvSpPr/>
          <p:nvPr userDrawn="1"/>
        </p:nvSpPr>
        <p:spPr>
          <a:xfrm>
            <a:off x="6553201" y="378104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ectangle 51">
            <a:extLst>
              <a:ext uri="{FF2B5EF4-FFF2-40B4-BE49-F238E27FC236}">
                <a16:creationId xmlns="" xmlns:a16="http://schemas.microsoft.com/office/drawing/2014/main" id="{FCF67F42-911E-4A5A-A0CD-E9C7597E0E6D}"/>
              </a:ext>
            </a:extLst>
          </p:cNvPr>
          <p:cNvSpPr/>
          <p:nvPr userDrawn="1"/>
        </p:nvSpPr>
        <p:spPr>
          <a:xfrm>
            <a:off x="6553201" y="4411174"/>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ectangle 52">
            <a:extLst>
              <a:ext uri="{FF2B5EF4-FFF2-40B4-BE49-F238E27FC236}">
                <a16:creationId xmlns="" xmlns:a16="http://schemas.microsoft.com/office/drawing/2014/main" id="{72F7D2B1-F799-49D0-82EB-34D92E8EC6A7}"/>
              </a:ext>
            </a:extLst>
          </p:cNvPr>
          <p:cNvSpPr/>
          <p:nvPr userDrawn="1"/>
        </p:nvSpPr>
        <p:spPr>
          <a:xfrm>
            <a:off x="6553201" y="5032191"/>
            <a:ext cx="228599"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9" name="Freeform 19">
            <a:extLst>
              <a:ext uri="{FF2B5EF4-FFF2-40B4-BE49-F238E27FC236}">
                <a16:creationId xmlns="" xmlns:a16="http://schemas.microsoft.com/office/drawing/2014/main" id="{01648917-1CF3-4D06-BC43-6397D9082BAD}"/>
              </a:ext>
            </a:extLst>
          </p:cNvPr>
          <p:cNvSpPr>
            <a:spLocks/>
          </p:cNvSpPr>
          <p:nvPr/>
        </p:nvSpPr>
        <p:spPr bwMode="auto">
          <a:xfrm>
            <a:off x="708554" y="1856651"/>
            <a:ext cx="14850" cy="5745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7" name="Title 1"/>
          <p:cNvSpPr>
            <a:spLocks noGrp="1"/>
          </p:cNvSpPr>
          <p:nvPr userDrawn="1">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39" name="Freeform: Shape 38">
            <a:extLst>
              <a:ext uri="{FF2B5EF4-FFF2-40B4-BE49-F238E27FC236}">
                <a16:creationId xmlns="" xmlns:a16="http://schemas.microsoft.com/office/drawing/2014/main" id="{14999BF5-C3A5-402D-9C35-0AA514999C3C}"/>
              </a:ext>
            </a:extLst>
          </p:cNvPr>
          <p:cNvSpPr/>
          <p:nvPr userDrawn="1"/>
        </p:nvSpPr>
        <p:spPr>
          <a:xfrm>
            <a:off x="-19049" y="1444809"/>
            <a:ext cx="4903080" cy="5129664"/>
          </a:xfrm>
          <a:custGeom>
            <a:avLst/>
            <a:gdLst>
              <a:gd name="connsiteX0" fmla="*/ 0 w 4448175"/>
              <a:gd name="connsiteY0" fmla="*/ 9525 h 5124450"/>
              <a:gd name="connsiteX1" fmla="*/ 4448175 w 4448175"/>
              <a:gd name="connsiteY1" fmla="*/ 0 h 5124450"/>
              <a:gd name="connsiteX2" fmla="*/ 3524250 w 4448175"/>
              <a:gd name="connsiteY2" fmla="*/ 5124450 h 5124450"/>
              <a:gd name="connsiteX3" fmla="*/ 19050 w 4448175"/>
              <a:gd name="connsiteY3" fmla="*/ 5114925 h 5124450"/>
              <a:gd name="connsiteX4" fmla="*/ 0 w 4448175"/>
              <a:gd name="connsiteY4" fmla="*/ 9525 h 5124450"/>
              <a:gd name="connsiteX0" fmla="*/ 0 w 4836461"/>
              <a:gd name="connsiteY0" fmla="*/ 9525 h 5124450"/>
              <a:gd name="connsiteX1" fmla="*/ 4448175 w 4836461"/>
              <a:gd name="connsiteY1" fmla="*/ 0 h 5124450"/>
              <a:gd name="connsiteX2" fmla="*/ 3524250 w 4836461"/>
              <a:gd name="connsiteY2" fmla="*/ 5124450 h 5124450"/>
              <a:gd name="connsiteX3" fmla="*/ 19050 w 4836461"/>
              <a:gd name="connsiteY3" fmla="*/ 5114925 h 5124450"/>
              <a:gd name="connsiteX4" fmla="*/ 0 w 4836461"/>
              <a:gd name="connsiteY4" fmla="*/ 9525 h 5124450"/>
              <a:gd name="connsiteX0" fmla="*/ 0 w 4865937"/>
              <a:gd name="connsiteY0" fmla="*/ 9525 h 5124450"/>
              <a:gd name="connsiteX1" fmla="*/ 4448175 w 4865937"/>
              <a:gd name="connsiteY1" fmla="*/ 0 h 5124450"/>
              <a:gd name="connsiteX2" fmla="*/ 3524250 w 4865937"/>
              <a:gd name="connsiteY2" fmla="*/ 5124450 h 5124450"/>
              <a:gd name="connsiteX3" fmla="*/ 19050 w 4865937"/>
              <a:gd name="connsiteY3" fmla="*/ 5114925 h 5124450"/>
              <a:gd name="connsiteX4" fmla="*/ 0 w 4865937"/>
              <a:gd name="connsiteY4" fmla="*/ 9525 h 5124450"/>
              <a:gd name="connsiteX0" fmla="*/ 0 w 4632016"/>
              <a:gd name="connsiteY0" fmla="*/ 9525 h 5124450"/>
              <a:gd name="connsiteX1" fmla="*/ 4448175 w 4632016"/>
              <a:gd name="connsiteY1" fmla="*/ 0 h 5124450"/>
              <a:gd name="connsiteX2" fmla="*/ 3524250 w 4632016"/>
              <a:gd name="connsiteY2" fmla="*/ 5124450 h 5124450"/>
              <a:gd name="connsiteX3" fmla="*/ 19050 w 4632016"/>
              <a:gd name="connsiteY3" fmla="*/ 5114925 h 5124450"/>
              <a:gd name="connsiteX4" fmla="*/ 0 w 4632016"/>
              <a:gd name="connsiteY4" fmla="*/ 9525 h 5124450"/>
              <a:gd name="connsiteX0" fmla="*/ 0 w 4841588"/>
              <a:gd name="connsiteY0" fmla="*/ 9525 h 5124450"/>
              <a:gd name="connsiteX1" fmla="*/ 4448175 w 4841588"/>
              <a:gd name="connsiteY1" fmla="*/ 0 h 5124450"/>
              <a:gd name="connsiteX2" fmla="*/ 3524250 w 4841588"/>
              <a:gd name="connsiteY2" fmla="*/ 5124450 h 5124450"/>
              <a:gd name="connsiteX3" fmla="*/ 19050 w 4841588"/>
              <a:gd name="connsiteY3" fmla="*/ 5114925 h 5124450"/>
              <a:gd name="connsiteX4" fmla="*/ 0 w 4841588"/>
              <a:gd name="connsiteY4" fmla="*/ 9525 h 5124450"/>
              <a:gd name="connsiteX0" fmla="*/ 0 w 4860447"/>
              <a:gd name="connsiteY0" fmla="*/ 9525 h 5124450"/>
              <a:gd name="connsiteX1" fmla="*/ 4448175 w 4860447"/>
              <a:gd name="connsiteY1" fmla="*/ 0 h 5124450"/>
              <a:gd name="connsiteX2" fmla="*/ 3524250 w 4860447"/>
              <a:gd name="connsiteY2" fmla="*/ 5124450 h 5124450"/>
              <a:gd name="connsiteX3" fmla="*/ 19050 w 4860447"/>
              <a:gd name="connsiteY3" fmla="*/ 5114925 h 5124450"/>
              <a:gd name="connsiteX4" fmla="*/ 0 w 4860447"/>
              <a:gd name="connsiteY4" fmla="*/ 9525 h 5124450"/>
              <a:gd name="connsiteX0" fmla="*/ 0 w 4903080"/>
              <a:gd name="connsiteY0" fmla="*/ 9525 h 5124450"/>
              <a:gd name="connsiteX1" fmla="*/ 4448175 w 4903080"/>
              <a:gd name="connsiteY1" fmla="*/ 0 h 5124450"/>
              <a:gd name="connsiteX2" fmla="*/ 3524250 w 4903080"/>
              <a:gd name="connsiteY2" fmla="*/ 5124450 h 5124450"/>
              <a:gd name="connsiteX3" fmla="*/ 19050 w 4903080"/>
              <a:gd name="connsiteY3" fmla="*/ 5114925 h 5124450"/>
              <a:gd name="connsiteX4" fmla="*/ 0 w 4903080"/>
              <a:gd name="connsiteY4" fmla="*/ 9525 h 5124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080" h="5124450">
                <a:moveTo>
                  <a:pt x="0" y="9525"/>
                </a:moveTo>
                <a:lnTo>
                  <a:pt x="4448175" y="0"/>
                </a:lnTo>
                <a:cubicBezTo>
                  <a:pt x="5549900" y="1298575"/>
                  <a:pt x="4415632" y="4359808"/>
                  <a:pt x="3524250" y="5124450"/>
                </a:cubicBezTo>
                <a:lnTo>
                  <a:pt x="19050" y="5114925"/>
                </a:lnTo>
                <a:lnTo>
                  <a:pt x="0" y="9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a:extLst>
              <a:ext uri="{FF2B5EF4-FFF2-40B4-BE49-F238E27FC236}">
                <a16:creationId xmlns="" xmlns:a16="http://schemas.microsoft.com/office/drawing/2014/main" id="{995E8AA7-A5A4-43D5-AD0C-741AA7546414}"/>
              </a:ext>
            </a:extLst>
          </p:cNvPr>
          <p:cNvSpPr/>
          <p:nvPr userDrawn="1"/>
        </p:nvSpPr>
        <p:spPr>
          <a:xfrm>
            <a:off x="6553201" y="1905000"/>
            <a:ext cx="563879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Freeform 14">
            <a:extLst>
              <a:ext uri="{FF2B5EF4-FFF2-40B4-BE49-F238E27FC236}">
                <a16:creationId xmlns="" xmlns:a16="http://schemas.microsoft.com/office/drawing/2014/main" id="{D8114A10-2F04-464D-9ACF-43C9CF1AA396}"/>
              </a:ext>
            </a:extLst>
          </p:cNvPr>
          <p:cNvSpPr>
            <a:spLocks/>
          </p:cNvSpPr>
          <p:nvPr userDrawn="1"/>
        </p:nvSpPr>
        <p:spPr bwMode="auto">
          <a:xfrm>
            <a:off x="4199903" y="1852613"/>
            <a:ext cx="1898100" cy="3783907"/>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41" name="Picture Placeholder 2">
            <a:extLst>
              <a:ext uri="{FF2B5EF4-FFF2-40B4-BE49-F238E27FC236}">
                <a16:creationId xmlns="" xmlns:a16="http://schemas.microsoft.com/office/drawing/2014/main" id="{94CDE493-84CB-40FD-9A34-3F31D9B6988D}"/>
              </a:ext>
            </a:extLst>
          </p:cNvPr>
          <p:cNvSpPr>
            <a:spLocks noGrp="1"/>
          </p:cNvSpPr>
          <p:nvPr>
            <p:ph type="pic" sz="quarter" idx="22" hasCustomPrompt="1"/>
          </p:nvPr>
        </p:nvSpPr>
        <p:spPr>
          <a:xfrm>
            <a:off x="522289" y="1848487"/>
            <a:ext cx="4325936" cy="4728526"/>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5194" h="4742566">
                <a:moveTo>
                  <a:pt x="205740" y="0"/>
                </a:moveTo>
                <a:lnTo>
                  <a:pt x="4140200" y="7643"/>
                </a:lnTo>
                <a:cubicBezTo>
                  <a:pt x="4654549" y="1125772"/>
                  <a:pt x="3816350" y="3325985"/>
                  <a:pt x="3659187" y="3796415"/>
                </a:cubicBezTo>
                <a:lnTo>
                  <a:pt x="668336" y="4742566"/>
                </a:lnTo>
                <a:lnTo>
                  <a:pt x="0" y="4734628"/>
                </a:lnTo>
                <a:lnTo>
                  <a:pt x="992186" y="820943"/>
                </a:lnTo>
                <a:lnTo>
                  <a:pt x="9206" y="813301"/>
                </a:lnTo>
                <a:cubicBezTo>
                  <a:pt x="49317" y="591877"/>
                  <a:pt x="168804" y="186395"/>
                  <a:pt x="205740" y="0"/>
                </a:cubicBezTo>
                <a:close/>
              </a:path>
            </a:pathLst>
          </a:custGeom>
          <a:solidFill>
            <a:schemeClr val="bg1"/>
          </a:solidFill>
        </p:spPr>
        <p:txBody>
          <a:bodyPr anchor="ctr" anchorCtr="0"/>
          <a:lstStyle>
            <a:lvl1pPr marL="0" indent="0" algn="ctr">
              <a:buNone/>
              <a:defRPr sz="2000"/>
            </a:lvl1pPr>
          </a:lstStyle>
          <a:p>
            <a:r>
              <a:rPr lang="en-US" dirty="0"/>
              <a:t>Insert image</a:t>
            </a:r>
          </a:p>
        </p:txBody>
      </p:sp>
      <p:sp>
        <p:nvSpPr>
          <p:cNvPr id="29" name="Text Placeholder 10">
            <a:extLst>
              <a:ext uri="{FF2B5EF4-FFF2-40B4-BE49-F238E27FC236}">
                <a16:creationId xmlns="" xmlns:a16="http://schemas.microsoft.com/office/drawing/2014/main" id="{F1C30550-9A0A-4927-A932-B4FF685DF905}"/>
              </a:ext>
            </a:extLst>
          </p:cNvPr>
          <p:cNvSpPr>
            <a:spLocks noGrp="1"/>
          </p:cNvSpPr>
          <p:nvPr>
            <p:ph type="body" sz="quarter" idx="14" hasCustomPrompt="1"/>
          </p:nvPr>
        </p:nvSpPr>
        <p:spPr>
          <a:xfrm>
            <a:off x="6705600" y="1905000"/>
            <a:ext cx="5181600" cy="457200"/>
          </a:xfrm>
          <a:prstGeom prst="rect">
            <a:avLst/>
          </a:prstGeom>
        </p:spPr>
        <p:txBody>
          <a:bodyPr lIns="0" rIns="0"/>
          <a:lstStyle>
            <a:lvl1pPr marL="0" indent="0" algn="l">
              <a:buFont typeface="Arial" panose="020B0604020202020204" pitchFamily="34" charset="0"/>
              <a:buNone/>
              <a:defRPr sz="2400" b="1">
                <a:solidFill>
                  <a:schemeClr val="bg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6" name="Rectangle 25">
            <a:extLst>
              <a:ext uri="{FF2B5EF4-FFF2-40B4-BE49-F238E27FC236}">
                <a16:creationId xmlns="" xmlns:a16="http://schemas.microsoft.com/office/drawing/2014/main" id="{CE77DCE4-33BE-4A16-A0FE-D4679D423256}"/>
              </a:ext>
            </a:extLst>
          </p:cNvPr>
          <p:cNvSpPr/>
          <p:nvPr userDrawn="1"/>
        </p:nvSpPr>
        <p:spPr>
          <a:xfrm>
            <a:off x="6779318" y="2545129"/>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a:extLst>
              <a:ext uri="{FF2B5EF4-FFF2-40B4-BE49-F238E27FC236}">
                <a16:creationId xmlns="" xmlns:a16="http://schemas.microsoft.com/office/drawing/2014/main" id="{D11002D4-3490-4D0E-8804-7F691C5220B3}"/>
              </a:ext>
            </a:extLst>
          </p:cNvPr>
          <p:cNvSpPr/>
          <p:nvPr userDrawn="1"/>
        </p:nvSpPr>
        <p:spPr>
          <a:xfrm>
            <a:off x="6779318" y="3166147"/>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a:extLst>
              <a:ext uri="{FF2B5EF4-FFF2-40B4-BE49-F238E27FC236}">
                <a16:creationId xmlns="" xmlns:a16="http://schemas.microsoft.com/office/drawing/2014/main" id="{DD3F5CF5-3988-4324-B85D-743A66C234FD}"/>
              </a:ext>
            </a:extLst>
          </p:cNvPr>
          <p:cNvSpPr/>
          <p:nvPr userDrawn="1"/>
        </p:nvSpPr>
        <p:spPr>
          <a:xfrm>
            <a:off x="6779318" y="378104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a:extLst>
              <a:ext uri="{FF2B5EF4-FFF2-40B4-BE49-F238E27FC236}">
                <a16:creationId xmlns="" xmlns:a16="http://schemas.microsoft.com/office/drawing/2014/main" id="{A53C4281-065B-4F62-96FF-B9DF1A20D6F9}"/>
              </a:ext>
            </a:extLst>
          </p:cNvPr>
          <p:cNvSpPr/>
          <p:nvPr userDrawn="1"/>
        </p:nvSpPr>
        <p:spPr>
          <a:xfrm>
            <a:off x="6779318" y="4411174"/>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a:extLst>
              <a:ext uri="{FF2B5EF4-FFF2-40B4-BE49-F238E27FC236}">
                <a16:creationId xmlns="" xmlns:a16="http://schemas.microsoft.com/office/drawing/2014/main" id="{E0922EFF-E66B-48AD-B06F-85C2C34D8FBF}"/>
              </a:ext>
            </a:extLst>
          </p:cNvPr>
          <p:cNvSpPr/>
          <p:nvPr userDrawn="1"/>
        </p:nvSpPr>
        <p:spPr>
          <a:xfrm>
            <a:off x="6779318" y="5032191"/>
            <a:ext cx="2332598"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Text Placeholder 10">
            <a:extLst>
              <a:ext uri="{FF2B5EF4-FFF2-40B4-BE49-F238E27FC236}">
                <a16:creationId xmlns="" xmlns:a16="http://schemas.microsoft.com/office/drawing/2014/main" id="{D42027F5-8476-4E7A-8E90-A49C080B4C3D}"/>
              </a:ext>
            </a:extLst>
          </p:cNvPr>
          <p:cNvSpPr>
            <a:spLocks noGrp="1"/>
          </p:cNvSpPr>
          <p:nvPr>
            <p:ph type="body" sz="quarter" idx="25" hasCustomPrompt="1"/>
          </p:nvPr>
        </p:nvSpPr>
        <p:spPr>
          <a:xfrm>
            <a:off x="7010400" y="2545129"/>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5" name="Text Placeholder 10">
            <a:extLst>
              <a:ext uri="{FF2B5EF4-FFF2-40B4-BE49-F238E27FC236}">
                <a16:creationId xmlns="" xmlns:a16="http://schemas.microsoft.com/office/drawing/2014/main" id="{93B787B4-C804-40FF-B2F8-344465EE606A}"/>
              </a:ext>
            </a:extLst>
          </p:cNvPr>
          <p:cNvSpPr>
            <a:spLocks noGrp="1"/>
          </p:cNvSpPr>
          <p:nvPr>
            <p:ph type="body" sz="quarter" idx="26" hasCustomPrompt="1"/>
          </p:nvPr>
        </p:nvSpPr>
        <p:spPr>
          <a:xfrm>
            <a:off x="7010400" y="3166147"/>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6" name="Text Placeholder 10">
            <a:extLst>
              <a:ext uri="{FF2B5EF4-FFF2-40B4-BE49-F238E27FC236}">
                <a16:creationId xmlns="" xmlns:a16="http://schemas.microsoft.com/office/drawing/2014/main" id="{2FDDF60D-A97F-4223-AB3F-1182C932E4AC}"/>
              </a:ext>
            </a:extLst>
          </p:cNvPr>
          <p:cNvSpPr>
            <a:spLocks noGrp="1"/>
          </p:cNvSpPr>
          <p:nvPr>
            <p:ph type="body" sz="quarter" idx="27" hasCustomPrompt="1"/>
          </p:nvPr>
        </p:nvSpPr>
        <p:spPr>
          <a:xfrm>
            <a:off x="7010400" y="3787165"/>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7" name="Text Placeholder 10">
            <a:extLst>
              <a:ext uri="{FF2B5EF4-FFF2-40B4-BE49-F238E27FC236}">
                <a16:creationId xmlns="" xmlns:a16="http://schemas.microsoft.com/office/drawing/2014/main" id="{21445C9B-B4B9-47C8-901E-E86F2E200499}"/>
              </a:ext>
            </a:extLst>
          </p:cNvPr>
          <p:cNvSpPr>
            <a:spLocks noGrp="1"/>
          </p:cNvSpPr>
          <p:nvPr>
            <p:ph type="body" sz="quarter" idx="28" hasCustomPrompt="1"/>
          </p:nvPr>
        </p:nvSpPr>
        <p:spPr>
          <a:xfrm>
            <a:off x="7010400" y="4404457"/>
            <a:ext cx="2106000" cy="460926"/>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58" name="Text Placeholder 10">
            <a:extLst>
              <a:ext uri="{FF2B5EF4-FFF2-40B4-BE49-F238E27FC236}">
                <a16:creationId xmlns="" xmlns:a16="http://schemas.microsoft.com/office/drawing/2014/main" id="{A7A9B4C4-133A-4416-9801-C49A8143FA00}"/>
              </a:ext>
            </a:extLst>
          </p:cNvPr>
          <p:cNvSpPr>
            <a:spLocks noGrp="1"/>
          </p:cNvSpPr>
          <p:nvPr>
            <p:ph type="body" sz="quarter" idx="29" hasCustomPrompt="1"/>
          </p:nvPr>
        </p:nvSpPr>
        <p:spPr>
          <a:xfrm>
            <a:off x="7010400" y="5029200"/>
            <a:ext cx="2106000"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Tree>
    <p:extLst>
      <p:ext uri="{BB962C8B-B14F-4D97-AF65-F5344CB8AC3E}">
        <p14:creationId xmlns:p14="http://schemas.microsoft.com/office/powerpoint/2010/main" val="5146797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50" presetClass="entr" presetSubtype="0" decel="100000" fill="hold" grpId="0" nodeType="withEffect">
                                  <p:stCondLst>
                                    <p:cond delay="5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strVal val="#ppt_w+.3"/>
                                          </p:val>
                                        </p:tav>
                                        <p:tav tm="100000">
                                          <p:val>
                                            <p:strVal val="#ppt_w"/>
                                          </p:val>
                                        </p:tav>
                                      </p:tavLst>
                                    </p:anim>
                                    <p:anim calcmode="lin" valueType="num">
                                      <p:cBhvr>
                                        <p:cTn id="12" dur="1000" fill="hold"/>
                                        <p:tgtEl>
                                          <p:spTgt spid="41"/>
                                        </p:tgtEl>
                                        <p:attrNameLst>
                                          <p:attrName>ppt_h</p:attrName>
                                        </p:attrNameLst>
                                      </p:cBhvr>
                                      <p:tavLst>
                                        <p:tav tm="0">
                                          <p:val>
                                            <p:strVal val="#ppt_h"/>
                                          </p:val>
                                        </p:tav>
                                        <p:tav tm="100000">
                                          <p:val>
                                            <p:strVal val="#ppt_h"/>
                                          </p:val>
                                        </p:tav>
                                      </p:tavLst>
                                    </p:anim>
                                    <p:animEffect transition="in" filter="fade">
                                      <p:cBhvr>
                                        <p:cTn id="13" dur="1000"/>
                                        <p:tgtEl>
                                          <p:spTgt spid="41"/>
                                        </p:tgtEl>
                                      </p:cBhvr>
                                    </p:animEffect>
                                  </p:childTnLst>
                                </p:cTn>
                              </p:par>
                              <p:par>
                                <p:cTn id="14" presetID="50" presetClass="entr" presetSubtype="0" decel="10000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3"/>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par>
                          <p:cTn id="19" fill="hold">
                            <p:stCondLst>
                              <p:cond delay="1500"/>
                            </p:stCondLst>
                            <p:childTnLst>
                              <p:par>
                                <p:cTn id="20" presetID="50" presetClass="entr" presetSubtype="0" decel="10000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strVal val="#ppt_w+.3"/>
                                          </p:val>
                                        </p:tav>
                                        <p:tav tm="100000">
                                          <p:val>
                                            <p:strVal val="#ppt_w"/>
                                          </p:val>
                                        </p:tav>
                                      </p:tavLst>
                                    </p:anim>
                                    <p:anim calcmode="lin" valueType="num">
                                      <p:cBhvr>
                                        <p:cTn id="23" dur="1000" fill="hold"/>
                                        <p:tgtEl>
                                          <p:spTgt spid="25"/>
                                        </p:tgtEl>
                                        <p:attrNameLst>
                                          <p:attrName>ppt_h</p:attrName>
                                        </p:attrNameLst>
                                      </p:cBhvr>
                                      <p:tavLst>
                                        <p:tav tm="0">
                                          <p:val>
                                            <p:strVal val="#ppt_h"/>
                                          </p:val>
                                        </p:tav>
                                        <p:tav tm="100000">
                                          <p:val>
                                            <p:strVal val="#ppt_h"/>
                                          </p:val>
                                        </p:tav>
                                      </p:tavLst>
                                    </p:anim>
                                    <p:animEffect transition="in" filter="fade">
                                      <p:cBhvr>
                                        <p:cTn id="24" dur="1000"/>
                                        <p:tgtEl>
                                          <p:spTgt spid="25"/>
                                        </p:tgtEl>
                                      </p:cBhvr>
                                    </p:animEffect>
                                  </p:childTnLst>
                                </p:cTn>
                              </p:par>
                            </p:childTnLst>
                          </p:cTn>
                        </p:par>
                        <p:par>
                          <p:cTn id="25" fill="hold">
                            <p:stCondLst>
                              <p:cond delay="2500"/>
                            </p:stCondLst>
                            <p:childTnLst>
                              <p:par>
                                <p:cTn id="26" presetID="50" presetClass="entr" presetSubtype="0" decel="10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strVal val="#ppt_w+.3"/>
                                          </p:val>
                                        </p:tav>
                                        <p:tav tm="100000">
                                          <p:val>
                                            <p:strVal val="#ppt_w"/>
                                          </p:val>
                                        </p:tav>
                                      </p:tavLst>
                                    </p:anim>
                                    <p:anim calcmode="lin" valueType="num">
                                      <p:cBhvr>
                                        <p:cTn id="29" dur="1000" fill="hold"/>
                                        <p:tgtEl>
                                          <p:spTgt spid="27"/>
                                        </p:tgtEl>
                                        <p:attrNameLst>
                                          <p:attrName>ppt_h</p:attrName>
                                        </p:attrNameLst>
                                      </p:cBhvr>
                                      <p:tavLst>
                                        <p:tav tm="0">
                                          <p:val>
                                            <p:strVal val="#ppt_h"/>
                                          </p:val>
                                        </p:tav>
                                        <p:tav tm="100000">
                                          <p:val>
                                            <p:strVal val="#ppt_h"/>
                                          </p:val>
                                        </p:tav>
                                      </p:tavLst>
                                    </p:anim>
                                    <p:animEffect transition="in" filter="fade">
                                      <p:cBhvr>
                                        <p:cTn id="30" dur="1000"/>
                                        <p:tgtEl>
                                          <p:spTgt spid="27"/>
                                        </p:tgtEl>
                                      </p:cBhvr>
                                    </p:animEffect>
                                  </p:childTnLst>
                                </p:cTn>
                              </p:par>
                              <p:par>
                                <p:cTn id="31" presetID="2" presetClass="entr" presetSubtype="2" fill="hold" grpId="0" nodeType="withEffect">
                                  <p:stCondLst>
                                    <p:cond delay="25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54">
                                            <p:txEl>
                                              <p:pRg st="0" end="0"/>
                                            </p:txEl>
                                          </p:spTgt>
                                        </p:tgtEl>
                                        <p:attrNameLst>
                                          <p:attrName>style.visibility</p:attrName>
                                        </p:attrNameLst>
                                      </p:cBhvr>
                                      <p:to>
                                        <p:strVal val="visible"/>
                                      </p:to>
                                    </p:set>
                                    <p:animEffect transition="in" filter="fade">
                                      <p:cBhvr>
                                        <p:cTn id="37" dur="500"/>
                                        <p:tgtEl>
                                          <p:spTgt spid="54">
                                            <p:txEl>
                                              <p:pRg st="0" end="0"/>
                                            </p:txEl>
                                          </p:spTgt>
                                        </p:tgtEl>
                                      </p:cBhvr>
                                    </p:animEffect>
                                  </p:childTnLst>
                                </p:cTn>
                              </p:par>
                            </p:childTnLst>
                          </p:cTn>
                        </p:par>
                        <p:par>
                          <p:cTn id="38" fill="hold">
                            <p:stCondLst>
                              <p:cond delay="3500"/>
                            </p:stCondLst>
                            <p:childTnLst>
                              <p:par>
                                <p:cTn id="39" presetID="50" presetClass="entr" presetSubtype="0" decel="10000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strVal val="#ppt_w+.3"/>
                                          </p:val>
                                        </p:tav>
                                        <p:tav tm="100000">
                                          <p:val>
                                            <p:strVal val="#ppt_w"/>
                                          </p:val>
                                        </p:tav>
                                      </p:tavLst>
                                    </p:anim>
                                    <p:anim calcmode="lin" valueType="num">
                                      <p:cBhvr>
                                        <p:cTn id="42" dur="1000" fill="hold"/>
                                        <p:tgtEl>
                                          <p:spTgt spid="38"/>
                                        </p:tgtEl>
                                        <p:attrNameLst>
                                          <p:attrName>ppt_h</p:attrName>
                                        </p:attrNameLst>
                                      </p:cBhvr>
                                      <p:tavLst>
                                        <p:tav tm="0">
                                          <p:val>
                                            <p:strVal val="#ppt_h"/>
                                          </p:val>
                                        </p:tav>
                                        <p:tav tm="100000">
                                          <p:val>
                                            <p:strVal val="#ppt_h"/>
                                          </p:val>
                                        </p:tav>
                                      </p:tavLst>
                                    </p:anim>
                                    <p:animEffect transition="in" filter="fade">
                                      <p:cBhvr>
                                        <p:cTn id="43" dur="1000"/>
                                        <p:tgtEl>
                                          <p:spTgt spid="38"/>
                                        </p:tgtEl>
                                      </p:cBhvr>
                                    </p:animEffect>
                                  </p:childTnLst>
                                </p:cTn>
                              </p:par>
                              <p:par>
                                <p:cTn id="44" presetID="2" presetClass="entr" presetSubtype="2"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750" fill="hold"/>
                                        <p:tgtEl>
                                          <p:spTgt spid="28"/>
                                        </p:tgtEl>
                                        <p:attrNameLst>
                                          <p:attrName>ppt_x</p:attrName>
                                        </p:attrNameLst>
                                      </p:cBhvr>
                                      <p:tavLst>
                                        <p:tav tm="0">
                                          <p:val>
                                            <p:strVal val="1+#ppt_w/2"/>
                                          </p:val>
                                        </p:tav>
                                        <p:tav tm="100000">
                                          <p:val>
                                            <p:strVal val="#ppt_x"/>
                                          </p:val>
                                        </p:tav>
                                      </p:tavLst>
                                    </p:anim>
                                    <p:anim calcmode="lin" valueType="num">
                                      <p:cBhvr additive="base">
                                        <p:cTn id="47" dur="750" fill="hold"/>
                                        <p:tgtEl>
                                          <p:spTgt spid="28"/>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55">
                                            <p:txEl>
                                              <p:pRg st="0" end="0"/>
                                            </p:txEl>
                                          </p:spTgt>
                                        </p:tgtEl>
                                        <p:attrNameLst>
                                          <p:attrName>style.visibility</p:attrName>
                                        </p:attrNameLst>
                                      </p:cBhvr>
                                      <p:to>
                                        <p:strVal val="visible"/>
                                      </p:to>
                                    </p:set>
                                    <p:animEffect transition="in" filter="fade">
                                      <p:cBhvr>
                                        <p:cTn id="50" dur="500"/>
                                        <p:tgtEl>
                                          <p:spTgt spid="55">
                                            <p:txEl>
                                              <p:pRg st="0" end="0"/>
                                            </p:txEl>
                                          </p:spTgt>
                                        </p:tgtEl>
                                      </p:cBhvr>
                                    </p:animEffect>
                                  </p:childTnLst>
                                </p:cTn>
                              </p:par>
                            </p:childTnLst>
                          </p:cTn>
                        </p:par>
                        <p:par>
                          <p:cTn id="51" fill="hold">
                            <p:stCondLst>
                              <p:cond delay="4500"/>
                            </p:stCondLst>
                            <p:childTnLst>
                              <p:par>
                                <p:cTn id="52" presetID="50" presetClass="entr" presetSubtype="0" decel="10000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1000" fill="hold"/>
                                        <p:tgtEl>
                                          <p:spTgt spid="51"/>
                                        </p:tgtEl>
                                        <p:attrNameLst>
                                          <p:attrName>ppt_w</p:attrName>
                                        </p:attrNameLst>
                                      </p:cBhvr>
                                      <p:tavLst>
                                        <p:tav tm="0">
                                          <p:val>
                                            <p:strVal val="#ppt_w+.3"/>
                                          </p:val>
                                        </p:tav>
                                        <p:tav tm="100000">
                                          <p:val>
                                            <p:strVal val="#ppt_w"/>
                                          </p:val>
                                        </p:tav>
                                      </p:tavLst>
                                    </p:anim>
                                    <p:anim calcmode="lin" valueType="num">
                                      <p:cBhvr>
                                        <p:cTn id="55" dur="1000" fill="hold"/>
                                        <p:tgtEl>
                                          <p:spTgt spid="51"/>
                                        </p:tgtEl>
                                        <p:attrNameLst>
                                          <p:attrName>ppt_h</p:attrName>
                                        </p:attrNameLst>
                                      </p:cBhvr>
                                      <p:tavLst>
                                        <p:tav tm="0">
                                          <p:val>
                                            <p:strVal val="#ppt_h"/>
                                          </p:val>
                                        </p:tav>
                                        <p:tav tm="100000">
                                          <p:val>
                                            <p:strVal val="#ppt_h"/>
                                          </p:val>
                                        </p:tav>
                                      </p:tavLst>
                                    </p:anim>
                                    <p:animEffect transition="in" filter="fade">
                                      <p:cBhvr>
                                        <p:cTn id="56" dur="1000"/>
                                        <p:tgtEl>
                                          <p:spTgt spid="51"/>
                                        </p:tgtEl>
                                      </p:cBhvr>
                                    </p:animEffect>
                                  </p:childTnLst>
                                </p:cTn>
                              </p:par>
                              <p:par>
                                <p:cTn id="57" presetID="2" presetClass="entr" presetSubtype="2"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1+#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cTn>
                              </p:par>
                              <p:par>
                                <p:cTn id="61" presetID="10" presetClass="entr" presetSubtype="0" fill="hold" grpId="0" nodeType="withEffect">
                                  <p:stCondLst>
                                    <p:cond delay="500"/>
                                  </p:stCondLst>
                                  <p:childTnLst>
                                    <p:set>
                                      <p:cBhvr>
                                        <p:cTn id="62" dur="1" fill="hold">
                                          <p:stCondLst>
                                            <p:cond delay="0"/>
                                          </p:stCondLst>
                                        </p:cTn>
                                        <p:tgtEl>
                                          <p:spTgt spid="56">
                                            <p:txEl>
                                              <p:pRg st="0" end="0"/>
                                            </p:txEl>
                                          </p:spTgt>
                                        </p:tgtEl>
                                        <p:attrNameLst>
                                          <p:attrName>style.visibility</p:attrName>
                                        </p:attrNameLst>
                                      </p:cBhvr>
                                      <p:to>
                                        <p:strVal val="visible"/>
                                      </p:to>
                                    </p:set>
                                    <p:animEffect transition="in" filter="fade">
                                      <p:cBhvr>
                                        <p:cTn id="63" dur="500"/>
                                        <p:tgtEl>
                                          <p:spTgt spid="56">
                                            <p:txEl>
                                              <p:pRg st="0" end="0"/>
                                            </p:txEl>
                                          </p:spTgt>
                                        </p:tgtEl>
                                      </p:cBhvr>
                                    </p:animEffect>
                                  </p:childTnLst>
                                </p:cTn>
                              </p:par>
                            </p:childTnLst>
                          </p:cTn>
                        </p:par>
                        <p:par>
                          <p:cTn id="64" fill="hold">
                            <p:stCondLst>
                              <p:cond delay="5500"/>
                            </p:stCondLst>
                            <p:childTnLst>
                              <p:par>
                                <p:cTn id="65" presetID="50" presetClass="entr" presetSubtype="0" decel="10000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1000" fill="hold"/>
                                        <p:tgtEl>
                                          <p:spTgt spid="52"/>
                                        </p:tgtEl>
                                        <p:attrNameLst>
                                          <p:attrName>ppt_w</p:attrName>
                                        </p:attrNameLst>
                                      </p:cBhvr>
                                      <p:tavLst>
                                        <p:tav tm="0">
                                          <p:val>
                                            <p:strVal val="#ppt_w+.3"/>
                                          </p:val>
                                        </p:tav>
                                        <p:tav tm="100000">
                                          <p:val>
                                            <p:strVal val="#ppt_w"/>
                                          </p:val>
                                        </p:tav>
                                      </p:tavLst>
                                    </p:anim>
                                    <p:anim calcmode="lin" valueType="num">
                                      <p:cBhvr>
                                        <p:cTn id="68" dur="1000" fill="hold"/>
                                        <p:tgtEl>
                                          <p:spTgt spid="52"/>
                                        </p:tgtEl>
                                        <p:attrNameLst>
                                          <p:attrName>ppt_h</p:attrName>
                                        </p:attrNameLst>
                                      </p:cBhvr>
                                      <p:tavLst>
                                        <p:tav tm="0">
                                          <p:val>
                                            <p:strVal val="#ppt_h"/>
                                          </p:val>
                                        </p:tav>
                                        <p:tav tm="100000">
                                          <p:val>
                                            <p:strVal val="#ppt_h"/>
                                          </p:val>
                                        </p:tav>
                                      </p:tavLst>
                                    </p:anim>
                                    <p:animEffect transition="in" filter="fade">
                                      <p:cBhvr>
                                        <p:cTn id="69" dur="1000"/>
                                        <p:tgtEl>
                                          <p:spTgt spid="52"/>
                                        </p:tgtEl>
                                      </p:cBhvr>
                                    </p:animEffect>
                                  </p:childTnLst>
                                </p:cTn>
                              </p:par>
                              <p:par>
                                <p:cTn id="70" presetID="2" presetClass="entr" presetSubtype="2"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750" fill="hold"/>
                                        <p:tgtEl>
                                          <p:spTgt spid="34"/>
                                        </p:tgtEl>
                                        <p:attrNameLst>
                                          <p:attrName>ppt_x</p:attrName>
                                        </p:attrNameLst>
                                      </p:cBhvr>
                                      <p:tavLst>
                                        <p:tav tm="0">
                                          <p:val>
                                            <p:strVal val="1+#ppt_w/2"/>
                                          </p:val>
                                        </p:tav>
                                        <p:tav tm="100000">
                                          <p:val>
                                            <p:strVal val="#ppt_x"/>
                                          </p:val>
                                        </p:tav>
                                      </p:tavLst>
                                    </p:anim>
                                    <p:anim calcmode="lin" valueType="num">
                                      <p:cBhvr additive="base">
                                        <p:cTn id="73" dur="750" fill="hold"/>
                                        <p:tgtEl>
                                          <p:spTgt spid="34"/>
                                        </p:tgtEl>
                                        <p:attrNameLst>
                                          <p:attrName>ppt_y</p:attrName>
                                        </p:attrNameLst>
                                      </p:cBhvr>
                                      <p:tavLst>
                                        <p:tav tm="0">
                                          <p:val>
                                            <p:strVal val="#ppt_y"/>
                                          </p:val>
                                        </p:tav>
                                        <p:tav tm="100000">
                                          <p:val>
                                            <p:strVal val="#ppt_y"/>
                                          </p:val>
                                        </p:tav>
                                      </p:tavLst>
                                    </p:anim>
                                  </p:childTnLst>
                                </p:cTn>
                              </p:par>
                              <p:par>
                                <p:cTn id="74" presetID="10" presetClass="entr" presetSubtype="0" fill="hold" grpId="0" nodeType="withEffect">
                                  <p:stCondLst>
                                    <p:cond delay="500"/>
                                  </p:stCondLst>
                                  <p:childTnLst>
                                    <p:set>
                                      <p:cBhvr>
                                        <p:cTn id="75" dur="1" fill="hold">
                                          <p:stCondLst>
                                            <p:cond delay="0"/>
                                          </p:stCondLst>
                                        </p:cTn>
                                        <p:tgtEl>
                                          <p:spTgt spid="57">
                                            <p:txEl>
                                              <p:pRg st="0" end="0"/>
                                            </p:txEl>
                                          </p:spTgt>
                                        </p:tgtEl>
                                        <p:attrNameLst>
                                          <p:attrName>style.visibility</p:attrName>
                                        </p:attrNameLst>
                                      </p:cBhvr>
                                      <p:to>
                                        <p:strVal val="visible"/>
                                      </p:to>
                                    </p:set>
                                    <p:animEffect transition="in" filter="fade">
                                      <p:cBhvr>
                                        <p:cTn id="76" dur="500"/>
                                        <p:tgtEl>
                                          <p:spTgt spid="57">
                                            <p:txEl>
                                              <p:pRg st="0" end="0"/>
                                            </p:txEl>
                                          </p:spTgt>
                                        </p:tgtEl>
                                      </p:cBhvr>
                                    </p:animEffect>
                                  </p:childTnLst>
                                </p:cTn>
                              </p:par>
                            </p:childTnLst>
                          </p:cTn>
                        </p:par>
                        <p:par>
                          <p:cTn id="77" fill="hold">
                            <p:stCondLst>
                              <p:cond delay="6500"/>
                            </p:stCondLst>
                            <p:childTnLst>
                              <p:par>
                                <p:cTn id="78" presetID="50" presetClass="entr" presetSubtype="0" decel="10000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1000" fill="hold"/>
                                        <p:tgtEl>
                                          <p:spTgt spid="53"/>
                                        </p:tgtEl>
                                        <p:attrNameLst>
                                          <p:attrName>ppt_w</p:attrName>
                                        </p:attrNameLst>
                                      </p:cBhvr>
                                      <p:tavLst>
                                        <p:tav tm="0">
                                          <p:val>
                                            <p:strVal val="#ppt_w+.3"/>
                                          </p:val>
                                        </p:tav>
                                        <p:tav tm="100000">
                                          <p:val>
                                            <p:strVal val="#ppt_w"/>
                                          </p:val>
                                        </p:tav>
                                      </p:tavLst>
                                    </p:anim>
                                    <p:anim calcmode="lin" valueType="num">
                                      <p:cBhvr>
                                        <p:cTn id="81" dur="1000" fill="hold"/>
                                        <p:tgtEl>
                                          <p:spTgt spid="53"/>
                                        </p:tgtEl>
                                        <p:attrNameLst>
                                          <p:attrName>ppt_h</p:attrName>
                                        </p:attrNameLst>
                                      </p:cBhvr>
                                      <p:tavLst>
                                        <p:tav tm="0">
                                          <p:val>
                                            <p:strVal val="#ppt_h"/>
                                          </p:val>
                                        </p:tav>
                                        <p:tav tm="100000">
                                          <p:val>
                                            <p:strVal val="#ppt_h"/>
                                          </p:val>
                                        </p:tav>
                                      </p:tavLst>
                                    </p:anim>
                                    <p:animEffect transition="in" filter="fade">
                                      <p:cBhvr>
                                        <p:cTn id="82" dur="1000"/>
                                        <p:tgtEl>
                                          <p:spTgt spid="53"/>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750" fill="hold"/>
                                        <p:tgtEl>
                                          <p:spTgt spid="35"/>
                                        </p:tgtEl>
                                        <p:attrNameLst>
                                          <p:attrName>ppt_x</p:attrName>
                                        </p:attrNameLst>
                                      </p:cBhvr>
                                      <p:tavLst>
                                        <p:tav tm="0">
                                          <p:val>
                                            <p:strVal val="1+#ppt_w/2"/>
                                          </p:val>
                                        </p:tav>
                                        <p:tav tm="100000">
                                          <p:val>
                                            <p:strVal val="#ppt_x"/>
                                          </p:val>
                                        </p:tav>
                                      </p:tavLst>
                                    </p:anim>
                                    <p:anim calcmode="lin" valueType="num">
                                      <p:cBhvr additive="base">
                                        <p:cTn id="86" dur="750" fill="hold"/>
                                        <p:tgtEl>
                                          <p:spTgt spid="35"/>
                                        </p:tgtEl>
                                        <p:attrNameLst>
                                          <p:attrName>ppt_y</p:attrName>
                                        </p:attrNameLst>
                                      </p:cBhvr>
                                      <p:tavLst>
                                        <p:tav tm="0">
                                          <p:val>
                                            <p:strVal val="#ppt_y"/>
                                          </p:val>
                                        </p:tav>
                                        <p:tav tm="100000">
                                          <p:val>
                                            <p:strVal val="#ppt_y"/>
                                          </p:val>
                                        </p:tav>
                                      </p:tavLst>
                                    </p:anim>
                                  </p:childTnLst>
                                </p:cTn>
                              </p:par>
                              <p:par>
                                <p:cTn id="87" presetID="10" presetClass="entr" presetSubtype="0" fill="hold" grpId="0" nodeType="withEffect">
                                  <p:stCondLst>
                                    <p:cond delay="500"/>
                                  </p:stCondLst>
                                  <p:childTnLst>
                                    <p:set>
                                      <p:cBhvr>
                                        <p:cTn id="88" dur="1" fill="hold">
                                          <p:stCondLst>
                                            <p:cond delay="0"/>
                                          </p:stCondLst>
                                        </p:cTn>
                                        <p:tgtEl>
                                          <p:spTgt spid="58">
                                            <p:txEl>
                                              <p:pRg st="0" end="0"/>
                                            </p:txEl>
                                          </p:spTgt>
                                        </p:tgtEl>
                                        <p:attrNameLst>
                                          <p:attrName>style.visibility</p:attrName>
                                        </p:attrNameLst>
                                      </p:cBhvr>
                                      <p:to>
                                        <p:strVal val="visible"/>
                                      </p:to>
                                    </p:set>
                                    <p:animEffect transition="in" filter="fade">
                                      <p:cBhvr>
                                        <p:cTn id="89" dur="500"/>
                                        <p:tgtEl>
                                          <p:spTgt spid="58">
                                            <p:txEl>
                                              <p:pRg st="0" end="0"/>
                                            </p:txEl>
                                          </p:spTgt>
                                        </p:tgtEl>
                                      </p:cBhvr>
                                    </p:animEffect>
                                  </p:childTnLst>
                                </p:cTn>
                              </p:par>
                            </p:childTnLst>
                          </p:cTn>
                        </p:par>
                        <p:par>
                          <p:cTn id="90" fill="hold">
                            <p:stCondLst>
                              <p:cond delay="7500"/>
                            </p:stCondLst>
                            <p:childTnLst>
                              <p:par>
                                <p:cTn id="91" presetID="50" presetClass="entr" presetSubtype="0" decel="10000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p:cTn id="93" dur="1000" fill="hold"/>
                                        <p:tgtEl>
                                          <p:spTgt spid="59"/>
                                        </p:tgtEl>
                                        <p:attrNameLst>
                                          <p:attrName>ppt_w</p:attrName>
                                        </p:attrNameLst>
                                      </p:cBhvr>
                                      <p:tavLst>
                                        <p:tav tm="0">
                                          <p:val>
                                            <p:strVal val="#ppt_w+.3"/>
                                          </p:val>
                                        </p:tav>
                                        <p:tav tm="100000">
                                          <p:val>
                                            <p:strVal val="#ppt_w"/>
                                          </p:val>
                                        </p:tav>
                                      </p:tavLst>
                                    </p:anim>
                                    <p:anim calcmode="lin" valueType="num">
                                      <p:cBhvr>
                                        <p:cTn id="94" dur="1000" fill="hold"/>
                                        <p:tgtEl>
                                          <p:spTgt spid="59"/>
                                        </p:tgtEl>
                                        <p:attrNameLst>
                                          <p:attrName>ppt_h</p:attrName>
                                        </p:attrNameLst>
                                      </p:cBhvr>
                                      <p:tavLst>
                                        <p:tav tm="0">
                                          <p:val>
                                            <p:strVal val="#ppt_h"/>
                                          </p:val>
                                        </p:tav>
                                        <p:tav tm="100000">
                                          <p:val>
                                            <p:strVal val="#ppt_h"/>
                                          </p:val>
                                        </p:tav>
                                      </p:tavLst>
                                    </p:anim>
                                    <p:animEffect transition="in" filter="fade">
                                      <p:cBhvr>
                                        <p:cTn id="95" dur="1000"/>
                                        <p:tgtEl>
                                          <p:spTgt spid="59"/>
                                        </p:tgtEl>
                                      </p:cBhvr>
                                    </p:animEffect>
                                  </p:childTnLst>
                                </p:cTn>
                              </p:par>
                              <p:par>
                                <p:cTn id="96" presetID="2" presetClass="entr" presetSubtype="2"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additive="base">
                                        <p:cTn id="98" dur="750" fill="hold"/>
                                        <p:tgtEl>
                                          <p:spTgt spid="46"/>
                                        </p:tgtEl>
                                        <p:attrNameLst>
                                          <p:attrName>ppt_x</p:attrName>
                                        </p:attrNameLst>
                                      </p:cBhvr>
                                      <p:tavLst>
                                        <p:tav tm="0">
                                          <p:val>
                                            <p:strVal val="1+#ppt_w/2"/>
                                          </p:val>
                                        </p:tav>
                                        <p:tav tm="100000">
                                          <p:val>
                                            <p:strVal val="#ppt_x"/>
                                          </p:val>
                                        </p:tav>
                                      </p:tavLst>
                                    </p:anim>
                                    <p:anim calcmode="lin" valueType="num">
                                      <p:cBhvr additive="base">
                                        <p:cTn id="99" dur="750" fill="hold"/>
                                        <p:tgtEl>
                                          <p:spTgt spid="46"/>
                                        </p:tgtEl>
                                        <p:attrNameLst>
                                          <p:attrName>ppt_y</p:attrName>
                                        </p:attrNameLst>
                                      </p:cBhvr>
                                      <p:tavLst>
                                        <p:tav tm="0">
                                          <p:val>
                                            <p:strVal val="#ppt_y"/>
                                          </p:val>
                                        </p:tav>
                                        <p:tav tm="100000">
                                          <p:val>
                                            <p:strVal val="#ppt_y"/>
                                          </p:val>
                                        </p:tav>
                                      </p:tavLst>
                                    </p:anim>
                                  </p:childTnLst>
                                </p:cTn>
                              </p:par>
                              <p:par>
                                <p:cTn id="100" presetID="10" presetClass="entr" presetSubtype="0" fill="hold" grpId="0" nodeType="withEffect">
                                  <p:stCondLst>
                                    <p:cond delay="500"/>
                                  </p:stCondLst>
                                  <p:childTnLst>
                                    <p:set>
                                      <p:cBhvr>
                                        <p:cTn id="101" dur="1" fill="hold">
                                          <p:stCondLst>
                                            <p:cond delay="0"/>
                                          </p:stCondLst>
                                        </p:cTn>
                                        <p:tgtEl>
                                          <p:spTgt spid="64">
                                            <p:txEl>
                                              <p:pRg st="0" end="0"/>
                                            </p:txEl>
                                          </p:spTgt>
                                        </p:tgtEl>
                                        <p:attrNameLst>
                                          <p:attrName>style.visibility</p:attrName>
                                        </p:attrNameLst>
                                      </p:cBhvr>
                                      <p:to>
                                        <p:strVal val="visible"/>
                                      </p:to>
                                    </p:set>
                                    <p:animEffect transition="in" filter="fade">
                                      <p:cBhvr>
                                        <p:cTn id="102" dur="500"/>
                                        <p:tgtEl>
                                          <p:spTgt spid="64">
                                            <p:txEl>
                                              <p:pRg st="0" end="0"/>
                                            </p:txEl>
                                          </p:spTgt>
                                        </p:tgtEl>
                                      </p:cBhvr>
                                    </p:animEffect>
                                  </p:childTnLst>
                                </p:cTn>
                              </p:par>
                            </p:childTnLst>
                          </p:cTn>
                        </p:par>
                        <p:par>
                          <p:cTn id="103" fill="hold">
                            <p:stCondLst>
                              <p:cond delay="8500"/>
                            </p:stCondLst>
                            <p:childTnLst>
                              <p:par>
                                <p:cTn id="104" presetID="50" presetClass="entr" presetSubtype="0" decel="100000" fill="hold" grpId="0" nodeType="afterEffect">
                                  <p:stCondLst>
                                    <p:cond delay="0"/>
                                  </p:stCondLst>
                                  <p:childTnLst>
                                    <p:set>
                                      <p:cBhvr>
                                        <p:cTn id="105" dur="1" fill="hold">
                                          <p:stCondLst>
                                            <p:cond delay="0"/>
                                          </p:stCondLst>
                                        </p:cTn>
                                        <p:tgtEl>
                                          <p:spTgt spid="60"/>
                                        </p:tgtEl>
                                        <p:attrNameLst>
                                          <p:attrName>style.visibility</p:attrName>
                                        </p:attrNameLst>
                                      </p:cBhvr>
                                      <p:to>
                                        <p:strVal val="visible"/>
                                      </p:to>
                                    </p:set>
                                    <p:anim calcmode="lin" valueType="num">
                                      <p:cBhvr>
                                        <p:cTn id="106" dur="1000" fill="hold"/>
                                        <p:tgtEl>
                                          <p:spTgt spid="60"/>
                                        </p:tgtEl>
                                        <p:attrNameLst>
                                          <p:attrName>ppt_w</p:attrName>
                                        </p:attrNameLst>
                                      </p:cBhvr>
                                      <p:tavLst>
                                        <p:tav tm="0">
                                          <p:val>
                                            <p:strVal val="#ppt_w+.3"/>
                                          </p:val>
                                        </p:tav>
                                        <p:tav tm="100000">
                                          <p:val>
                                            <p:strVal val="#ppt_w"/>
                                          </p:val>
                                        </p:tav>
                                      </p:tavLst>
                                    </p:anim>
                                    <p:anim calcmode="lin" valueType="num">
                                      <p:cBhvr>
                                        <p:cTn id="107" dur="1000" fill="hold"/>
                                        <p:tgtEl>
                                          <p:spTgt spid="60"/>
                                        </p:tgtEl>
                                        <p:attrNameLst>
                                          <p:attrName>ppt_h</p:attrName>
                                        </p:attrNameLst>
                                      </p:cBhvr>
                                      <p:tavLst>
                                        <p:tav tm="0">
                                          <p:val>
                                            <p:strVal val="#ppt_h"/>
                                          </p:val>
                                        </p:tav>
                                        <p:tav tm="100000">
                                          <p:val>
                                            <p:strVal val="#ppt_h"/>
                                          </p:val>
                                        </p:tav>
                                      </p:tavLst>
                                    </p:anim>
                                    <p:animEffect transition="in" filter="fade">
                                      <p:cBhvr>
                                        <p:cTn id="108" dur="1000"/>
                                        <p:tgtEl>
                                          <p:spTgt spid="60"/>
                                        </p:tgtEl>
                                      </p:cBhvr>
                                    </p:animEffect>
                                  </p:childTnLst>
                                </p:cTn>
                              </p:par>
                              <p:par>
                                <p:cTn id="109" presetID="2" presetClass="entr" presetSubtype="2"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additive="base">
                                        <p:cTn id="111" dur="750" fill="hold"/>
                                        <p:tgtEl>
                                          <p:spTgt spid="47"/>
                                        </p:tgtEl>
                                        <p:attrNameLst>
                                          <p:attrName>ppt_x</p:attrName>
                                        </p:attrNameLst>
                                      </p:cBhvr>
                                      <p:tavLst>
                                        <p:tav tm="0">
                                          <p:val>
                                            <p:strVal val="1+#ppt_w/2"/>
                                          </p:val>
                                        </p:tav>
                                        <p:tav tm="100000">
                                          <p:val>
                                            <p:strVal val="#ppt_x"/>
                                          </p:val>
                                        </p:tav>
                                      </p:tavLst>
                                    </p:anim>
                                    <p:anim calcmode="lin" valueType="num">
                                      <p:cBhvr additive="base">
                                        <p:cTn id="112" dur="750" fill="hold"/>
                                        <p:tgtEl>
                                          <p:spTgt spid="47"/>
                                        </p:tgtEl>
                                        <p:attrNameLst>
                                          <p:attrName>ppt_y</p:attrName>
                                        </p:attrNameLst>
                                      </p:cBhvr>
                                      <p:tavLst>
                                        <p:tav tm="0">
                                          <p:val>
                                            <p:strVal val="#ppt_y"/>
                                          </p:val>
                                        </p:tav>
                                        <p:tav tm="100000">
                                          <p:val>
                                            <p:strVal val="#ppt_y"/>
                                          </p:val>
                                        </p:tav>
                                      </p:tavLst>
                                    </p:anim>
                                  </p:childTnLst>
                                </p:cTn>
                              </p:par>
                              <p:par>
                                <p:cTn id="113" presetID="10" presetClass="entr" presetSubtype="0" fill="hold" grpId="0" nodeType="withEffect">
                                  <p:stCondLst>
                                    <p:cond delay="500"/>
                                  </p:stCondLst>
                                  <p:childTnLst>
                                    <p:set>
                                      <p:cBhvr>
                                        <p:cTn id="114" dur="1" fill="hold">
                                          <p:stCondLst>
                                            <p:cond delay="0"/>
                                          </p:stCondLst>
                                        </p:cTn>
                                        <p:tgtEl>
                                          <p:spTgt spid="65">
                                            <p:txEl>
                                              <p:pRg st="0" end="0"/>
                                            </p:txEl>
                                          </p:spTgt>
                                        </p:tgtEl>
                                        <p:attrNameLst>
                                          <p:attrName>style.visibility</p:attrName>
                                        </p:attrNameLst>
                                      </p:cBhvr>
                                      <p:to>
                                        <p:strVal val="visible"/>
                                      </p:to>
                                    </p:set>
                                    <p:animEffect transition="in" filter="fade">
                                      <p:cBhvr>
                                        <p:cTn id="115" dur="500"/>
                                        <p:tgtEl>
                                          <p:spTgt spid="65">
                                            <p:txEl>
                                              <p:pRg st="0" end="0"/>
                                            </p:txEl>
                                          </p:spTgt>
                                        </p:tgtEl>
                                      </p:cBhvr>
                                    </p:animEffect>
                                  </p:childTnLst>
                                </p:cTn>
                              </p:par>
                            </p:childTnLst>
                          </p:cTn>
                        </p:par>
                        <p:par>
                          <p:cTn id="116" fill="hold">
                            <p:stCondLst>
                              <p:cond delay="9500"/>
                            </p:stCondLst>
                            <p:childTnLst>
                              <p:par>
                                <p:cTn id="117" presetID="50" presetClass="entr" presetSubtype="0" decel="10000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cBhvr>
                                        <p:cTn id="119" dur="1000" fill="hold"/>
                                        <p:tgtEl>
                                          <p:spTgt spid="61"/>
                                        </p:tgtEl>
                                        <p:attrNameLst>
                                          <p:attrName>ppt_w</p:attrName>
                                        </p:attrNameLst>
                                      </p:cBhvr>
                                      <p:tavLst>
                                        <p:tav tm="0">
                                          <p:val>
                                            <p:strVal val="#ppt_w+.3"/>
                                          </p:val>
                                        </p:tav>
                                        <p:tav tm="100000">
                                          <p:val>
                                            <p:strVal val="#ppt_w"/>
                                          </p:val>
                                        </p:tav>
                                      </p:tavLst>
                                    </p:anim>
                                    <p:anim calcmode="lin" valueType="num">
                                      <p:cBhvr>
                                        <p:cTn id="120" dur="1000" fill="hold"/>
                                        <p:tgtEl>
                                          <p:spTgt spid="61"/>
                                        </p:tgtEl>
                                        <p:attrNameLst>
                                          <p:attrName>ppt_h</p:attrName>
                                        </p:attrNameLst>
                                      </p:cBhvr>
                                      <p:tavLst>
                                        <p:tav tm="0">
                                          <p:val>
                                            <p:strVal val="#ppt_h"/>
                                          </p:val>
                                        </p:tav>
                                        <p:tav tm="100000">
                                          <p:val>
                                            <p:strVal val="#ppt_h"/>
                                          </p:val>
                                        </p:tav>
                                      </p:tavLst>
                                    </p:anim>
                                    <p:animEffect transition="in" filter="fade">
                                      <p:cBhvr>
                                        <p:cTn id="121" dur="1000"/>
                                        <p:tgtEl>
                                          <p:spTgt spid="61"/>
                                        </p:tgtEl>
                                      </p:cBhvr>
                                    </p:animEffect>
                                  </p:childTnLst>
                                </p:cTn>
                              </p:par>
                              <p:par>
                                <p:cTn id="122" presetID="2" presetClass="entr" presetSubtype="2"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 calcmode="lin" valueType="num">
                                      <p:cBhvr additive="base">
                                        <p:cTn id="124" dur="750" fill="hold"/>
                                        <p:tgtEl>
                                          <p:spTgt spid="48"/>
                                        </p:tgtEl>
                                        <p:attrNameLst>
                                          <p:attrName>ppt_x</p:attrName>
                                        </p:attrNameLst>
                                      </p:cBhvr>
                                      <p:tavLst>
                                        <p:tav tm="0">
                                          <p:val>
                                            <p:strVal val="1+#ppt_w/2"/>
                                          </p:val>
                                        </p:tav>
                                        <p:tav tm="100000">
                                          <p:val>
                                            <p:strVal val="#ppt_x"/>
                                          </p:val>
                                        </p:tav>
                                      </p:tavLst>
                                    </p:anim>
                                    <p:anim calcmode="lin" valueType="num">
                                      <p:cBhvr additive="base">
                                        <p:cTn id="125" dur="750" fill="hold"/>
                                        <p:tgtEl>
                                          <p:spTgt spid="48"/>
                                        </p:tgtEl>
                                        <p:attrNameLst>
                                          <p:attrName>ppt_y</p:attrName>
                                        </p:attrNameLst>
                                      </p:cBhvr>
                                      <p:tavLst>
                                        <p:tav tm="0">
                                          <p:val>
                                            <p:strVal val="#ppt_y"/>
                                          </p:val>
                                        </p:tav>
                                        <p:tav tm="100000">
                                          <p:val>
                                            <p:strVal val="#ppt_y"/>
                                          </p:val>
                                        </p:tav>
                                      </p:tavLst>
                                    </p:anim>
                                  </p:childTnLst>
                                </p:cTn>
                              </p:par>
                              <p:par>
                                <p:cTn id="126" presetID="10" presetClass="entr" presetSubtype="0" fill="hold" grpId="0" nodeType="withEffect">
                                  <p:stCondLst>
                                    <p:cond delay="500"/>
                                  </p:stCondLst>
                                  <p:childTnLst>
                                    <p:set>
                                      <p:cBhvr>
                                        <p:cTn id="127" dur="1" fill="hold">
                                          <p:stCondLst>
                                            <p:cond delay="0"/>
                                          </p:stCondLst>
                                        </p:cTn>
                                        <p:tgtEl>
                                          <p:spTgt spid="66">
                                            <p:txEl>
                                              <p:pRg st="0" end="0"/>
                                            </p:txEl>
                                          </p:spTgt>
                                        </p:tgtEl>
                                        <p:attrNameLst>
                                          <p:attrName>style.visibility</p:attrName>
                                        </p:attrNameLst>
                                      </p:cBhvr>
                                      <p:to>
                                        <p:strVal val="visible"/>
                                      </p:to>
                                    </p:set>
                                    <p:animEffect transition="in" filter="fade">
                                      <p:cBhvr>
                                        <p:cTn id="128" dur="500"/>
                                        <p:tgtEl>
                                          <p:spTgt spid="66">
                                            <p:txEl>
                                              <p:pRg st="0" end="0"/>
                                            </p:txEl>
                                          </p:spTgt>
                                        </p:tgtEl>
                                      </p:cBhvr>
                                    </p:animEffect>
                                  </p:childTnLst>
                                </p:cTn>
                              </p:par>
                            </p:childTnLst>
                          </p:cTn>
                        </p:par>
                        <p:par>
                          <p:cTn id="129" fill="hold">
                            <p:stCondLst>
                              <p:cond delay="10500"/>
                            </p:stCondLst>
                            <p:childTnLst>
                              <p:par>
                                <p:cTn id="130" presetID="50" presetClass="entr" presetSubtype="0" decel="10000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 calcmode="lin" valueType="num">
                                      <p:cBhvr>
                                        <p:cTn id="132" dur="1000" fill="hold"/>
                                        <p:tgtEl>
                                          <p:spTgt spid="62"/>
                                        </p:tgtEl>
                                        <p:attrNameLst>
                                          <p:attrName>ppt_w</p:attrName>
                                        </p:attrNameLst>
                                      </p:cBhvr>
                                      <p:tavLst>
                                        <p:tav tm="0">
                                          <p:val>
                                            <p:strVal val="#ppt_w+.3"/>
                                          </p:val>
                                        </p:tav>
                                        <p:tav tm="100000">
                                          <p:val>
                                            <p:strVal val="#ppt_w"/>
                                          </p:val>
                                        </p:tav>
                                      </p:tavLst>
                                    </p:anim>
                                    <p:anim calcmode="lin" valueType="num">
                                      <p:cBhvr>
                                        <p:cTn id="133" dur="1000" fill="hold"/>
                                        <p:tgtEl>
                                          <p:spTgt spid="62"/>
                                        </p:tgtEl>
                                        <p:attrNameLst>
                                          <p:attrName>ppt_h</p:attrName>
                                        </p:attrNameLst>
                                      </p:cBhvr>
                                      <p:tavLst>
                                        <p:tav tm="0">
                                          <p:val>
                                            <p:strVal val="#ppt_h"/>
                                          </p:val>
                                        </p:tav>
                                        <p:tav tm="100000">
                                          <p:val>
                                            <p:strVal val="#ppt_h"/>
                                          </p:val>
                                        </p:tav>
                                      </p:tavLst>
                                    </p:anim>
                                    <p:animEffect transition="in" filter="fade">
                                      <p:cBhvr>
                                        <p:cTn id="134" dur="1000"/>
                                        <p:tgtEl>
                                          <p:spTgt spid="62"/>
                                        </p:tgtEl>
                                      </p:cBhvr>
                                    </p:animEffect>
                                  </p:childTnLst>
                                </p:cTn>
                              </p:par>
                              <p:par>
                                <p:cTn id="135" presetID="2" presetClass="entr" presetSubtype="2"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additive="base">
                                        <p:cTn id="137" dur="750" fill="hold"/>
                                        <p:tgtEl>
                                          <p:spTgt spid="49"/>
                                        </p:tgtEl>
                                        <p:attrNameLst>
                                          <p:attrName>ppt_x</p:attrName>
                                        </p:attrNameLst>
                                      </p:cBhvr>
                                      <p:tavLst>
                                        <p:tav tm="0">
                                          <p:val>
                                            <p:strVal val="1+#ppt_w/2"/>
                                          </p:val>
                                        </p:tav>
                                        <p:tav tm="100000">
                                          <p:val>
                                            <p:strVal val="#ppt_x"/>
                                          </p:val>
                                        </p:tav>
                                      </p:tavLst>
                                    </p:anim>
                                    <p:anim calcmode="lin" valueType="num">
                                      <p:cBhvr additive="base">
                                        <p:cTn id="138" dur="750" fill="hold"/>
                                        <p:tgtEl>
                                          <p:spTgt spid="49"/>
                                        </p:tgtEl>
                                        <p:attrNameLst>
                                          <p:attrName>ppt_y</p:attrName>
                                        </p:attrNameLst>
                                      </p:cBhvr>
                                      <p:tavLst>
                                        <p:tav tm="0">
                                          <p:val>
                                            <p:strVal val="#ppt_y"/>
                                          </p:val>
                                        </p:tav>
                                        <p:tav tm="100000">
                                          <p:val>
                                            <p:strVal val="#ppt_y"/>
                                          </p:val>
                                        </p:tav>
                                      </p:tavLst>
                                    </p:anim>
                                  </p:childTnLst>
                                </p:cTn>
                              </p:par>
                              <p:par>
                                <p:cTn id="139" presetID="10" presetClass="entr" presetSubtype="0" fill="hold" grpId="0" nodeType="withEffect">
                                  <p:stCondLst>
                                    <p:cond delay="500"/>
                                  </p:stCondLst>
                                  <p:childTnLst>
                                    <p:set>
                                      <p:cBhvr>
                                        <p:cTn id="140" dur="1" fill="hold">
                                          <p:stCondLst>
                                            <p:cond delay="0"/>
                                          </p:stCondLst>
                                        </p:cTn>
                                        <p:tgtEl>
                                          <p:spTgt spid="67">
                                            <p:txEl>
                                              <p:pRg st="0" end="0"/>
                                            </p:txEl>
                                          </p:spTgt>
                                        </p:tgtEl>
                                        <p:attrNameLst>
                                          <p:attrName>style.visibility</p:attrName>
                                        </p:attrNameLst>
                                      </p:cBhvr>
                                      <p:to>
                                        <p:strVal val="visible"/>
                                      </p:to>
                                    </p:set>
                                    <p:animEffect transition="in" filter="fade">
                                      <p:cBhvr>
                                        <p:cTn id="141" dur="500"/>
                                        <p:tgtEl>
                                          <p:spTgt spid="67">
                                            <p:txEl>
                                              <p:pRg st="0" end="0"/>
                                            </p:txEl>
                                          </p:spTgt>
                                        </p:tgtEl>
                                      </p:cBhvr>
                                    </p:animEffect>
                                  </p:childTnLst>
                                </p:cTn>
                              </p:par>
                            </p:childTnLst>
                          </p:cTn>
                        </p:par>
                        <p:par>
                          <p:cTn id="142" fill="hold">
                            <p:stCondLst>
                              <p:cond delay="11500"/>
                            </p:stCondLst>
                            <p:childTnLst>
                              <p:par>
                                <p:cTn id="143" presetID="50" presetClass="entr" presetSubtype="0" decel="100000" fill="hold" grpId="0" nodeType="after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p:cTn id="145" dur="1000" fill="hold"/>
                                        <p:tgtEl>
                                          <p:spTgt spid="63"/>
                                        </p:tgtEl>
                                        <p:attrNameLst>
                                          <p:attrName>ppt_w</p:attrName>
                                        </p:attrNameLst>
                                      </p:cBhvr>
                                      <p:tavLst>
                                        <p:tav tm="0">
                                          <p:val>
                                            <p:strVal val="#ppt_w+.3"/>
                                          </p:val>
                                        </p:tav>
                                        <p:tav tm="100000">
                                          <p:val>
                                            <p:strVal val="#ppt_w"/>
                                          </p:val>
                                        </p:tav>
                                      </p:tavLst>
                                    </p:anim>
                                    <p:anim calcmode="lin" valueType="num">
                                      <p:cBhvr>
                                        <p:cTn id="146" dur="1000" fill="hold"/>
                                        <p:tgtEl>
                                          <p:spTgt spid="63"/>
                                        </p:tgtEl>
                                        <p:attrNameLst>
                                          <p:attrName>ppt_h</p:attrName>
                                        </p:attrNameLst>
                                      </p:cBhvr>
                                      <p:tavLst>
                                        <p:tav tm="0">
                                          <p:val>
                                            <p:strVal val="#ppt_h"/>
                                          </p:val>
                                        </p:tav>
                                        <p:tav tm="100000">
                                          <p:val>
                                            <p:strVal val="#ppt_h"/>
                                          </p:val>
                                        </p:tav>
                                      </p:tavLst>
                                    </p:anim>
                                    <p:animEffect transition="in" filter="fade">
                                      <p:cBhvr>
                                        <p:cTn id="147" dur="1000"/>
                                        <p:tgtEl>
                                          <p:spTgt spid="63"/>
                                        </p:tgtEl>
                                      </p:cBhvr>
                                    </p:animEffect>
                                  </p:childTnLst>
                                </p:cTn>
                              </p:par>
                              <p:par>
                                <p:cTn id="148" presetID="2" presetClass="entr" presetSubtype="2" fill="hold" grpId="0" nodeType="withEffect">
                                  <p:stCondLst>
                                    <p:cond delay="0"/>
                                  </p:stCondLst>
                                  <p:childTnLst>
                                    <p:set>
                                      <p:cBhvr>
                                        <p:cTn id="149" dur="1" fill="hold">
                                          <p:stCondLst>
                                            <p:cond delay="0"/>
                                          </p:stCondLst>
                                        </p:cTn>
                                        <p:tgtEl>
                                          <p:spTgt spid="50"/>
                                        </p:tgtEl>
                                        <p:attrNameLst>
                                          <p:attrName>style.visibility</p:attrName>
                                        </p:attrNameLst>
                                      </p:cBhvr>
                                      <p:to>
                                        <p:strVal val="visible"/>
                                      </p:to>
                                    </p:set>
                                    <p:anim calcmode="lin" valueType="num">
                                      <p:cBhvr additive="base">
                                        <p:cTn id="150" dur="750" fill="hold"/>
                                        <p:tgtEl>
                                          <p:spTgt spid="50"/>
                                        </p:tgtEl>
                                        <p:attrNameLst>
                                          <p:attrName>ppt_x</p:attrName>
                                        </p:attrNameLst>
                                      </p:cBhvr>
                                      <p:tavLst>
                                        <p:tav tm="0">
                                          <p:val>
                                            <p:strVal val="1+#ppt_w/2"/>
                                          </p:val>
                                        </p:tav>
                                        <p:tav tm="100000">
                                          <p:val>
                                            <p:strVal val="#ppt_x"/>
                                          </p:val>
                                        </p:tav>
                                      </p:tavLst>
                                    </p:anim>
                                    <p:anim calcmode="lin" valueType="num">
                                      <p:cBhvr additive="base">
                                        <p:cTn id="151" dur="750" fill="hold"/>
                                        <p:tgtEl>
                                          <p:spTgt spid="50"/>
                                        </p:tgtEl>
                                        <p:attrNameLst>
                                          <p:attrName>ppt_y</p:attrName>
                                        </p:attrNameLst>
                                      </p:cBhvr>
                                      <p:tavLst>
                                        <p:tav tm="0">
                                          <p:val>
                                            <p:strVal val="#ppt_y"/>
                                          </p:val>
                                        </p:tav>
                                        <p:tav tm="100000">
                                          <p:val>
                                            <p:strVal val="#ppt_y"/>
                                          </p:val>
                                        </p:tav>
                                      </p:tavLst>
                                    </p:anim>
                                  </p:childTnLst>
                                </p:cTn>
                              </p:par>
                              <p:par>
                                <p:cTn id="152" presetID="10" presetClass="entr" presetSubtype="0" fill="hold" grpId="0" nodeType="withEffect">
                                  <p:stCondLst>
                                    <p:cond delay="500"/>
                                  </p:stCondLst>
                                  <p:childTnLst>
                                    <p:set>
                                      <p:cBhvr>
                                        <p:cTn id="153" dur="1" fill="hold">
                                          <p:stCondLst>
                                            <p:cond delay="0"/>
                                          </p:stCondLst>
                                        </p:cTn>
                                        <p:tgtEl>
                                          <p:spTgt spid="68">
                                            <p:txEl>
                                              <p:pRg st="0" end="0"/>
                                            </p:txEl>
                                          </p:spTgt>
                                        </p:tgtEl>
                                        <p:attrNameLst>
                                          <p:attrName>style.visibility</p:attrName>
                                        </p:attrNameLst>
                                      </p:cBhvr>
                                      <p:to>
                                        <p:strVal val="visible"/>
                                      </p:to>
                                    </p:set>
                                    <p:animEffect transition="in" filter="fade">
                                      <p:cBhvr>
                                        <p:cTn id="154"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9" grpId="0" animBg="1"/>
      <p:bldP spid="60" grpId="0" animBg="1"/>
      <p:bldP spid="61" grpId="0" animBg="1"/>
      <p:bldP spid="62" grpId="0" animBg="1"/>
      <p:bldP spid="63" grpId="0" animBg="1"/>
      <p:bldP spid="64" grpId="0" build="p">
        <p:tmplLst>
          <p:tmpl lvl="1">
            <p:tnLst>
              <p:par>
                <p:cTn presetID="10" presetClass="entr" presetSubtype="0" fill="hold" nodeType="withEffect">
                  <p:stCondLst>
                    <p:cond delay="50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50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5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27" grpId="0" animBg="1"/>
      <p:bldP spid="38" grpId="0" animBg="1"/>
      <p:bldP spid="51" grpId="0" animBg="1"/>
      <p:bldP spid="52" grpId="0" animBg="1"/>
      <p:bldP spid="53" grpId="0" animBg="1"/>
      <p:bldP spid="39" grpId="0" animBg="1"/>
      <p:bldP spid="25" grpId="0" animBg="1"/>
      <p:bldP spid="40" grpId="0" animBg="1"/>
      <p:bldP spid="41" grpId="0" animBg="1"/>
      <p:bldP spid="26" grpId="0" animBg="1"/>
      <p:bldP spid="28" grpId="0" animBg="1"/>
      <p:bldP spid="33" grpId="0" animBg="1"/>
      <p:bldP spid="34" grpId="0" animBg="1"/>
      <p:bldP spid="35" grpId="0" animBg="1"/>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50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Body Bullets">
    <p:spTree>
      <p:nvGrpSpPr>
        <p:cNvPr id="1" name=""/>
        <p:cNvGrpSpPr/>
        <p:nvPr/>
      </p:nvGrpSpPr>
      <p:grpSpPr>
        <a:xfrm>
          <a:off x="0" y="0"/>
          <a:ext cx="0" cy="0"/>
          <a:chOff x="0" y="0"/>
          <a:chExt cx="0" cy="0"/>
        </a:xfrm>
      </p:grpSpPr>
      <p:sp>
        <p:nvSpPr>
          <p:cNvPr id="8" name="Freeform 5">
            <a:extLst>
              <a:ext uri="{FF2B5EF4-FFF2-40B4-BE49-F238E27FC236}">
                <a16:creationId xmlns="" xmlns:a16="http://schemas.microsoft.com/office/drawing/2014/main" id="{36BEA8D7-737B-4345-867F-514B71C2C397}"/>
              </a:ext>
            </a:extLst>
          </p:cNvPr>
          <p:cNvSpPr>
            <a:spLocks/>
          </p:cNvSpPr>
          <p:nvPr userDrawn="1"/>
        </p:nvSpPr>
        <p:spPr bwMode="auto">
          <a:xfrm>
            <a:off x="-1143000" y="1462361"/>
            <a:ext cx="5918200" cy="5319440"/>
          </a:xfrm>
          <a:custGeom>
            <a:avLst/>
            <a:gdLst>
              <a:gd name="T0" fmla="*/ 112 w 149"/>
              <a:gd name="T1" fmla="*/ 0 h 134"/>
              <a:gd name="T2" fmla="*/ 101 w 149"/>
              <a:gd name="T3" fmla="*/ 0 h 134"/>
              <a:gd name="T4" fmla="*/ 98 w 149"/>
              <a:gd name="T5" fmla="*/ 0 h 134"/>
              <a:gd name="T6" fmla="*/ 8 w 149"/>
              <a:gd name="T7" fmla="*/ 0 h 134"/>
              <a:gd name="T8" fmla="*/ 2 w 149"/>
              <a:gd name="T9" fmla="*/ 21 h 134"/>
              <a:gd name="T10" fmla="*/ 29 w 149"/>
              <a:gd name="T11" fmla="*/ 21 h 134"/>
              <a:gd name="T12" fmla="*/ 8 w 149"/>
              <a:gd name="T13" fmla="*/ 102 h 134"/>
              <a:gd name="T14" fmla="*/ 0 w 149"/>
              <a:gd name="T15" fmla="*/ 134 h 134"/>
              <a:gd name="T16" fmla="*/ 94 w 149"/>
              <a:gd name="T17" fmla="*/ 104 h 134"/>
              <a:gd name="T18" fmla="*/ 136 w 149"/>
              <a:gd name="T19" fmla="*/ 71 h 134"/>
              <a:gd name="T20" fmla="*/ 143 w 149"/>
              <a:gd name="T21" fmla="*/ 43 h 134"/>
              <a:gd name="T22" fmla="*/ 112 w 149"/>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34">
                <a:moveTo>
                  <a:pt x="112" y="0"/>
                </a:moveTo>
                <a:cubicBezTo>
                  <a:pt x="101" y="0"/>
                  <a:pt x="101" y="0"/>
                  <a:pt x="101" y="0"/>
                </a:cubicBezTo>
                <a:cubicBezTo>
                  <a:pt x="98" y="0"/>
                  <a:pt x="98" y="0"/>
                  <a:pt x="98" y="0"/>
                </a:cubicBezTo>
                <a:cubicBezTo>
                  <a:pt x="8" y="0"/>
                  <a:pt x="8" y="0"/>
                  <a:pt x="8" y="0"/>
                </a:cubicBezTo>
                <a:cubicBezTo>
                  <a:pt x="2" y="21"/>
                  <a:pt x="2" y="21"/>
                  <a:pt x="2" y="21"/>
                </a:cubicBezTo>
                <a:cubicBezTo>
                  <a:pt x="29" y="21"/>
                  <a:pt x="29" y="21"/>
                  <a:pt x="29" y="21"/>
                </a:cubicBezTo>
                <a:cubicBezTo>
                  <a:pt x="8" y="102"/>
                  <a:pt x="8" y="102"/>
                  <a:pt x="8" y="102"/>
                </a:cubicBezTo>
                <a:cubicBezTo>
                  <a:pt x="0" y="134"/>
                  <a:pt x="0" y="134"/>
                  <a:pt x="0" y="134"/>
                </a:cubicBezTo>
                <a:cubicBezTo>
                  <a:pt x="0" y="134"/>
                  <a:pt x="72" y="112"/>
                  <a:pt x="94" y="104"/>
                </a:cubicBezTo>
                <a:cubicBezTo>
                  <a:pt x="118" y="97"/>
                  <a:pt x="132" y="87"/>
                  <a:pt x="136" y="71"/>
                </a:cubicBezTo>
                <a:cubicBezTo>
                  <a:pt x="137" y="67"/>
                  <a:pt x="140" y="56"/>
                  <a:pt x="143" y="43"/>
                </a:cubicBezTo>
                <a:cubicBezTo>
                  <a:pt x="149" y="16"/>
                  <a:pt x="130" y="0"/>
                  <a:pt x="112"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22" name="Picture Placeholder 2">
            <a:extLst>
              <a:ext uri="{FF2B5EF4-FFF2-40B4-BE49-F238E27FC236}">
                <a16:creationId xmlns="" xmlns:a16="http://schemas.microsoft.com/office/drawing/2014/main" id="{E94272AB-C398-4C13-A4AD-DE38088316F2}"/>
              </a:ext>
            </a:extLst>
          </p:cNvPr>
          <p:cNvSpPr>
            <a:spLocks noGrp="1"/>
          </p:cNvSpPr>
          <p:nvPr>
            <p:ph type="pic" sz="quarter" idx="21" hasCustomPrompt="1"/>
          </p:nvPr>
        </p:nvSpPr>
        <p:spPr>
          <a:xfrm>
            <a:off x="167052" y="1824684"/>
            <a:ext cx="5646605" cy="4771266"/>
          </a:xfrm>
          <a:custGeom>
            <a:avLst/>
            <a:gdLst>
              <a:gd name="connsiteX0" fmla="*/ 0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0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325315 w 5638800"/>
              <a:gd name="connsiteY4"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90854 w 5638800"/>
              <a:gd name="connsiteY4" fmla="*/ 797282 h 5067413"/>
              <a:gd name="connsiteX5" fmla="*/ 325315 w 5638800"/>
              <a:gd name="connsiteY5" fmla="*/ 0 h 5067413"/>
              <a:gd name="connsiteX0" fmla="*/ 569647 w 5883132"/>
              <a:gd name="connsiteY0" fmla="*/ 0 h 5067413"/>
              <a:gd name="connsiteX1" fmla="*/ 5883132 w 5883132"/>
              <a:gd name="connsiteY1" fmla="*/ 0 h 5067413"/>
              <a:gd name="connsiteX2" fmla="*/ 5883132 w 5883132"/>
              <a:gd name="connsiteY2" fmla="*/ 5067413 h 5067413"/>
              <a:gd name="connsiteX3" fmla="*/ 244332 w 5883132"/>
              <a:gd name="connsiteY3" fmla="*/ 5067413 h 5067413"/>
              <a:gd name="connsiteX4" fmla="*/ 1355094 w 5883132"/>
              <a:gd name="connsiteY4" fmla="*/ 814867 h 5067413"/>
              <a:gd name="connsiteX5" fmla="*/ 335186 w 5883132"/>
              <a:gd name="connsiteY5" fmla="*/ 797282 h 5067413"/>
              <a:gd name="connsiteX6" fmla="*/ 569647 w 5883132"/>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4616 w 5938101"/>
              <a:gd name="connsiteY0" fmla="*/ 0 h 5067413"/>
              <a:gd name="connsiteX1" fmla="*/ 5938101 w 5938101"/>
              <a:gd name="connsiteY1" fmla="*/ 0 h 5067413"/>
              <a:gd name="connsiteX2" fmla="*/ 5938101 w 5938101"/>
              <a:gd name="connsiteY2" fmla="*/ 5067413 h 5067413"/>
              <a:gd name="connsiteX3" fmla="*/ 299301 w 5938101"/>
              <a:gd name="connsiteY3" fmla="*/ 5067413 h 5067413"/>
              <a:gd name="connsiteX4" fmla="*/ 1410063 w 5938101"/>
              <a:gd name="connsiteY4" fmla="*/ 814867 h 5067413"/>
              <a:gd name="connsiteX5" fmla="*/ 390155 w 5938101"/>
              <a:gd name="connsiteY5" fmla="*/ 797282 h 5067413"/>
              <a:gd name="connsiteX6" fmla="*/ 624616 w 5938101"/>
              <a:gd name="connsiteY6" fmla="*/ 0 h 5067413"/>
              <a:gd name="connsiteX0" fmla="*/ 623669 w 5937154"/>
              <a:gd name="connsiteY0" fmla="*/ 0 h 5067413"/>
              <a:gd name="connsiteX1" fmla="*/ 5937154 w 5937154"/>
              <a:gd name="connsiteY1" fmla="*/ 0 h 5067413"/>
              <a:gd name="connsiteX2" fmla="*/ 5937154 w 5937154"/>
              <a:gd name="connsiteY2" fmla="*/ 5067413 h 5067413"/>
              <a:gd name="connsiteX3" fmla="*/ 298354 w 5937154"/>
              <a:gd name="connsiteY3" fmla="*/ 5067413 h 5067413"/>
              <a:gd name="connsiteX4" fmla="*/ 1416260 w 5937154"/>
              <a:gd name="connsiteY4" fmla="*/ 795817 h 5067413"/>
              <a:gd name="connsiteX5" fmla="*/ 389208 w 5937154"/>
              <a:gd name="connsiteY5" fmla="*/ 797282 h 5067413"/>
              <a:gd name="connsiteX6" fmla="*/ 623669 w 5937154"/>
              <a:gd name="connsiteY6" fmla="*/ 0 h 5067413"/>
              <a:gd name="connsiteX0" fmla="*/ 325315 w 5638800"/>
              <a:gd name="connsiteY0" fmla="*/ 0 h 5067413"/>
              <a:gd name="connsiteX1" fmla="*/ 5638800 w 5638800"/>
              <a:gd name="connsiteY1" fmla="*/ 0 h 5067413"/>
              <a:gd name="connsiteX2" fmla="*/ 5638800 w 5638800"/>
              <a:gd name="connsiteY2" fmla="*/ 5067413 h 5067413"/>
              <a:gd name="connsiteX3" fmla="*/ 0 w 5638800"/>
              <a:gd name="connsiteY3" fmla="*/ 5067413 h 5067413"/>
              <a:gd name="connsiteX4" fmla="*/ 1117906 w 5638800"/>
              <a:gd name="connsiteY4" fmla="*/ 795817 h 5067413"/>
              <a:gd name="connsiteX5" fmla="*/ 90854 w 5638800"/>
              <a:gd name="connsiteY5" fmla="*/ 797282 h 5067413"/>
              <a:gd name="connsiteX6" fmla="*/ 325315 w 5638800"/>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56783 w 5547946"/>
              <a:gd name="connsiteY3" fmla="*/ 4524488 h 5067413"/>
              <a:gd name="connsiteX4" fmla="*/ 1027052 w 5547946"/>
              <a:gd name="connsiteY4" fmla="*/ 795817 h 5067413"/>
              <a:gd name="connsiteX5" fmla="*/ 0 w 5547946"/>
              <a:gd name="connsiteY5" fmla="*/ 797282 h 5067413"/>
              <a:gd name="connsiteX6" fmla="*/ 234461 w 5547946"/>
              <a:gd name="connsiteY6"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5067413"/>
              <a:gd name="connsiteX1" fmla="*/ 5547946 w 5547946"/>
              <a:gd name="connsiteY1" fmla="*/ 0 h 5067413"/>
              <a:gd name="connsiteX2" fmla="*/ 5547946 w 5547946"/>
              <a:gd name="connsiteY2" fmla="*/ 5067413 h 5067413"/>
              <a:gd name="connsiteX3" fmla="*/ 1661746 w 5547946"/>
              <a:gd name="connsiteY3" fmla="*/ 4538776 h 5067413"/>
              <a:gd name="connsiteX4" fmla="*/ 56783 w 5547946"/>
              <a:gd name="connsiteY4" fmla="*/ 4524488 h 5067413"/>
              <a:gd name="connsiteX5" fmla="*/ 1027052 w 5547946"/>
              <a:gd name="connsiteY5" fmla="*/ 795817 h 5067413"/>
              <a:gd name="connsiteX6" fmla="*/ 0 w 5547946"/>
              <a:gd name="connsiteY6" fmla="*/ 797282 h 5067413"/>
              <a:gd name="connsiteX7" fmla="*/ 234461 w 5547946"/>
              <a:gd name="connsiteY7" fmla="*/ 0 h 5067413"/>
              <a:gd name="connsiteX0" fmla="*/ 234461 w 5547946"/>
              <a:gd name="connsiteY0" fmla="*/ 0 h 4569340"/>
              <a:gd name="connsiteX1" fmla="*/ 5547946 w 5547946"/>
              <a:gd name="connsiteY1" fmla="*/ 0 h 4569340"/>
              <a:gd name="connsiteX2" fmla="*/ 4595446 w 5547946"/>
              <a:gd name="connsiteY2" fmla="*/ 3395775 h 4569340"/>
              <a:gd name="connsiteX3" fmla="*/ 1661746 w 5547946"/>
              <a:gd name="connsiteY3" fmla="*/ 4538776 h 4569340"/>
              <a:gd name="connsiteX4" fmla="*/ 56783 w 5547946"/>
              <a:gd name="connsiteY4" fmla="*/ 4524488 h 4569340"/>
              <a:gd name="connsiteX5" fmla="*/ 1027052 w 5547946"/>
              <a:gd name="connsiteY5" fmla="*/ 795817 h 4569340"/>
              <a:gd name="connsiteX6" fmla="*/ 0 w 5547946"/>
              <a:gd name="connsiteY6" fmla="*/ 797282 h 4569340"/>
              <a:gd name="connsiteX7" fmla="*/ 234461 w 5547946"/>
              <a:gd name="connsiteY7" fmla="*/ 0 h 4569340"/>
              <a:gd name="connsiteX0" fmla="*/ 234461 w 5797041"/>
              <a:gd name="connsiteY0" fmla="*/ 0 h 4538776"/>
              <a:gd name="connsiteX1" fmla="*/ 5547946 w 5797041"/>
              <a:gd name="connsiteY1" fmla="*/ 0 h 4538776"/>
              <a:gd name="connsiteX2" fmla="*/ 4595446 w 5797041"/>
              <a:gd name="connsiteY2" fmla="*/ 3395775 h 4538776"/>
              <a:gd name="connsiteX3" fmla="*/ 1661746 w 5797041"/>
              <a:gd name="connsiteY3" fmla="*/ 4538776 h 4538776"/>
              <a:gd name="connsiteX4" fmla="*/ 56783 w 5797041"/>
              <a:gd name="connsiteY4" fmla="*/ 4524488 h 4538776"/>
              <a:gd name="connsiteX5" fmla="*/ 1027052 w 5797041"/>
              <a:gd name="connsiteY5" fmla="*/ 795817 h 4538776"/>
              <a:gd name="connsiteX6" fmla="*/ 0 w 5797041"/>
              <a:gd name="connsiteY6" fmla="*/ 797282 h 4538776"/>
              <a:gd name="connsiteX7" fmla="*/ 234461 w 5797041"/>
              <a:gd name="connsiteY7" fmla="*/ 0 h 4538776"/>
              <a:gd name="connsiteX0" fmla="*/ 234461 w 4774038"/>
              <a:gd name="connsiteY0" fmla="*/ 0 h 4538776"/>
              <a:gd name="connsiteX1" fmla="*/ 3992196 w 4774038"/>
              <a:gd name="connsiteY1" fmla="*/ 0 h 4538776"/>
              <a:gd name="connsiteX2" fmla="*/ 4595446 w 4774038"/>
              <a:gd name="connsiteY2" fmla="*/ 3395775 h 4538776"/>
              <a:gd name="connsiteX3" fmla="*/ 1661746 w 4774038"/>
              <a:gd name="connsiteY3" fmla="*/ 4538776 h 4538776"/>
              <a:gd name="connsiteX4" fmla="*/ 56783 w 4774038"/>
              <a:gd name="connsiteY4" fmla="*/ 4524488 h 4538776"/>
              <a:gd name="connsiteX5" fmla="*/ 1027052 w 4774038"/>
              <a:gd name="connsiteY5" fmla="*/ 795817 h 4538776"/>
              <a:gd name="connsiteX6" fmla="*/ 0 w 4774038"/>
              <a:gd name="connsiteY6" fmla="*/ 797282 h 4538776"/>
              <a:gd name="connsiteX7" fmla="*/ 234461 w 4774038"/>
              <a:gd name="connsiteY7" fmla="*/ 0 h 4538776"/>
              <a:gd name="connsiteX0" fmla="*/ 234461 w 5361108"/>
              <a:gd name="connsiteY0" fmla="*/ 0 h 4538776"/>
              <a:gd name="connsiteX1" fmla="*/ 3992196 w 5361108"/>
              <a:gd name="connsiteY1" fmla="*/ 0 h 4538776"/>
              <a:gd name="connsiteX2" fmla="*/ 5338396 w 5361108"/>
              <a:gd name="connsiteY2" fmla="*/ 901813 h 4538776"/>
              <a:gd name="connsiteX3" fmla="*/ 4595446 w 5361108"/>
              <a:gd name="connsiteY3" fmla="*/ 3395775 h 4538776"/>
              <a:gd name="connsiteX4" fmla="*/ 1661746 w 5361108"/>
              <a:gd name="connsiteY4" fmla="*/ 4538776 h 4538776"/>
              <a:gd name="connsiteX5" fmla="*/ 56783 w 5361108"/>
              <a:gd name="connsiteY5" fmla="*/ 4524488 h 4538776"/>
              <a:gd name="connsiteX6" fmla="*/ 1027052 w 5361108"/>
              <a:gd name="connsiteY6" fmla="*/ 795817 h 4538776"/>
              <a:gd name="connsiteX7" fmla="*/ 0 w 5361108"/>
              <a:gd name="connsiteY7" fmla="*/ 797282 h 4538776"/>
              <a:gd name="connsiteX8" fmla="*/ 234461 w 5361108"/>
              <a:gd name="connsiteY8" fmla="*/ 0 h 4538776"/>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86 h 4538862"/>
              <a:gd name="connsiteX1" fmla="*/ 3992196 w 5361108"/>
              <a:gd name="connsiteY1" fmla="*/ 86 h 4538862"/>
              <a:gd name="connsiteX2" fmla="*/ 5338396 w 5361108"/>
              <a:gd name="connsiteY2" fmla="*/ 901899 h 4538862"/>
              <a:gd name="connsiteX3" fmla="*/ 4595446 w 5361108"/>
              <a:gd name="connsiteY3" fmla="*/ 3395861 h 4538862"/>
              <a:gd name="connsiteX4" fmla="*/ 1661746 w 5361108"/>
              <a:gd name="connsiteY4" fmla="*/ 4538862 h 4538862"/>
              <a:gd name="connsiteX5" fmla="*/ 56783 w 5361108"/>
              <a:gd name="connsiteY5" fmla="*/ 4524574 h 4538862"/>
              <a:gd name="connsiteX6" fmla="*/ 1027052 w 5361108"/>
              <a:gd name="connsiteY6" fmla="*/ 795903 h 4538862"/>
              <a:gd name="connsiteX7" fmla="*/ 0 w 5361108"/>
              <a:gd name="connsiteY7" fmla="*/ 797368 h 4538862"/>
              <a:gd name="connsiteX8" fmla="*/ 234461 w 5361108"/>
              <a:gd name="connsiteY8" fmla="*/ 86 h 4538862"/>
              <a:gd name="connsiteX0" fmla="*/ 234461 w 5361108"/>
              <a:gd name="connsiteY0" fmla="*/ 6434 h 4545210"/>
              <a:gd name="connsiteX1" fmla="*/ 4074746 w 5361108"/>
              <a:gd name="connsiteY1" fmla="*/ 84 h 4545210"/>
              <a:gd name="connsiteX2" fmla="*/ 5338396 w 5361108"/>
              <a:gd name="connsiteY2" fmla="*/ 908247 h 4545210"/>
              <a:gd name="connsiteX3" fmla="*/ 4595446 w 5361108"/>
              <a:gd name="connsiteY3" fmla="*/ 3402209 h 4545210"/>
              <a:gd name="connsiteX4" fmla="*/ 1661746 w 5361108"/>
              <a:gd name="connsiteY4" fmla="*/ 4545210 h 4545210"/>
              <a:gd name="connsiteX5" fmla="*/ 56783 w 5361108"/>
              <a:gd name="connsiteY5" fmla="*/ 4530922 h 4545210"/>
              <a:gd name="connsiteX6" fmla="*/ 1027052 w 5361108"/>
              <a:gd name="connsiteY6" fmla="*/ 802251 h 4545210"/>
              <a:gd name="connsiteX7" fmla="*/ 0 w 5361108"/>
              <a:gd name="connsiteY7" fmla="*/ 803716 h 4545210"/>
              <a:gd name="connsiteX8" fmla="*/ 234461 w 5361108"/>
              <a:gd name="connsiteY8" fmla="*/ 6434 h 4545210"/>
              <a:gd name="connsiteX0" fmla="*/ 234461 w 5375920"/>
              <a:gd name="connsiteY0" fmla="*/ 6434 h 4545210"/>
              <a:gd name="connsiteX1" fmla="*/ 4074746 w 5375920"/>
              <a:gd name="connsiteY1" fmla="*/ 84 h 4545210"/>
              <a:gd name="connsiteX2" fmla="*/ 5338396 w 5375920"/>
              <a:gd name="connsiteY2" fmla="*/ 908247 h 4545210"/>
              <a:gd name="connsiteX3" fmla="*/ 4754196 w 5375920"/>
              <a:gd name="connsiteY3" fmla="*/ 3262509 h 4545210"/>
              <a:gd name="connsiteX4" fmla="*/ 1661746 w 5375920"/>
              <a:gd name="connsiteY4" fmla="*/ 4545210 h 4545210"/>
              <a:gd name="connsiteX5" fmla="*/ 56783 w 5375920"/>
              <a:gd name="connsiteY5" fmla="*/ 4530922 h 4545210"/>
              <a:gd name="connsiteX6" fmla="*/ 1027052 w 5375920"/>
              <a:gd name="connsiteY6" fmla="*/ 802251 h 4545210"/>
              <a:gd name="connsiteX7" fmla="*/ 0 w 5375920"/>
              <a:gd name="connsiteY7" fmla="*/ 803716 h 4545210"/>
              <a:gd name="connsiteX8" fmla="*/ 234461 w 5375920"/>
              <a:gd name="connsiteY8" fmla="*/ 6434 h 4545210"/>
              <a:gd name="connsiteX0" fmla="*/ 234461 w 5363769"/>
              <a:gd name="connsiteY0" fmla="*/ 6434 h 4545210"/>
              <a:gd name="connsiteX1" fmla="*/ 4074746 w 5363769"/>
              <a:gd name="connsiteY1" fmla="*/ 84 h 4545210"/>
              <a:gd name="connsiteX2" fmla="*/ 5338396 w 5363769"/>
              <a:gd name="connsiteY2" fmla="*/ 908247 h 4545210"/>
              <a:gd name="connsiteX3" fmla="*/ 4754196 w 5363769"/>
              <a:gd name="connsiteY3" fmla="*/ 3262509 h 4545210"/>
              <a:gd name="connsiteX4" fmla="*/ 1661746 w 5363769"/>
              <a:gd name="connsiteY4" fmla="*/ 4545210 h 4545210"/>
              <a:gd name="connsiteX5" fmla="*/ 56783 w 5363769"/>
              <a:gd name="connsiteY5" fmla="*/ 4530922 h 4545210"/>
              <a:gd name="connsiteX6" fmla="*/ 1027052 w 5363769"/>
              <a:gd name="connsiteY6" fmla="*/ 802251 h 4545210"/>
              <a:gd name="connsiteX7" fmla="*/ 0 w 5363769"/>
              <a:gd name="connsiteY7" fmla="*/ 803716 h 4545210"/>
              <a:gd name="connsiteX8" fmla="*/ 234461 w 5363769"/>
              <a:gd name="connsiteY8" fmla="*/ 6434 h 4545210"/>
              <a:gd name="connsiteX0" fmla="*/ 234461 w 5375235"/>
              <a:gd name="connsiteY0" fmla="*/ 6434 h 4545210"/>
              <a:gd name="connsiteX1" fmla="*/ 4074746 w 5375235"/>
              <a:gd name="connsiteY1" fmla="*/ 84 h 4545210"/>
              <a:gd name="connsiteX2" fmla="*/ 5338396 w 5375235"/>
              <a:gd name="connsiteY2" fmla="*/ 908247 h 4545210"/>
              <a:gd name="connsiteX3" fmla="*/ 4754196 w 5375235"/>
              <a:gd name="connsiteY3" fmla="*/ 3262509 h 4545210"/>
              <a:gd name="connsiteX4" fmla="*/ 1661746 w 5375235"/>
              <a:gd name="connsiteY4" fmla="*/ 4545210 h 4545210"/>
              <a:gd name="connsiteX5" fmla="*/ 56783 w 5375235"/>
              <a:gd name="connsiteY5" fmla="*/ 4530922 h 4545210"/>
              <a:gd name="connsiteX6" fmla="*/ 1027052 w 5375235"/>
              <a:gd name="connsiteY6" fmla="*/ 802251 h 4545210"/>
              <a:gd name="connsiteX7" fmla="*/ 0 w 5375235"/>
              <a:gd name="connsiteY7" fmla="*/ 803716 h 4545210"/>
              <a:gd name="connsiteX8" fmla="*/ 234461 w 5375235"/>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98141"/>
              <a:gd name="connsiteY0" fmla="*/ 6434 h 4545210"/>
              <a:gd name="connsiteX1" fmla="*/ 4074746 w 5398141"/>
              <a:gd name="connsiteY1" fmla="*/ 84 h 4545210"/>
              <a:gd name="connsiteX2" fmla="*/ 5338396 w 5398141"/>
              <a:gd name="connsiteY2" fmla="*/ 908247 h 4545210"/>
              <a:gd name="connsiteX3" fmla="*/ 4919296 w 5398141"/>
              <a:gd name="connsiteY3" fmla="*/ 3052959 h 4545210"/>
              <a:gd name="connsiteX4" fmla="*/ 1661746 w 5398141"/>
              <a:gd name="connsiteY4" fmla="*/ 4545210 h 4545210"/>
              <a:gd name="connsiteX5" fmla="*/ 56783 w 5398141"/>
              <a:gd name="connsiteY5" fmla="*/ 4530922 h 4545210"/>
              <a:gd name="connsiteX6" fmla="*/ 1027052 w 5398141"/>
              <a:gd name="connsiteY6" fmla="*/ 802251 h 4545210"/>
              <a:gd name="connsiteX7" fmla="*/ 0 w 5398141"/>
              <a:gd name="connsiteY7" fmla="*/ 803716 h 4545210"/>
              <a:gd name="connsiteX8" fmla="*/ 234461 w 5398141"/>
              <a:gd name="connsiteY8" fmla="*/ 6434 h 4545210"/>
              <a:gd name="connsiteX0" fmla="*/ 234461 w 5384721"/>
              <a:gd name="connsiteY0" fmla="*/ 6434 h 4545210"/>
              <a:gd name="connsiteX1" fmla="*/ 4074746 w 5384721"/>
              <a:gd name="connsiteY1" fmla="*/ 84 h 4545210"/>
              <a:gd name="connsiteX2" fmla="*/ 5338396 w 5384721"/>
              <a:gd name="connsiteY2" fmla="*/ 908247 h 4545210"/>
              <a:gd name="connsiteX3" fmla="*/ 4919296 w 5384721"/>
              <a:gd name="connsiteY3" fmla="*/ 3052959 h 4545210"/>
              <a:gd name="connsiteX4" fmla="*/ 1661746 w 5384721"/>
              <a:gd name="connsiteY4" fmla="*/ 4545210 h 4545210"/>
              <a:gd name="connsiteX5" fmla="*/ 56783 w 5384721"/>
              <a:gd name="connsiteY5" fmla="*/ 4530922 h 4545210"/>
              <a:gd name="connsiteX6" fmla="*/ 1027052 w 5384721"/>
              <a:gd name="connsiteY6" fmla="*/ 802251 h 4545210"/>
              <a:gd name="connsiteX7" fmla="*/ 0 w 5384721"/>
              <a:gd name="connsiteY7" fmla="*/ 803716 h 4545210"/>
              <a:gd name="connsiteX8" fmla="*/ 234461 w 5384721"/>
              <a:gd name="connsiteY8" fmla="*/ 6434 h 4545210"/>
              <a:gd name="connsiteX0" fmla="*/ 234461 w 5378899"/>
              <a:gd name="connsiteY0" fmla="*/ 6434 h 4545210"/>
              <a:gd name="connsiteX1" fmla="*/ 4074746 w 5378899"/>
              <a:gd name="connsiteY1" fmla="*/ 84 h 4545210"/>
              <a:gd name="connsiteX2" fmla="*/ 5338396 w 5378899"/>
              <a:gd name="connsiteY2" fmla="*/ 908247 h 4545210"/>
              <a:gd name="connsiteX3" fmla="*/ 4919296 w 5378899"/>
              <a:gd name="connsiteY3" fmla="*/ 3052959 h 4545210"/>
              <a:gd name="connsiteX4" fmla="*/ 1661746 w 5378899"/>
              <a:gd name="connsiteY4" fmla="*/ 4545210 h 4545210"/>
              <a:gd name="connsiteX5" fmla="*/ 56783 w 5378899"/>
              <a:gd name="connsiteY5" fmla="*/ 4530922 h 4545210"/>
              <a:gd name="connsiteX6" fmla="*/ 1027052 w 5378899"/>
              <a:gd name="connsiteY6" fmla="*/ 802251 h 4545210"/>
              <a:gd name="connsiteX7" fmla="*/ 0 w 5378899"/>
              <a:gd name="connsiteY7" fmla="*/ 803716 h 4545210"/>
              <a:gd name="connsiteX8" fmla="*/ 234461 w 5378899"/>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425312"/>
              <a:gd name="connsiteY0" fmla="*/ 6434 h 4545210"/>
              <a:gd name="connsiteX1" fmla="*/ 4074746 w 5425312"/>
              <a:gd name="connsiteY1" fmla="*/ 84 h 4545210"/>
              <a:gd name="connsiteX2" fmla="*/ 5338396 w 5425312"/>
              <a:gd name="connsiteY2" fmla="*/ 908247 h 4545210"/>
              <a:gd name="connsiteX3" fmla="*/ 4919296 w 5425312"/>
              <a:gd name="connsiteY3" fmla="*/ 3052959 h 4545210"/>
              <a:gd name="connsiteX4" fmla="*/ 1668096 w 5425312"/>
              <a:gd name="connsiteY4" fmla="*/ 4545210 h 4545210"/>
              <a:gd name="connsiteX5" fmla="*/ 56783 w 5425312"/>
              <a:gd name="connsiteY5" fmla="*/ 4530922 h 4545210"/>
              <a:gd name="connsiteX6" fmla="*/ 1027052 w 5425312"/>
              <a:gd name="connsiteY6" fmla="*/ 802251 h 4545210"/>
              <a:gd name="connsiteX7" fmla="*/ 0 w 5425312"/>
              <a:gd name="connsiteY7" fmla="*/ 803716 h 4545210"/>
              <a:gd name="connsiteX8" fmla="*/ 234461 w 5425312"/>
              <a:gd name="connsiteY8" fmla="*/ 6434 h 4545210"/>
              <a:gd name="connsiteX0" fmla="*/ 234461 w 5384517"/>
              <a:gd name="connsiteY0" fmla="*/ 6434 h 4545210"/>
              <a:gd name="connsiteX1" fmla="*/ 4074746 w 5384517"/>
              <a:gd name="connsiteY1" fmla="*/ 84 h 4545210"/>
              <a:gd name="connsiteX2" fmla="*/ 5338396 w 5384517"/>
              <a:gd name="connsiteY2" fmla="*/ 908247 h 4545210"/>
              <a:gd name="connsiteX3" fmla="*/ 4722446 w 5384517"/>
              <a:gd name="connsiteY3" fmla="*/ 3300609 h 4545210"/>
              <a:gd name="connsiteX4" fmla="*/ 1668096 w 5384517"/>
              <a:gd name="connsiteY4" fmla="*/ 4545210 h 4545210"/>
              <a:gd name="connsiteX5" fmla="*/ 56783 w 5384517"/>
              <a:gd name="connsiteY5" fmla="*/ 4530922 h 4545210"/>
              <a:gd name="connsiteX6" fmla="*/ 1027052 w 5384517"/>
              <a:gd name="connsiteY6" fmla="*/ 802251 h 4545210"/>
              <a:gd name="connsiteX7" fmla="*/ 0 w 5384517"/>
              <a:gd name="connsiteY7" fmla="*/ 803716 h 4545210"/>
              <a:gd name="connsiteX8" fmla="*/ 234461 w 5384517"/>
              <a:gd name="connsiteY8"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68945"/>
              <a:gd name="connsiteY0" fmla="*/ 6434 h 4545210"/>
              <a:gd name="connsiteX1" fmla="*/ 4074746 w 5368945"/>
              <a:gd name="connsiteY1" fmla="*/ 84 h 4545210"/>
              <a:gd name="connsiteX2" fmla="*/ 5338396 w 5368945"/>
              <a:gd name="connsiteY2" fmla="*/ 908247 h 4545210"/>
              <a:gd name="connsiteX3" fmla="*/ 4722446 w 5368945"/>
              <a:gd name="connsiteY3" fmla="*/ 3300609 h 4545210"/>
              <a:gd name="connsiteX4" fmla="*/ 2734897 w 5368945"/>
              <a:gd name="connsiteY4" fmla="*/ 4203897 h 4545210"/>
              <a:gd name="connsiteX5" fmla="*/ 1668096 w 5368945"/>
              <a:gd name="connsiteY5" fmla="*/ 4545210 h 4545210"/>
              <a:gd name="connsiteX6" fmla="*/ 56783 w 5368945"/>
              <a:gd name="connsiteY6" fmla="*/ 4530922 h 4545210"/>
              <a:gd name="connsiteX7" fmla="*/ 1027052 w 5368945"/>
              <a:gd name="connsiteY7" fmla="*/ 802251 h 4545210"/>
              <a:gd name="connsiteX8" fmla="*/ 0 w 5368945"/>
              <a:gd name="connsiteY8" fmla="*/ 803716 h 4545210"/>
              <a:gd name="connsiteX9" fmla="*/ 234461 w 5368945"/>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81651"/>
              <a:gd name="connsiteY0" fmla="*/ 6434 h 4545210"/>
              <a:gd name="connsiteX1" fmla="*/ 4074746 w 5381651"/>
              <a:gd name="connsiteY1" fmla="*/ 84 h 4545210"/>
              <a:gd name="connsiteX2" fmla="*/ 5338396 w 5381651"/>
              <a:gd name="connsiteY2" fmla="*/ 908247 h 4545210"/>
              <a:gd name="connsiteX3" fmla="*/ 4862146 w 5381651"/>
              <a:gd name="connsiteY3" fmla="*/ 3122809 h 4545210"/>
              <a:gd name="connsiteX4" fmla="*/ 2734897 w 5381651"/>
              <a:gd name="connsiteY4" fmla="*/ 4203897 h 4545210"/>
              <a:gd name="connsiteX5" fmla="*/ 1668096 w 5381651"/>
              <a:gd name="connsiteY5" fmla="*/ 4545210 h 4545210"/>
              <a:gd name="connsiteX6" fmla="*/ 56783 w 5381651"/>
              <a:gd name="connsiteY6" fmla="*/ 4530922 h 4545210"/>
              <a:gd name="connsiteX7" fmla="*/ 1027052 w 5381651"/>
              <a:gd name="connsiteY7" fmla="*/ 802251 h 4545210"/>
              <a:gd name="connsiteX8" fmla="*/ 0 w 5381651"/>
              <a:gd name="connsiteY8" fmla="*/ 803716 h 4545210"/>
              <a:gd name="connsiteX9" fmla="*/ 234461 w 5381651"/>
              <a:gd name="connsiteY9" fmla="*/ 6434 h 4545210"/>
              <a:gd name="connsiteX0" fmla="*/ 234461 w 5374230"/>
              <a:gd name="connsiteY0" fmla="*/ 6434 h 4545210"/>
              <a:gd name="connsiteX1" fmla="*/ 4074746 w 5374230"/>
              <a:gd name="connsiteY1" fmla="*/ 84 h 4545210"/>
              <a:gd name="connsiteX2" fmla="*/ 5338396 w 5374230"/>
              <a:gd name="connsiteY2" fmla="*/ 908247 h 4545210"/>
              <a:gd name="connsiteX3" fmla="*/ 4862146 w 5374230"/>
              <a:gd name="connsiteY3" fmla="*/ 3122809 h 4545210"/>
              <a:gd name="connsiteX4" fmla="*/ 2734897 w 5374230"/>
              <a:gd name="connsiteY4" fmla="*/ 4203897 h 4545210"/>
              <a:gd name="connsiteX5" fmla="*/ 1668096 w 5374230"/>
              <a:gd name="connsiteY5" fmla="*/ 4545210 h 4545210"/>
              <a:gd name="connsiteX6" fmla="*/ 56783 w 5374230"/>
              <a:gd name="connsiteY6" fmla="*/ 4530922 h 4545210"/>
              <a:gd name="connsiteX7" fmla="*/ 1027052 w 5374230"/>
              <a:gd name="connsiteY7" fmla="*/ 802251 h 4545210"/>
              <a:gd name="connsiteX8" fmla="*/ 0 w 5374230"/>
              <a:gd name="connsiteY8" fmla="*/ 803716 h 4545210"/>
              <a:gd name="connsiteX9" fmla="*/ 234461 w 5374230"/>
              <a:gd name="connsiteY9" fmla="*/ 6434 h 4545210"/>
              <a:gd name="connsiteX0" fmla="*/ 234461 w 5366809"/>
              <a:gd name="connsiteY0" fmla="*/ 6434 h 4545210"/>
              <a:gd name="connsiteX1" fmla="*/ 4074746 w 5366809"/>
              <a:gd name="connsiteY1" fmla="*/ 84 h 4545210"/>
              <a:gd name="connsiteX2" fmla="*/ 5338396 w 5366809"/>
              <a:gd name="connsiteY2" fmla="*/ 908247 h 4545210"/>
              <a:gd name="connsiteX3" fmla="*/ 4862146 w 5366809"/>
              <a:gd name="connsiteY3" fmla="*/ 3122809 h 4545210"/>
              <a:gd name="connsiteX4" fmla="*/ 2734897 w 5366809"/>
              <a:gd name="connsiteY4" fmla="*/ 4203897 h 4545210"/>
              <a:gd name="connsiteX5" fmla="*/ 1668096 w 5366809"/>
              <a:gd name="connsiteY5" fmla="*/ 4545210 h 4545210"/>
              <a:gd name="connsiteX6" fmla="*/ 56783 w 5366809"/>
              <a:gd name="connsiteY6" fmla="*/ 4530922 h 4545210"/>
              <a:gd name="connsiteX7" fmla="*/ 1027052 w 5366809"/>
              <a:gd name="connsiteY7" fmla="*/ 802251 h 4545210"/>
              <a:gd name="connsiteX8" fmla="*/ 0 w 5366809"/>
              <a:gd name="connsiteY8" fmla="*/ 803716 h 4545210"/>
              <a:gd name="connsiteX9" fmla="*/ 234461 w 5366809"/>
              <a:gd name="connsiteY9" fmla="*/ 6434 h 4545210"/>
              <a:gd name="connsiteX0" fmla="*/ 234461 w 5367582"/>
              <a:gd name="connsiteY0" fmla="*/ 6434 h 4545210"/>
              <a:gd name="connsiteX1" fmla="*/ 4074746 w 5367582"/>
              <a:gd name="connsiteY1" fmla="*/ 84 h 4545210"/>
              <a:gd name="connsiteX2" fmla="*/ 5338396 w 5367582"/>
              <a:gd name="connsiteY2" fmla="*/ 908247 h 4545210"/>
              <a:gd name="connsiteX3" fmla="*/ 4874846 w 5367582"/>
              <a:gd name="connsiteY3" fmla="*/ 3141859 h 4545210"/>
              <a:gd name="connsiteX4" fmla="*/ 2734897 w 5367582"/>
              <a:gd name="connsiteY4" fmla="*/ 4203897 h 4545210"/>
              <a:gd name="connsiteX5" fmla="*/ 1668096 w 5367582"/>
              <a:gd name="connsiteY5" fmla="*/ 4545210 h 4545210"/>
              <a:gd name="connsiteX6" fmla="*/ 56783 w 5367582"/>
              <a:gd name="connsiteY6" fmla="*/ 4530922 h 4545210"/>
              <a:gd name="connsiteX7" fmla="*/ 1027052 w 5367582"/>
              <a:gd name="connsiteY7" fmla="*/ 802251 h 4545210"/>
              <a:gd name="connsiteX8" fmla="*/ 0 w 5367582"/>
              <a:gd name="connsiteY8" fmla="*/ 803716 h 4545210"/>
              <a:gd name="connsiteX9" fmla="*/ 234461 w 5367582"/>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3264"/>
              <a:gd name="connsiteY0" fmla="*/ 6434 h 4545210"/>
              <a:gd name="connsiteX1" fmla="*/ 4074746 w 5383264"/>
              <a:gd name="connsiteY1" fmla="*/ 84 h 4545210"/>
              <a:gd name="connsiteX2" fmla="*/ 5338396 w 5383264"/>
              <a:gd name="connsiteY2" fmla="*/ 908247 h 4545210"/>
              <a:gd name="connsiteX3" fmla="*/ 4874846 w 5383264"/>
              <a:gd name="connsiteY3" fmla="*/ 3141859 h 4545210"/>
              <a:gd name="connsiteX4" fmla="*/ 2734897 w 5383264"/>
              <a:gd name="connsiteY4" fmla="*/ 4203897 h 4545210"/>
              <a:gd name="connsiteX5" fmla="*/ 1668096 w 5383264"/>
              <a:gd name="connsiteY5" fmla="*/ 4545210 h 4545210"/>
              <a:gd name="connsiteX6" fmla="*/ 56783 w 5383264"/>
              <a:gd name="connsiteY6" fmla="*/ 4530922 h 4545210"/>
              <a:gd name="connsiteX7" fmla="*/ 1027052 w 5383264"/>
              <a:gd name="connsiteY7" fmla="*/ 802251 h 4545210"/>
              <a:gd name="connsiteX8" fmla="*/ 0 w 5383264"/>
              <a:gd name="connsiteY8" fmla="*/ 803716 h 4545210"/>
              <a:gd name="connsiteX9" fmla="*/ 234461 w 5383264"/>
              <a:gd name="connsiteY9" fmla="*/ 6434 h 4545210"/>
              <a:gd name="connsiteX0" fmla="*/ 234461 w 5381907"/>
              <a:gd name="connsiteY0" fmla="*/ 6434 h 4545210"/>
              <a:gd name="connsiteX1" fmla="*/ 4074746 w 5381907"/>
              <a:gd name="connsiteY1" fmla="*/ 84 h 4545210"/>
              <a:gd name="connsiteX2" fmla="*/ 5338396 w 5381907"/>
              <a:gd name="connsiteY2" fmla="*/ 908247 h 4545210"/>
              <a:gd name="connsiteX3" fmla="*/ 4874846 w 5381907"/>
              <a:gd name="connsiteY3" fmla="*/ 3141859 h 4545210"/>
              <a:gd name="connsiteX4" fmla="*/ 2804747 w 5381907"/>
              <a:gd name="connsiteY4" fmla="*/ 4165797 h 4545210"/>
              <a:gd name="connsiteX5" fmla="*/ 1668096 w 5381907"/>
              <a:gd name="connsiteY5" fmla="*/ 4545210 h 4545210"/>
              <a:gd name="connsiteX6" fmla="*/ 56783 w 5381907"/>
              <a:gd name="connsiteY6" fmla="*/ 4530922 h 4545210"/>
              <a:gd name="connsiteX7" fmla="*/ 1027052 w 5381907"/>
              <a:gd name="connsiteY7" fmla="*/ 802251 h 4545210"/>
              <a:gd name="connsiteX8" fmla="*/ 0 w 5381907"/>
              <a:gd name="connsiteY8" fmla="*/ 803716 h 4545210"/>
              <a:gd name="connsiteX9" fmla="*/ 234461 w 5381907"/>
              <a:gd name="connsiteY9"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415963"/>
              <a:gd name="connsiteY0" fmla="*/ 6434 h 4545210"/>
              <a:gd name="connsiteX1" fmla="*/ 4074746 w 5415963"/>
              <a:gd name="connsiteY1" fmla="*/ 84 h 4545210"/>
              <a:gd name="connsiteX2" fmla="*/ 5338396 w 5415963"/>
              <a:gd name="connsiteY2" fmla="*/ 908247 h 4545210"/>
              <a:gd name="connsiteX3" fmla="*/ 5217748 w 5415963"/>
              <a:gd name="connsiteY3" fmla="*/ 2146497 h 4545210"/>
              <a:gd name="connsiteX4" fmla="*/ 4874846 w 5415963"/>
              <a:gd name="connsiteY4" fmla="*/ 3141859 h 4545210"/>
              <a:gd name="connsiteX5" fmla="*/ 2804747 w 5415963"/>
              <a:gd name="connsiteY5" fmla="*/ 4165797 h 4545210"/>
              <a:gd name="connsiteX6" fmla="*/ 1668096 w 5415963"/>
              <a:gd name="connsiteY6" fmla="*/ 4545210 h 4545210"/>
              <a:gd name="connsiteX7" fmla="*/ 56783 w 5415963"/>
              <a:gd name="connsiteY7" fmla="*/ 4530922 h 4545210"/>
              <a:gd name="connsiteX8" fmla="*/ 1027052 w 5415963"/>
              <a:gd name="connsiteY8" fmla="*/ 802251 h 4545210"/>
              <a:gd name="connsiteX9" fmla="*/ 0 w 5415963"/>
              <a:gd name="connsiteY9" fmla="*/ 803716 h 4545210"/>
              <a:gd name="connsiteX10" fmla="*/ 234461 w 5415963"/>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874846 w 5375064"/>
              <a:gd name="connsiteY4" fmla="*/ 314185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2804747 w 5375064"/>
              <a:gd name="connsiteY5" fmla="*/ 4165797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6896 w 5375064"/>
              <a:gd name="connsiteY4" fmla="*/ 32625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760546 w 5375064"/>
              <a:gd name="connsiteY4" fmla="*/ 3275209 h 4545210"/>
              <a:gd name="connsiteX5" fmla="*/ 1668096 w 5375064"/>
              <a:gd name="connsiteY5" fmla="*/ 4545210 h 4545210"/>
              <a:gd name="connsiteX6" fmla="*/ 56783 w 5375064"/>
              <a:gd name="connsiteY6" fmla="*/ 4530922 h 4545210"/>
              <a:gd name="connsiteX7" fmla="*/ 1027052 w 5375064"/>
              <a:gd name="connsiteY7" fmla="*/ 802251 h 4545210"/>
              <a:gd name="connsiteX8" fmla="*/ 0 w 5375064"/>
              <a:gd name="connsiteY8" fmla="*/ 803716 h 4545210"/>
              <a:gd name="connsiteX9" fmla="*/ 234461 w 5375064"/>
              <a:gd name="connsiteY9"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760546 w 5375064"/>
              <a:gd name="connsiteY5" fmla="*/ 327520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5064"/>
              <a:gd name="connsiteY0" fmla="*/ 6434 h 4545210"/>
              <a:gd name="connsiteX1" fmla="*/ 4074746 w 5375064"/>
              <a:gd name="connsiteY1" fmla="*/ 84 h 4545210"/>
              <a:gd name="connsiteX2" fmla="*/ 5338396 w 5375064"/>
              <a:gd name="connsiteY2" fmla="*/ 908247 h 4545210"/>
              <a:gd name="connsiteX3" fmla="*/ 5217748 w 5375064"/>
              <a:gd name="connsiteY3" fmla="*/ 2146497 h 4545210"/>
              <a:gd name="connsiteX4" fmla="*/ 4966923 w 5375064"/>
              <a:gd name="connsiteY4" fmla="*/ 2987872 h 4545210"/>
              <a:gd name="connsiteX5" fmla="*/ 4184284 w 5375064"/>
              <a:gd name="connsiteY5" fmla="*/ 3675259 h 4545210"/>
              <a:gd name="connsiteX6" fmla="*/ 1668096 w 5375064"/>
              <a:gd name="connsiteY6" fmla="*/ 4545210 h 4545210"/>
              <a:gd name="connsiteX7" fmla="*/ 56783 w 5375064"/>
              <a:gd name="connsiteY7" fmla="*/ 4530922 h 4545210"/>
              <a:gd name="connsiteX8" fmla="*/ 1027052 w 5375064"/>
              <a:gd name="connsiteY8" fmla="*/ 802251 h 4545210"/>
              <a:gd name="connsiteX9" fmla="*/ 0 w 5375064"/>
              <a:gd name="connsiteY9" fmla="*/ 803716 h 4545210"/>
              <a:gd name="connsiteX10" fmla="*/ 234461 w 5375064"/>
              <a:gd name="connsiteY10" fmla="*/ 6434 h 4545210"/>
              <a:gd name="connsiteX0" fmla="*/ 234461 w 5379077"/>
              <a:gd name="connsiteY0" fmla="*/ 6434 h 4545210"/>
              <a:gd name="connsiteX1" fmla="*/ 4074746 w 5379077"/>
              <a:gd name="connsiteY1" fmla="*/ 84 h 4545210"/>
              <a:gd name="connsiteX2" fmla="*/ 5338396 w 5379077"/>
              <a:gd name="connsiteY2" fmla="*/ 908247 h 4545210"/>
              <a:gd name="connsiteX3" fmla="*/ 5217748 w 5379077"/>
              <a:gd name="connsiteY3" fmla="*/ 2146497 h 4545210"/>
              <a:gd name="connsiteX4" fmla="*/ 4966923 w 5379077"/>
              <a:gd name="connsiteY4" fmla="*/ 2987872 h 4545210"/>
              <a:gd name="connsiteX5" fmla="*/ 4184284 w 5379077"/>
              <a:gd name="connsiteY5" fmla="*/ 3675259 h 4545210"/>
              <a:gd name="connsiteX6" fmla="*/ 1668096 w 5379077"/>
              <a:gd name="connsiteY6" fmla="*/ 4545210 h 4545210"/>
              <a:gd name="connsiteX7" fmla="*/ 56783 w 5379077"/>
              <a:gd name="connsiteY7" fmla="*/ 4530922 h 4545210"/>
              <a:gd name="connsiteX8" fmla="*/ 1027052 w 5379077"/>
              <a:gd name="connsiteY8" fmla="*/ 802251 h 4545210"/>
              <a:gd name="connsiteX9" fmla="*/ 0 w 5379077"/>
              <a:gd name="connsiteY9" fmla="*/ 803716 h 4545210"/>
              <a:gd name="connsiteX10" fmla="*/ 234461 w 5379077"/>
              <a:gd name="connsiteY10" fmla="*/ 6434 h 454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9077" h="4545210">
                <a:moveTo>
                  <a:pt x="234461" y="6434"/>
                </a:moveTo>
                <a:lnTo>
                  <a:pt x="4074746" y="84"/>
                </a:lnTo>
                <a:cubicBezTo>
                  <a:pt x="4728552" y="-6247"/>
                  <a:pt x="5148954" y="342285"/>
                  <a:pt x="5338396" y="908247"/>
                </a:cubicBezTo>
                <a:cubicBezTo>
                  <a:pt x="5453755" y="1335833"/>
                  <a:pt x="5295006" y="1774228"/>
                  <a:pt x="5217748" y="2146497"/>
                </a:cubicBezTo>
                <a:cubicBezTo>
                  <a:pt x="5151073" y="2489926"/>
                  <a:pt x="5043123" y="2799753"/>
                  <a:pt x="4966923" y="2987872"/>
                </a:cubicBezTo>
                <a:cubicBezTo>
                  <a:pt x="4890723" y="3175991"/>
                  <a:pt x="4734089" y="3415703"/>
                  <a:pt x="4184284" y="3675259"/>
                </a:cubicBezTo>
                <a:cubicBezTo>
                  <a:pt x="3634480" y="3934815"/>
                  <a:pt x="2453115" y="4333808"/>
                  <a:pt x="1668096" y="4545210"/>
                </a:cubicBezTo>
                <a:lnTo>
                  <a:pt x="56783" y="4530922"/>
                </a:lnTo>
                <a:cubicBezTo>
                  <a:pt x="541917" y="2666586"/>
                  <a:pt x="471671" y="2928524"/>
                  <a:pt x="1027052" y="802251"/>
                </a:cubicBezTo>
                <a:cubicBezTo>
                  <a:pt x="752048" y="811532"/>
                  <a:pt x="394677" y="792989"/>
                  <a:pt x="0" y="803716"/>
                </a:cubicBezTo>
                <a:lnTo>
                  <a:pt x="234461" y="6434"/>
                </a:lnTo>
                <a:close/>
              </a:path>
            </a:pathLst>
          </a:custGeom>
          <a:solidFill>
            <a:schemeClr val="bg1"/>
          </a:solidFill>
          <a:ln>
            <a:noFill/>
          </a:ln>
        </p:spPr>
        <p:txBody>
          <a:bodyPr anchor="ctr" anchorCtr="0"/>
          <a:lstStyle>
            <a:lvl1pPr marL="0" indent="0" algn="ctr">
              <a:buNone/>
              <a:defRPr sz="2000">
                <a:solidFill>
                  <a:schemeClr val="accent1"/>
                </a:solidFill>
              </a:defRPr>
            </a:lvl1pPr>
          </a:lstStyle>
          <a:p>
            <a:r>
              <a:rPr lang="en-US" dirty="0"/>
              <a:t>Insert image</a:t>
            </a:r>
          </a:p>
        </p:txBody>
      </p:sp>
      <p:sp>
        <p:nvSpPr>
          <p:cNvPr id="7"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5" name="Straight Connector 4"/>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 xmlns:a16="http://schemas.microsoft.com/office/drawing/2014/main" id="{2F220BBD-3166-4C17-856F-123BF9092F25}"/>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580004"/>
            <a:ext cx="12198096" cy="277996"/>
          </a:xfrm>
          <a:prstGeom prst="rect">
            <a:avLst/>
          </a:prstGeom>
        </p:spPr>
      </p:pic>
      <p:sp>
        <p:nvSpPr>
          <p:cNvPr id="17" name="Text Placeholder 10">
            <a:extLst>
              <a:ext uri="{FF2B5EF4-FFF2-40B4-BE49-F238E27FC236}">
                <a16:creationId xmlns="" xmlns:a16="http://schemas.microsoft.com/office/drawing/2014/main" id="{B05D4790-5AEA-4CDE-BCC3-9755AB2623BD}"/>
              </a:ext>
            </a:extLst>
          </p:cNvPr>
          <p:cNvSpPr>
            <a:spLocks noGrp="1"/>
          </p:cNvSpPr>
          <p:nvPr>
            <p:ph type="body" sz="quarter" idx="14" hasCustomPrompt="1"/>
          </p:nvPr>
        </p:nvSpPr>
        <p:spPr>
          <a:xfrm>
            <a:off x="7239000" y="1905000"/>
            <a:ext cx="4343400" cy="457200"/>
          </a:xfrm>
          <a:prstGeom prst="rect">
            <a:avLst/>
          </a:prstGeom>
        </p:spPr>
        <p:txBody>
          <a:bodyPr/>
          <a:lstStyle>
            <a:lvl1pPr marL="0" indent="0" algn="l">
              <a:buFont typeface="Arial" panose="020B0604020202020204" pitchFamily="34" charset="0"/>
              <a:buNone/>
              <a:defRPr sz="2400" b="1">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8" name="Text Placeholder 10">
            <a:extLst>
              <a:ext uri="{FF2B5EF4-FFF2-40B4-BE49-F238E27FC236}">
                <a16:creationId xmlns="" xmlns:a16="http://schemas.microsoft.com/office/drawing/2014/main" id="{1600BFC9-0BC5-420A-ADBB-412D97FB5BC2}"/>
              </a:ext>
            </a:extLst>
          </p:cNvPr>
          <p:cNvSpPr>
            <a:spLocks noGrp="1"/>
          </p:cNvSpPr>
          <p:nvPr>
            <p:ph type="body" sz="quarter" idx="15" hasCustomPrompt="1"/>
          </p:nvPr>
        </p:nvSpPr>
        <p:spPr>
          <a:xfrm>
            <a:off x="8195416" y="28654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19" name="Text Placeholder 10">
            <a:extLst>
              <a:ext uri="{FF2B5EF4-FFF2-40B4-BE49-F238E27FC236}">
                <a16:creationId xmlns="" xmlns:a16="http://schemas.microsoft.com/office/drawing/2014/main" id="{CAEFF2A5-AF31-4AD1-B22B-424A449E12C2}"/>
              </a:ext>
            </a:extLst>
          </p:cNvPr>
          <p:cNvSpPr>
            <a:spLocks noGrp="1"/>
          </p:cNvSpPr>
          <p:nvPr>
            <p:ph type="body" sz="quarter" idx="16" hasCustomPrompt="1"/>
          </p:nvPr>
        </p:nvSpPr>
        <p:spPr>
          <a:xfrm>
            <a:off x="8195416" y="39322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0" name="Text Placeholder 10">
            <a:extLst>
              <a:ext uri="{FF2B5EF4-FFF2-40B4-BE49-F238E27FC236}">
                <a16:creationId xmlns="" xmlns:a16="http://schemas.microsoft.com/office/drawing/2014/main" id="{522012DF-477F-437B-9583-98DD50D11ECE}"/>
              </a:ext>
            </a:extLst>
          </p:cNvPr>
          <p:cNvSpPr>
            <a:spLocks noGrp="1"/>
          </p:cNvSpPr>
          <p:nvPr>
            <p:ph type="body" sz="quarter" idx="17" hasCustomPrompt="1"/>
          </p:nvPr>
        </p:nvSpPr>
        <p:spPr>
          <a:xfrm>
            <a:off x="8195416" y="4999038"/>
            <a:ext cx="3386984" cy="457200"/>
          </a:xfrm>
          <a:prstGeom prst="rect">
            <a:avLst/>
          </a:prstGeom>
        </p:spPr>
        <p:txBody>
          <a:bodyPr lIns="0" rIns="0" anchor="ctr" anchorCtr="0"/>
          <a:lstStyle>
            <a:lvl1pPr marL="0" indent="0" algn="l">
              <a:buFont typeface="Arial" panose="020B0604020202020204" pitchFamily="34" charset="0"/>
              <a:buNone/>
              <a:defRPr sz="1800" b="0">
                <a:solidFill>
                  <a:schemeClr val="accent1"/>
                </a:solidFill>
                <a:latin typeface="+mj-lt"/>
                <a:cs typeface="Arial" panose="020B0604020202020204" pitchFamily="34" charset="0"/>
              </a:defRPr>
            </a:lvl1pPr>
            <a:lvl2pPr marL="609783" indent="0">
              <a:buNone/>
              <a:defRPr>
                <a:latin typeface="Arial" panose="020B0604020202020204" pitchFamily="34" charset="0"/>
                <a:cs typeface="Arial" panose="020B0604020202020204" pitchFamily="34" charset="0"/>
              </a:defRPr>
            </a:lvl2pPr>
            <a:lvl3pPr marL="1219566" indent="0">
              <a:buNone/>
              <a:defRPr>
                <a:latin typeface="Arial" panose="020B0604020202020204" pitchFamily="34" charset="0"/>
                <a:cs typeface="Arial" panose="020B0604020202020204" pitchFamily="34" charset="0"/>
              </a:defRPr>
            </a:lvl3pPr>
            <a:lvl4pPr marL="1829349" indent="0">
              <a:buNone/>
              <a:defRPr>
                <a:latin typeface="Arial" panose="020B0604020202020204" pitchFamily="34" charset="0"/>
                <a:cs typeface="Arial" panose="020B0604020202020204" pitchFamily="34" charset="0"/>
              </a:defRPr>
            </a:lvl4pPr>
            <a:lvl5pPr marL="2439131" indent="0">
              <a:buNone/>
              <a:defRPr>
                <a:latin typeface="Arial" panose="020B0604020202020204" pitchFamily="34" charset="0"/>
                <a:cs typeface="Arial" panose="020B0604020202020204" pitchFamily="34" charset="0"/>
              </a:defRPr>
            </a:lvl5pPr>
          </a:lstStyle>
          <a:p>
            <a:pPr lvl="0"/>
            <a:r>
              <a:rPr lang="en-US" dirty="0"/>
              <a:t>Lorem Ipsum</a:t>
            </a:r>
          </a:p>
        </p:txBody>
      </p:sp>
      <p:sp>
        <p:nvSpPr>
          <p:cNvPr id="21" name="Picture Placeholder 5">
            <a:extLst>
              <a:ext uri="{FF2B5EF4-FFF2-40B4-BE49-F238E27FC236}">
                <a16:creationId xmlns="" xmlns:a16="http://schemas.microsoft.com/office/drawing/2014/main" id="{E2DDDE0D-806D-40EB-8C59-3327C70AE223}"/>
              </a:ext>
            </a:extLst>
          </p:cNvPr>
          <p:cNvSpPr>
            <a:spLocks noGrp="1"/>
          </p:cNvSpPr>
          <p:nvPr>
            <p:ph type="pic" sz="quarter" idx="18"/>
          </p:nvPr>
        </p:nvSpPr>
        <p:spPr>
          <a:xfrm>
            <a:off x="7239000" y="2697161"/>
            <a:ext cx="793754" cy="793754"/>
          </a:xfrm>
          <a:prstGeom prst="ellipse">
            <a:avLst/>
          </a:prstGeom>
          <a:solidFill>
            <a:srgbClr val="FFFFFF"/>
          </a:solidFill>
          <a:ln w="9525" cap="flat" cmpd="sng" algn="ctr">
            <a:solidFill>
              <a:schemeClr val="accent4"/>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3" name="Picture Placeholder 5">
            <a:extLst>
              <a:ext uri="{FF2B5EF4-FFF2-40B4-BE49-F238E27FC236}">
                <a16:creationId xmlns="" xmlns:a16="http://schemas.microsoft.com/office/drawing/2014/main" id="{32AD1E52-6F00-4405-84FE-81B29C7E9CD3}"/>
              </a:ext>
            </a:extLst>
          </p:cNvPr>
          <p:cNvSpPr>
            <a:spLocks noGrp="1"/>
          </p:cNvSpPr>
          <p:nvPr>
            <p:ph type="pic" sz="quarter" idx="19"/>
          </p:nvPr>
        </p:nvSpPr>
        <p:spPr>
          <a:xfrm>
            <a:off x="7239000" y="3763961"/>
            <a:ext cx="793754" cy="793754"/>
          </a:xfrm>
          <a:prstGeom prst="ellipse">
            <a:avLst/>
          </a:prstGeom>
          <a:solidFill>
            <a:srgbClr val="FFFFFF"/>
          </a:solidFill>
          <a:ln w="9525" cap="flat" cmpd="sng" algn="ctr">
            <a:solidFill>
              <a:schemeClr val="bg2"/>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
        <p:nvSpPr>
          <p:cNvPr id="24" name="Picture Placeholder 5">
            <a:extLst>
              <a:ext uri="{FF2B5EF4-FFF2-40B4-BE49-F238E27FC236}">
                <a16:creationId xmlns="" xmlns:a16="http://schemas.microsoft.com/office/drawing/2014/main" id="{390E6011-73BD-4AD6-BFDA-BF8A666BAE58}"/>
              </a:ext>
            </a:extLst>
          </p:cNvPr>
          <p:cNvSpPr>
            <a:spLocks noGrp="1"/>
          </p:cNvSpPr>
          <p:nvPr>
            <p:ph type="pic" sz="quarter" idx="20"/>
          </p:nvPr>
        </p:nvSpPr>
        <p:spPr>
          <a:xfrm>
            <a:off x="7239000" y="4830761"/>
            <a:ext cx="793754" cy="793754"/>
          </a:xfrm>
          <a:prstGeom prst="ellipse">
            <a:avLst/>
          </a:prstGeom>
          <a:solidFill>
            <a:srgbClr val="FFFFFF"/>
          </a:solidFill>
          <a:ln w="9525" cap="flat" cmpd="sng" algn="ctr">
            <a:solidFill>
              <a:schemeClr val="accent6"/>
            </a:solidFill>
            <a:prstDash val="solid"/>
          </a:ln>
          <a:effectLst/>
        </p:spPr>
        <p:txBody>
          <a:bodyPr rot="0" spcFirstLastPara="0" vertOverflow="overflow" horzOverflow="overflow" vert="horz" wrap="square" lIns="17145" tIns="8573" rIns="17145" bIns="8573" numCol="1" spcCol="0" rtlCol="0" fromWordArt="0" anchor="ctr" anchorCtr="0" forceAA="0" compatLnSpc="1">
            <a:prstTxWarp prst="textNoShape">
              <a:avLst/>
            </a:prstTxWarp>
            <a:noAutofit/>
          </a:bodyPr>
          <a:lstStyle>
            <a:lvl1pPr marL="0" indent="0">
              <a:buNone/>
              <a:defRPr kumimoji="0" lang="en-US" sz="1400" b="0" i="0" u="none" strike="noStrike" kern="0" cap="none" spc="0" normalizeH="0" baseline="0">
                <a:ln>
                  <a:noFill/>
                </a:ln>
                <a:solidFill>
                  <a:schemeClr val="bg1">
                    <a:lumMod val="50000"/>
                  </a:schemeClr>
                </a:solidFill>
                <a:effectLst/>
                <a:uLnTx/>
                <a:uFillTx/>
                <a:latin typeface="Corbel" panose="020B0503020204020204" pitchFamily="34" charset="0"/>
              </a:defRPr>
            </a:lvl1pPr>
          </a:lstStyle>
          <a:p>
            <a:pPr marL="455750" marR="0" lvl="0" indent="-455750" algn="ctr" defTabSz="914360" eaLnBrk="1" fontAlgn="auto" latinLnBrk="0" hangingPunct="1">
              <a:lnSpc>
                <a:spcPct val="100000"/>
              </a:lnSpc>
              <a:spcBef>
                <a:spcPts val="0"/>
              </a:spcBef>
              <a:spcAft>
                <a:spcPts val="0"/>
              </a:spcAft>
              <a:buClrTx/>
              <a:buSzTx/>
              <a:tabLst/>
            </a:pPr>
            <a:endParaRPr lang="en-US" dirty="0"/>
          </a:p>
        </p:txBody>
      </p:sp>
    </p:spTree>
    <p:extLst>
      <p:ext uri="{BB962C8B-B14F-4D97-AF65-F5344CB8AC3E}">
        <p14:creationId xmlns:p14="http://schemas.microsoft.com/office/powerpoint/2010/main" val="19808455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childTnLst>
                                </p:cTn>
                              </p:par>
                              <p:par>
                                <p:cTn id="21" presetID="10" presetClass="entr" presetSubtype="0" fill="hold" grpId="0" nodeType="withEffect">
                                  <p:stCondLst>
                                    <p:cond delay="10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500"/>
                                        <p:tgtEl>
                                          <p:spTgt spid="18">
                                            <p:txEl>
                                              <p:pRg st="0" end="0"/>
                                            </p:txEl>
                                          </p:spTgt>
                                        </p:tgtEl>
                                      </p:cBhvr>
                                    </p:animEffect>
                                  </p:childTnLst>
                                </p:cTn>
                              </p:par>
                              <p:par>
                                <p:cTn id="24" presetID="23" presetClass="entr" presetSubtype="16" fill="hold" grpId="0" nodeType="withEffect">
                                  <p:stCondLst>
                                    <p:cond delay="2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fade">
                                      <p:cBhvr>
                                        <p:cTn id="30" dur="500"/>
                                        <p:tgtEl>
                                          <p:spTgt spid="19">
                                            <p:txEl>
                                              <p:pRg st="0" end="0"/>
                                            </p:txEl>
                                          </p:spTgt>
                                        </p:tgtEl>
                                      </p:cBhvr>
                                    </p:animEffect>
                                  </p:childTnLst>
                                </p:cTn>
                              </p:par>
                              <p:par>
                                <p:cTn id="31" presetID="23" presetClass="entr" presetSubtype="16" fill="hold" grpId="0" nodeType="withEffect">
                                  <p:stCondLst>
                                    <p:cond delay="4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par>
                                <p:cTn id="35" presetID="10" presetClass="entr" presetSubtype="0" fill="hold" grpId="0" nodeType="withEffect">
                                  <p:stCondLst>
                                    <p:cond delay="50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1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3" grpId="0" animBg="1"/>
      <p:bldP spid="24" grpId="0" animBg="1"/>
    </p:bldLst>
  </p:timing>
  <p:extLst mod="1">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Arial"/>
                <a:cs typeface="Arial"/>
              </a:defRPr>
            </a:lvl1pPr>
            <a:lvl2pPr>
              <a:defRPr sz="2133">
                <a:solidFill>
                  <a:schemeClr val="bg1"/>
                </a:solidFill>
                <a:latin typeface="Arial"/>
                <a:cs typeface="Arial"/>
              </a:defRPr>
            </a:lvl2pPr>
            <a:lvl3pPr>
              <a:defRPr sz="1867">
                <a:solidFill>
                  <a:schemeClr val="bg1"/>
                </a:solidFill>
                <a:latin typeface="Arial"/>
                <a:cs typeface="Arial"/>
              </a:defRPr>
            </a:lvl3pPr>
            <a:lvl4pPr>
              <a:defRPr sz="1600">
                <a:solidFill>
                  <a:schemeClr val="bg1"/>
                </a:solidFill>
                <a:latin typeface="Arial"/>
                <a:cs typeface="Arial"/>
              </a:defRPr>
            </a:lvl4pPr>
            <a:lvl5pPr>
              <a:defRPr sz="1600">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Arial"/>
                <a:cs typeface="Arial"/>
              </a:defRPr>
            </a:lvl1pPr>
          </a:lstStyle>
          <a:p>
            <a:r>
              <a:rPr lang="en-US" dirty="0"/>
              <a:t>Slide Title Goes Here</a:t>
            </a:r>
          </a:p>
        </p:txBody>
      </p:sp>
    </p:spTree>
    <p:extLst>
      <p:ext uri="{BB962C8B-B14F-4D97-AF65-F5344CB8AC3E}">
        <p14:creationId xmlns:p14="http://schemas.microsoft.com/office/powerpoint/2010/main" val="27654204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ody - Charts">
    <p:spTree>
      <p:nvGrpSpPr>
        <p:cNvPr id="1" name=""/>
        <p:cNvGrpSpPr/>
        <p:nvPr/>
      </p:nvGrpSpPr>
      <p:grpSpPr>
        <a:xfrm>
          <a:off x="0" y="0"/>
          <a:ext cx="0" cy="0"/>
          <a:chOff x="0" y="0"/>
          <a:chExt cx="0" cy="0"/>
        </a:xfrm>
      </p:grpSpPr>
      <p:sp>
        <p:nvSpPr>
          <p:cNvPr id="29" name="Picture Placeholder 2">
            <a:extLst>
              <a:ext uri="{FF2B5EF4-FFF2-40B4-BE49-F238E27FC236}">
                <a16:creationId xmlns="" xmlns:a16="http://schemas.microsoft.com/office/drawing/2014/main" id="{82DF42C9-7BA8-4567-A7E0-F75C1F5B99AB}"/>
              </a:ext>
            </a:extLst>
          </p:cNvPr>
          <p:cNvSpPr>
            <a:spLocks noGrp="1"/>
          </p:cNvSpPr>
          <p:nvPr>
            <p:ph type="pic" sz="quarter" idx="22" hasCustomPrompt="1"/>
          </p:nvPr>
        </p:nvSpPr>
        <p:spPr>
          <a:xfrm>
            <a:off x="-36238" y="1452563"/>
            <a:ext cx="5107944" cy="5138737"/>
          </a:xfrm>
          <a:custGeom>
            <a:avLst/>
            <a:gdLst>
              <a:gd name="connsiteX0" fmla="*/ 0 w 4140200"/>
              <a:gd name="connsiteY0" fmla="*/ 0 h 4711700"/>
              <a:gd name="connsiteX1" fmla="*/ 4140200 w 4140200"/>
              <a:gd name="connsiteY1" fmla="*/ 0 h 4711700"/>
              <a:gd name="connsiteX2" fmla="*/ 4140200 w 4140200"/>
              <a:gd name="connsiteY2" fmla="*/ 471170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2359025 w 4140200"/>
              <a:gd name="connsiteY2" fmla="*/ 4273550 h 4711700"/>
              <a:gd name="connsiteX3" fmla="*/ 0 w 4140200"/>
              <a:gd name="connsiteY3" fmla="*/ 4711700 h 4711700"/>
              <a:gd name="connsiteX4" fmla="*/ 0 w 4140200"/>
              <a:gd name="connsiteY4" fmla="*/ 0 h 4711700"/>
              <a:gd name="connsiteX0" fmla="*/ 0 w 4140200"/>
              <a:gd name="connsiteY0" fmla="*/ 0 h 4711700"/>
              <a:gd name="connsiteX1" fmla="*/ 4140200 w 4140200"/>
              <a:gd name="connsiteY1" fmla="*/ 0 h 4711700"/>
              <a:gd name="connsiteX2" fmla="*/ 3683000 w 4140200"/>
              <a:gd name="connsiteY2" fmla="*/ 3768725 h 4711700"/>
              <a:gd name="connsiteX3" fmla="*/ 0 w 4140200"/>
              <a:gd name="connsiteY3" fmla="*/ 4711700 h 4711700"/>
              <a:gd name="connsiteX4" fmla="*/ 0 w 4140200"/>
              <a:gd name="connsiteY4" fmla="*/ 0 h 4711700"/>
              <a:gd name="connsiteX0" fmla="*/ 0 w 4319654"/>
              <a:gd name="connsiteY0" fmla="*/ 0 h 4711700"/>
              <a:gd name="connsiteX1" fmla="*/ 4140200 w 4319654"/>
              <a:gd name="connsiteY1" fmla="*/ 0 h 4711700"/>
              <a:gd name="connsiteX2" fmla="*/ 3683000 w 4319654"/>
              <a:gd name="connsiteY2" fmla="*/ 3768725 h 4711700"/>
              <a:gd name="connsiteX3" fmla="*/ 0 w 4319654"/>
              <a:gd name="connsiteY3" fmla="*/ 4711700 h 4711700"/>
              <a:gd name="connsiteX4" fmla="*/ 0 w 4319654"/>
              <a:gd name="connsiteY4" fmla="*/ 0 h 4711700"/>
              <a:gd name="connsiteX0" fmla="*/ 0 w 4328617"/>
              <a:gd name="connsiteY0" fmla="*/ 0 h 4711700"/>
              <a:gd name="connsiteX1" fmla="*/ 4140200 w 4328617"/>
              <a:gd name="connsiteY1" fmla="*/ 0 h 4711700"/>
              <a:gd name="connsiteX2" fmla="*/ 3683000 w 4328617"/>
              <a:gd name="connsiteY2" fmla="*/ 3768725 h 4711700"/>
              <a:gd name="connsiteX3" fmla="*/ 0 w 4328617"/>
              <a:gd name="connsiteY3" fmla="*/ 4711700 h 4711700"/>
              <a:gd name="connsiteX4" fmla="*/ 0 w 4328617"/>
              <a:gd name="connsiteY4" fmla="*/ 0 h 4711700"/>
              <a:gd name="connsiteX0" fmla="*/ 0 w 4261433"/>
              <a:gd name="connsiteY0" fmla="*/ 0 h 4711700"/>
              <a:gd name="connsiteX1" fmla="*/ 4140200 w 4261433"/>
              <a:gd name="connsiteY1" fmla="*/ 0 h 4711700"/>
              <a:gd name="connsiteX2" fmla="*/ 3683000 w 4261433"/>
              <a:gd name="connsiteY2" fmla="*/ 3768725 h 4711700"/>
              <a:gd name="connsiteX3" fmla="*/ 0 w 4261433"/>
              <a:gd name="connsiteY3" fmla="*/ 4711700 h 4711700"/>
              <a:gd name="connsiteX4" fmla="*/ 0 w 4261433"/>
              <a:gd name="connsiteY4" fmla="*/ 0 h 4711700"/>
              <a:gd name="connsiteX0" fmla="*/ 0 w 4316600"/>
              <a:gd name="connsiteY0" fmla="*/ 0 h 4711700"/>
              <a:gd name="connsiteX1" fmla="*/ 4140200 w 4316600"/>
              <a:gd name="connsiteY1" fmla="*/ 0 h 4711700"/>
              <a:gd name="connsiteX2" fmla="*/ 3683000 w 4316600"/>
              <a:gd name="connsiteY2" fmla="*/ 3768725 h 4711700"/>
              <a:gd name="connsiteX3" fmla="*/ 0 w 4316600"/>
              <a:gd name="connsiteY3" fmla="*/ 4711700 h 4711700"/>
              <a:gd name="connsiteX4" fmla="*/ 0 w 4316600"/>
              <a:gd name="connsiteY4" fmla="*/ 0 h 4711700"/>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316600"/>
              <a:gd name="connsiteY0" fmla="*/ 0 h 4719638"/>
              <a:gd name="connsiteX1" fmla="*/ 4140200 w 4316600"/>
              <a:gd name="connsiteY1" fmla="*/ 0 h 4719638"/>
              <a:gd name="connsiteX2" fmla="*/ 3683000 w 4316600"/>
              <a:gd name="connsiteY2" fmla="*/ 3768725 h 4719638"/>
              <a:gd name="connsiteX3" fmla="*/ 668336 w 4316600"/>
              <a:gd name="connsiteY3" fmla="*/ 4719638 h 4719638"/>
              <a:gd name="connsiteX4" fmla="*/ 0 w 4316600"/>
              <a:gd name="connsiteY4" fmla="*/ 4711700 h 4719638"/>
              <a:gd name="connsiteX5" fmla="*/ 0 w 4316600"/>
              <a:gd name="connsiteY5" fmla="*/ 0 h 4719638"/>
              <a:gd name="connsiteX0" fmla="*/ 0 w 4299556"/>
              <a:gd name="connsiteY0" fmla="*/ 0 h 4719638"/>
              <a:gd name="connsiteX1" fmla="*/ 4140200 w 4299556"/>
              <a:gd name="connsiteY1" fmla="*/ 0 h 4719638"/>
              <a:gd name="connsiteX2" fmla="*/ 3559175 w 4299556"/>
              <a:gd name="connsiteY2" fmla="*/ 3659187 h 4719638"/>
              <a:gd name="connsiteX3" fmla="*/ 668336 w 4299556"/>
              <a:gd name="connsiteY3" fmla="*/ 4719638 h 4719638"/>
              <a:gd name="connsiteX4" fmla="*/ 0 w 4299556"/>
              <a:gd name="connsiteY4" fmla="*/ 4711700 h 4719638"/>
              <a:gd name="connsiteX5" fmla="*/ 0 w 4299556"/>
              <a:gd name="connsiteY5" fmla="*/ 0 h 4719638"/>
              <a:gd name="connsiteX0" fmla="*/ 0 w 4313055"/>
              <a:gd name="connsiteY0" fmla="*/ 0 h 4719638"/>
              <a:gd name="connsiteX1" fmla="*/ 4140200 w 4313055"/>
              <a:gd name="connsiteY1" fmla="*/ 0 h 4719638"/>
              <a:gd name="connsiteX2" fmla="*/ 3659187 w 4313055"/>
              <a:gd name="connsiteY2" fmla="*/ 3773487 h 4719638"/>
              <a:gd name="connsiteX3" fmla="*/ 668336 w 4313055"/>
              <a:gd name="connsiteY3" fmla="*/ 4719638 h 4719638"/>
              <a:gd name="connsiteX4" fmla="*/ 0 w 4313055"/>
              <a:gd name="connsiteY4" fmla="*/ 4711700 h 4719638"/>
              <a:gd name="connsiteX5" fmla="*/ 0 w 4313055"/>
              <a:gd name="connsiteY5" fmla="*/ 0 h 4719638"/>
              <a:gd name="connsiteX0" fmla="*/ 0 w 4268744"/>
              <a:gd name="connsiteY0" fmla="*/ 0 h 4719638"/>
              <a:gd name="connsiteX1" fmla="*/ 4140200 w 4268744"/>
              <a:gd name="connsiteY1" fmla="*/ 0 h 4719638"/>
              <a:gd name="connsiteX2" fmla="*/ 3659187 w 4268744"/>
              <a:gd name="connsiteY2" fmla="*/ 3773487 h 4719638"/>
              <a:gd name="connsiteX3" fmla="*/ 668336 w 4268744"/>
              <a:gd name="connsiteY3" fmla="*/ 4719638 h 4719638"/>
              <a:gd name="connsiteX4" fmla="*/ 0 w 4268744"/>
              <a:gd name="connsiteY4" fmla="*/ 4711700 h 4719638"/>
              <a:gd name="connsiteX5" fmla="*/ 0 w 426874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231474"/>
              <a:gd name="connsiteY0" fmla="*/ 0 h 4719638"/>
              <a:gd name="connsiteX1" fmla="*/ 4140200 w 4231474"/>
              <a:gd name="connsiteY1" fmla="*/ 0 h 4719638"/>
              <a:gd name="connsiteX2" fmla="*/ 3659187 w 4231474"/>
              <a:gd name="connsiteY2" fmla="*/ 3773487 h 4719638"/>
              <a:gd name="connsiteX3" fmla="*/ 668336 w 4231474"/>
              <a:gd name="connsiteY3" fmla="*/ 4719638 h 4719638"/>
              <a:gd name="connsiteX4" fmla="*/ 0 w 4231474"/>
              <a:gd name="connsiteY4" fmla="*/ 4711700 h 4719638"/>
              <a:gd name="connsiteX5" fmla="*/ 0 w 423147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0 w 4305194"/>
              <a:gd name="connsiteY5" fmla="*/ 0 h 4719638"/>
              <a:gd name="connsiteX0" fmla="*/ 0 w 4305194"/>
              <a:gd name="connsiteY0" fmla="*/ 0 h 4719638"/>
              <a:gd name="connsiteX1" fmla="*/ 4140200 w 4305194"/>
              <a:gd name="connsiteY1" fmla="*/ 0 h 4719638"/>
              <a:gd name="connsiteX2" fmla="*/ 3659187 w 4305194"/>
              <a:gd name="connsiteY2" fmla="*/ 3773487 h 4719638"/>
              <a:gd name="connsiteX3" fmla="*/ 668336 w 4305194"/>
              <a:gd name="connsiteY3" fmla="*/ 4719638 h 4719638"/>
              <a:gd name="connsiteX4" fmla="*/ 0 w 4305194"/>
              <a:gd name="connsiteY4" fmla="*/ 4711700 h 4719638"/>
              <a:gd name="connsiteX5" fmla="*/ 3491 w 4305194"/>
              <a:gd name="connsiteY5" fmla="*/ 874442 h 4719638"/>
              <a:gd name="connsiteX6" fmla="*/ 0 w 4305194"/>
              <a:gd name="connsiteY6"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6703 w 4308406"/>
              <a:gd name="connsiteY6" fmla="*/ 874442 h 4719638"/>
              <a:gd name="connsiteX7" fmla="*/ 3212 w 4308406"/>
              <a:gd name="connsiteY7" fmla="*/ 0 h 4719638"/>
              <a:gd name="connsiteX0" fmla="*/ 3212 w 4308406"/>
              <a:gd name="connsiteY0" fmla="*/ 0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3212 w 4308406"/>
              <a:gd name="connsiteY7" fmla="*/ 0 h 4719638"/>
              <a:gd name="connsiteX0" fmla="*/ 445172 w 4308406"/>
              <a:gd name="connsiteY0" fmla="*/ 68784 h 4719638"/>
              <a:gd name="connsiteX1" fmla="*/ 4143412 w 4308406"/>
              <a:gd name="connsiteY1" fmla="*/ 0 h 4719638"/>
              <a:gd name="connsiteX2" fmla="*/ 3662399 w 4308406"/>
              <a:gd name="connsiteY2" fmla="*/ 3773487 h 4719638"/>
              <a:gd name="connsiteX3" fmla="*/ 671548 w 4308406"/>
              <a:gd name="connsiteY3" fmla="*/ 4719638 h 4719638"/>
              <a:gd name="connsiteX4" fmla="*/ 3212 w 4308406"/>
              <a:gd name="connsiteY4" fmla="*/ 4711700 h 4719638"/>
              <a:gd name="connsiteX5" fmla="*/ 2749903 w 4308406"/>
              <a:gd name="connsiteY5" fmla="*/ 1180147 h 4719638"/>
              <a:gd name="connsiteX6" fmla="*/ 151483 w 4308406"/>
              <a:gd name="connsiteY6" fmla="*/ 515238 h 4719638"/>
              <a:gd name="connsiteX7" fmla="*/ 445172 w 4308406"/>
              <a:gd name="connsiteY7" fmla="*/ 68784 h 4719638"/>
              <a:gd name="connsiteX0" fmla="*/ 208952 w 4308406"/>
              <a:gd name="connsiteY0" fmla="*/ 0 h 4742566"/>
              <a:gd name="connsiteX1" fmla="*/ 4143412 w 4308406"/>
              <a:gd name="connsiteY1" fmla="*/ 22928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1483 w 4308406"/>
              <a:gd name="connsiteY6" fmla="*/ 538166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2194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15593 w 4308406"/>
              <a:gd name="connsiteY6" fmla="*/ 813301 h 4742566"/>
              <a:gd name="connsiteX7" fmla="*/ 208952 w 4308406"/>
              <a:gd name="connsiteY7"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5593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08952 w 4308406"/>
              <a:gd name="connsiteY0" fmla="*/ 0 h 4742566"/>
              <a:gd name="connsiteX1" fmla="*/ 4143412 w 4308406"/>
              <a:gd name="connsiteY1" fmla="*/ 7643 h 4742566"/>
              <a:gd name="connsiteX2" fmla="*/ 3662399 w 4308406"/>
              <a:gd name="connsiteY2" fmla="*/ 3796415 h 4742566"/>
              <a:gd name="connsiteX3" fmla="*/ 671548 w 4308406"/>
              <a:gd name="connsiteY3" fmla="*/ 4742566 h 4742566"/>
              <a:gd name="connsiteX4" fmla="*/ 3212 w 4308406"/>
              <a:gd name="connsiteY4" fmla="*/ 4734628 h 4742566"/>
              <a:gd name="connsiteX5" fmla="*/ 2749903 w 4308406"/>
              <a:gd name="connsiteY5" fmla="*/ 1203075 h 4742566"/>
              <a:gd name="connsiteX6" fmla="*/ 995398 w 4308406"/>
              <a:gd name="connsiteY6" fmla="*/ 820943 h 4742566"/>
              <a:gd name="connsiteX7" fmla="*/ 12418 w 4308406"/>
              <a:gd name="connsiteY7" fmla="*/ 813301 h 4742566"/>
              <a:gd name="connsiteX8" fmla="*/ 208952 w 4308406"/>
              <a:gd name="connsiteY8" fmla="*/ 0 h 4742566"/>
              <a:gd name="connsiteX0" fmla="*/ 214901 w 4314355"/>
              <a:gd name="connsiteY0" fmla="*/ 0 h 4742566"/>
              <a:gd name="connsiteX1" fmla="*/ 4149361 w 4314355"/>
              <a:gd name="connsiteY1" fmla="*/ 7643 h 4742566"/>
              <a:gd name="connsiteX2" fmla="*/ 3668348 w 4314355"/>
              <a:gd name="connsiteY2" fmla="*/ 3796415 h 4742566"/>
              <a:gd name="connsiteX3" fmla="*/ 677497 w 4314355"/>
              <a:gd name="connsiteY3" fmla="*/ 4742566 h 4742566"/>
              <a:gd name="connsiteX4" fmla="*/ 9161 w 4314355"/>
              <a:gd name="connsiteY4" fmla="*/ 4734628 h 4742566"/>
              <a:gd name="connsiteX5" fmla="*/ 850852 w 4314355"/>
              <a:gd name="connsiteY5" fmla="*/ 1406878 h 4742566"/>
              <a:gd name="connsiteX6" fmla="*/ 1001347 w 4314355"/>
              <a:gd name="connsiteY6" fmla="*/ 820943 h 4742566"/>
              <a:gd name="connsiteX7" fmla="*/ 18367 w 4314355"/>
              <a:gd name="connsiteY7" fmla="*/ 813301 h 4742566"/>
              <a:gd name="connsiteX8" fmla="*/ 214901 w 4314355"/>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841691 w 4305194"/>
              <a:gd name="connsiteY5" fmla="*/ 1406878 h 4742566"/>
              <a:gd name="connsiteX6" fmla="*/ 992186 w 4305194"/>
              <a:gd name="connsiteY6" fmla="*/ 820943 h 4742566"/>
              <a:gd name="connsiteX7" fmla="*/ 9206 w 4305194"/>
              <a:gd name="connsiteY7" fmla="*/ 813301 h 4742566"/>
              <a:gd name="connsiteX8" fmla="*/ 205740 w 4305194"/>
              <a:gd name="connsiteY8"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205740 w 4305194"/>
              <a:gd name="connsiteY7" fmla="*/ 0 h 4742566"/>
              <a:gd name="connsiteX0" fmla="*/ 205740 w 4305194"/>
              <a:gd name="connsiteY0" fmla="*/ 0 h 4742566"/>
              <a:gd name="connsiteX1" fmla="*/ 4140200 w 4305194"/>
              <a:gd name="connsiteY1" fmla="*/ 7643 h 4742566"/>
              <a:gd name="connsiteX2" fmla="*/ 3659187 w 4305194"/>
              <a:gd name="connsiteY2" fmla="*/ 3796415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283437"/>
              <a:gd name="connsiteY0" fmla="*/ 0 h 4742566"/>
              <a:gd name="connsiteX1" fmla="*/ 4140200 w 4283437"/>
              <a:gd name="connsiteY1" fmla="*/ 7643 h 4742566"/>
              <a:gd name="connsiteX2" fmla="*/ 3473114 w 4283437"/>
              <a:gd name="connsiteY2" fmla="*/ 3622660 h 4742566"/>
              <a:gd name="connsiteX3" fmla="*/ 668336 w 4283437"/>
              <a:gd name="connsiteY3" fmla="*/ 4742566 h 4742566"/>
              <a:gd name="connsiteX4" fmla="*/ 0 w 4283437"/>
              <a:gd name="connsiteY4" fmla="*/ 4734628 h 4742566"/>
              <a:gd name="connsiteX5" fmla="*/ 992186 w 4283437"/>
              <a:gd name="connsiteY5" fmla="*/ 820943 h 4742566"/>
              <a:gd name="connsiteX6" fmla="*/ 9206 w 4283437"/>
              <a:gd name="connsiteY6" fmla="*/ 813301 h 4742566"/>
              <a:gd name="connsiteX7" fmla="*/ 103884 w 4283437"/>
              <a:gd name="connsiteY7" fmla="*/ 366501 h 4742566"/>
              <a:gd name="connsiteX8" fmla="*/ 205740 w 4283437"/>
              <a:gd name="connsiteY8" fmla="*/ 0 h 4742566"/>
              <a:gd name="connsiteX0" fmla="*/ 205740 w 4305194"/>
              <a:gd name="connsiteY0" fmla="*/ 0 h 4742566"/>
              <a:gd name="connsiteX1" fmla="*/ 4140200 w 4305194"/>
              <a:gd name="connsiteY1" fmla="*/ 7643 h 4742566"/>
              <a:gd name="connsiteX2" fmla="*/ 3659188 w 4305194"/>
              <a:gd name="connsiteY2" fmla="*/ 3757804 h 4742566"/>
              <a:gd name="connsiteX3" fmla="*/ 668336 w 4305194"/>
              <a:gd name="connsiteY3" fmla="*/ 4742566 h 4742566"/>
              <a:gd name="connsiteX4" fmla="*/ 0 w 4305194"/>
              <a:gd name="connsiteY4" fmla="*/ 4734628 h 4742566"/>
              <a:gd name="connsiteX5" fmla="*/ 992186 w 4305194"/>
              <a:gd name="connsiteY5" fmla="*/ 820943 h 4742566"/>
              <a:gd name="connsiteX6" fmla="*/ 9206 w 4305194"/>
              <a:gd name="connsiteY6" fmla="*/ 813301 h 4742566"/>
              <a:gd name="connsiteX7" fmla="*/ 103884 w 4305194"/>
              <a:gd name="connsiteY7" fmla="*/ 366501 h 4742566"/>
              <a:gd name="connsiteX8" fmla="*/ 205740 w 4305194"/>
              <a:gd name="connsiteY8" fmla="*/ 0 h 4742566"/>
              <a:gd name="connsiteX0" fmla="*/ 205740 w 4315923"/>
              <a:gd name="connsiteY0" fmla="*/ 0 h 4742566"/>
              <a:gd name="connsiteX1" fmla="*/ 4140200 w 4315923"/>
              <a:gd name="connsiteY1" fmla="*/ 7643 h 4742566"/>
              <a:gd name="connsiteX2" fmla="*/ 3659188 w 4315923"/>
              <a:gd name="connsiteY2" fmla="*/ 3757804 h 4742566"/>
              <a:gd name="connsiteX3" fmla="*/ 668336 w 4315923"/>
              <a:gd name="connsiteY3" fmla="*/ 4742566 h 4742566"/>
              <a:gd name="connsiteX4" fmla="*/ 0 w 4315923"/>
              <a:gd name="connsiteY4" fmla="*/ 4734628 h 4742566"/>
              <a:gd name="connsiteX5" fmla="*/ 992186 w 4315923"/>
              <a:gd name="connsiteY5" fmla="*/ 820943 h 4742566"/>
              <a:gd name="connsiteX6" fmla="*/ 9206 w 4315923"/>
              <a:gd name="connsiteY6" fmla="*/ 813301 h 4742566"/>
              <a:gd name="connsiteX7" fmla="*/ 103884 w 4315923"/>
              <a:gd name="connsiteY7" fmla="*/ 366501 h 4742566"/>
              <a:gd name="connsiteX8" fmla="*/ 205740 w 4315923"/>
              <a:gd name="connsiteY8" fmla="*/ 0 h 4742566"/>
              <a:gd name="connsiteX0" fmla="*/ 205740 w 4140200"/>
              <a:gd name="connsiteY0" fmla="*/ 0 h 4742566"/>
              <a:gd name="connsiteX1" fmla="*/ 4140200 w 4140200"/>
              <a:gd name="connsiteY1" fmla="*/ 7643 h 4742566"/>
              <a:gd name="connsiteX2" fmla="*/ 3659188 w 4140200"/>
              <a:gd name="connsiteY2" fmla="*/ 3757804 h 4742566"/>
              <a:gd name="connsiteX3" fmla="*/ 668336 w 4140200"/>
              <a:gd name="connsiteY3" fmla="*/ 4742566 h 4742566"/>
              <a:gd name="connsiteX4" fmla="*/ 0 w 4140200"/>
              <a:gd name="connsiteY4" fmla="*/ 4734628 h 4742566"/>
              <a:gd name="connsiteX5" fmla="*/ 992186 w 4140200"/>
              <a:gd name="connsiteY5" fmla="*/ 820943 h 4742566"/>
              <a:gd name="connsiteX6" fmla="*/ 9206 w 4140200"/>
              <a:gd name="connsiteY6" fmla="*/ 813301 h 4742566"/>
              <a:gd name="connsiteX7" fmla="*/ 103884 w 4140200"/>
              <a:gd name="connsiteY7" fmla="*/ 366501 h 4742566"/>
              <a:gd name="connsiteX8" fmla="*/ 205740 w 4140200"/>
              <a:gd name="connsiteY8" fmla="*/ 0 h 4742566"/>
              <a:gd name="connsiteX0" fmla="*/ 205740 w 4140200"/>
              <a:gd name="connsiteY0" fmla="*/ 0 h 4742566"/>
              <a:gd name="connsiteX1" fmla="*/ 4140200 w 4140200"/>
              <a:gd name="connsiteY1" fmla="*/ 7643 h 4742566"/>
              <a:gd name="connsiteX2" fmla="*/ 4082013 w 4140200"/>
              <a:gd name="connsiteY2" fmla="*/ 366501 h 4742566"/>
              <a:gd name="connsiteX3" fmla="*/ 3659188 w 4140200"/>
              <a:gd name="connsiteY3" fmla="*/ 3757804 h 4742566"/>
              <a:gd name="connsiteX4" fmla="*/ 668336 w 4140200"/>
              <a:gd name="connsiteY4" fmla="*/ 4742566 h 4742566"/>
              <a:gd name="connsiteX5" fmla="*/ 0 w 4140200"/>
              <a:gd name="connsiteY5" fmla="*/ 4734628 h 4742566"/>
              <a:gd name="connsiteX6" fmla="*/ 992186 w 4140200"/>
              <a:gd name="connsiteY6" fmla="*/ 820943 h 4742566"/>
              <a:gd name="connsiteX7" fmla="*/ 9206 w 4140200"/>
              <a:gd name="connsiteY7" fmla="*/ 813301 h 4742566"/>
              <a:gd name="connsiteX8" fmla="*/ 103884 w 4140200"/>
              <a:gd name="connsiteY8" fmla="*/ 366501 h 4742566"/>
              <a:gd name="connsiteX9" fmla="*/ 205740 w 4140200"/>
              <a:gd name="connsiteY9" fmla="*/ 0 h 4742566"/>
              <a:gd name="connsiteX0" fmla="*/ 205740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205740 w 4082013"/>
              <a:gd name="connsiteY8" fmla="*/ 0 h 4742566"/>
              <a:gd name="connsiteX0" fmla="*/ 186491 w 4082013"/>
              <a:gd name="connsiteY0" fmla="*/ 0 h 4742566"/>
              <a:gd name="connsiteX1" fmla="*/ 4082013 w 4082013"/>
              <a:gd name="connsiteY1" fmla="*/ 366501 h 4742566"/>
              <a:gd name="connsiteX2" fmla="*/ 3659188 w 4082013"/>
              <a:gd name="connsiteY2" fmla="*/ 3757804 h 4742566"/>
              <a:gd name="connsiteX3" fmla="*/ 668336 w 4082013"/>
              <a:gd name="connsiteY3" fmla="*/ 4742566 h 4742566"/>
              <a:gd name="connsiteX4" fmla="*/ 0 w 4082013"/>
              <a:gd name="connsiteY4" fmla="*/ 4734628 h 4742566"/>
              <a:gd name="connsiteX5" fmla="*/ 992186 w 4082013"/>
              <a:gd name="connsiteY5" fmla="*/ 820943 h 4742566"/>
              <a:gd name="connsiteX6" fmla="*/ 9206 w 4082013"/>
              <a:gd name="connsiteY6" fmla="*/ 813301 h 4742566"/>
              <a:gd name="connsiteX7" fmla="*/ 103884 w 4082013"/>
              <a:gd name="connsiteY7" fmla="*/ 366501 h 4742566"/>
              <a:gd name="connsiteX8" fmla="*/ 186491 w 4082013"/>
              <a:gd name="connsiteY8" fmla="*/ 0 h 4742566"/>
              <a:gd name="connsiteX0" fmla="*/ 103884 w 4082013"/>
              <a:gd name="connsiteY0" fmla="*/ 0 h 4376065"/>
              <a:gd name="connsiteX1" fmla="*/ 4082013 w 4082013"/>
              <a:gd name="connsiteY1" fmla="*/ 0 h 4376065"/>
              <a:gd name="connsiteX2" fmla="*/ 3659188 w 4082013"/>
              <a:gd name="connsiteY2" fmla="*/ 3391303 h 4376065"/>
              <a:gd name="connsiteX3" fmla="*/ 668336 w 4082013"/>
              <a:gd name="connsiteY3" fmla="*/ 4376065 h 4376065"/>
              <a:gd name="connsiteX4" fmla="*/ 0 w 4082013"/>
              <a:gd name="connsiteY4" fmla="*/ 4368127 h 4376065"/>
              <a:gd name="connsiteX5" fmla="*/ 992186 w 4082013"/>
              <a:gd name="connsiteY5" fmla="*/ 454442 h 4376065"/>
              <a:gd name="connsiteX6" fmla="*/ 9206 w 4082013"/>
              <a:gd name="connsiteY6" fmla="*/ 446800 h 4376065"/>
              <a:gd name="connsiteX7" fmla="*/ 103884 w 4082013"/>
              <a:gd name="connsiteY7" fmla="*/ 0 h 4376065"/>
              <a:gd name="connsiteX0" fmla="*/ 103884 w 4242421"/>
              <a:gd name="connsiteY0" fmla="*/ 0 h 4376065"/>
              <a:gd name="connsiteX1" fmla="*/ 4242421 w 4242421"/>
              <a:gd name="connsiteY1" fmla="*/ 6435 h 4376065"/>
              <a:gd name="connsiteX2" fmla="*/ 3659188 w 4242421"/>
              <a:gd name="connsiteY2" fmla="*/ 3391303 h 4376065"/>
              <a:gd name="connsiteX3" fmla="*/ 668336 w 4242421"/>
              <a:gd name="connsiteY3" fmla="*/ 4376065 h 4376065"/>
              <a:gd name="connsiteX4" fmla="*/ 0 w 4242421"/>
              <a:gd name="connsiteY4" fmla="*/ 4368127 h 4376065"/>
              <a:gd name="connsiteX5" fmla="*/ 992186 w 4242421"/>
              <a:gd name="connsiteY5" fmla="*/ 454442 h 4376065"/>
              <a:gd name="connsiteX6" fmla="*/ 9206 w 4242421"/>
              <a:gd name="connsiteY6" fmla="*/ 446800 h 4376065"/>
              <a:gd name="connsiteX7" fmla="*/ 103884 w 4242421"/>
              <a:gd name="connsiteY7" fmla="*/ 0 h 4376065"/>
              <a:gd name="connsiteX0" fmla="*/ 103884 w 4245094"/>
              <a:gd name="connsiteY0" fmla="*/ 1609 h 4377674"/>
              <a:gd name="connsiteX1" fmla="*/ 4245094 w 4245094"/>
              <a:gd name="connsiteY1" fmla="*/ 0 h 4377674"/>
              <a:gd name="connsiteX2" fmla="*/ 3659188 w 4245094"/>
              <a:gd name="connsiteY2" fmla="*/ 3392912 h 4377674"/>
              <a:gd name="connsiteX3" fmla="*/ 668336 w 4245094"/>
              <a:gd name="connsiteY3" fmla="*/ 4377674 h 4377674"/>
              <a:gd name="connsiteX4" fmla="*/ 0 w 4245094"/>
              <a:gd name="connsiteY4" fmla="*/ 4369736 h 4377674"/>
              <a:gd name="connsiteX5" fmla="*/ 992186 w 4245094"/>
              <a:gd name="connsiteY5" fmla="*/ 456051 h 4377674"/>
              <a:gd name="connsiteX6" fmla="*/ 9206 w 4245094"/>
              <a:gd name="connsiteY6" fmla="*/ 448409 h 4377674"/>
              <a:gd name="connsiteX7" fmla="*/ 103884 w 4245094"/>
              <a:gd name="connsiteY7" fmla="*/ 1609 h 4377674"/>
              <a:gd name="connsiteX0" fmla="*/ 103884 w 4296307"/>
              <a:gd name="connsiteY0" fmla="*/ 1609 h 4377674"/>
              <a:gd name="connsiteX1" fmla="*/ 4245094 w 4296307"/>
              <a:gd name="connsiteY1" fmla="*/ 0 h 4377674"/>
              <a:gd name="connsiteX2" fmla="*/ 3659188 w 4296307"/>
              <a:gd name="connsiteY2" fmla="*/ 3392912 h 4377674"/>
              <a:gd name="connsiteX3" fmla="*/ 668336 w 4296307"/>
              <a:gd name="connsiteY3" fmla="*/ 4377674 h 4377674"/>
              <a:gd name="connsiteX4" fmla="*/ 0 w 4296307"/>
              <a:gd name="connsiteY4" fmla="*/ 4369736 h 4377674"/>
              <a:gd name="connsiteX5" fmla="*/ 992186 w 4296307"/>
              <a:gd name="connsiteY5" fmla="*/ 456051 h 4377674"/>
              <a:gd name="connsiteX6" fmla="*/ 9206 w 4296307"/>
              <a:gd name="connsiteY6" fmla="*/ 448409 h 4377674"/>
              <a:gd name="connsiteX7" fmla="*/ 103884 w 4296307"/>
              <a:gd name="connsiteY7" fmla="*/ 1609 h 4377674"/>
              <a:gd name="connsiteX0" fmla="*/ 103884 w 4302517"/>
              <a:gd name="connsiteY0" fmla="*/ 1609 h 4377674"/>
              <a:gd name="connsiteX1" fmla="*/ 4245094 w 4302517"/>
              <a:gd name="connsiteY1" fmla="*/ 0 h 4377674"/>
              <a:gd name="connsiteX2" fmla="*/ 3659188 w 4302517"/>
              <a:gd name="connsiteY2" fmla="*/ 3392912 h 4377674"/>
              <a:gd name="connsiteX3" fmla="*/ 668336 w 4302517"/>
              <a:gd name="connsiteY3" fmla="*/ 4377674 h 4377674"/>
              <a:gd name="connsiteX4" fmla="*/ 0 w 4302517"/>
              <a:gd name="connsiteY4" fmla="*/ 4369736 h 4377674"/>
              <a:gd name="connsiteX5" fmla="*/ 992186 w 4302517"/>
              <a:gd name="connsiteY5" fmla="*/ 456051 h 4377674"/>
              <a:gd name="connsiteX6" fmla="*/ 9206 w 4302517"/>
              <a:gd name="connsiteY6" fmla="*/ 448409 h 4377674"/>
              <a:gd name="connsiteX7" fmla="*/ 103884 w 4302517"/>
              <a:gd name="connsiteY7" fmla="*/ 1609 h 4377674"/>
              <a:gd name="connsiteX0" fmla="*/ 103884 w 4302517"/>
              <a:gd name="connsiteY0" fmla="*/ 1609 h 4369736"/>
              <a:gd name="connsiteX1" fmla="*/ 4245094 w 4302517"/>
              <a:gd name="connsiteY1" fmla="*/ 0 h 4369736"/>
              <a:gd name="connsiteX2" fmla="*/ 3659188 w 4302517"/>
              <a:gd name="connsiteY2" fmla="*/ 3392912 h 4369736"/>
              <a:gd name="connsiteX3" fmla="*/ 721805 w 4302517"/>
              <a:gd name="connsiteY3" fmla="*/ 4275780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103884 w 4302517"/>
              <a:gd name="connsiteY0" fmla="*/ 1609 h 4369736"/>
              <a:gd name="connsiteX1" fmla="*/ 4245094 w 4302517"/>
              <a:gd name="connsiteY1" fmla="*/ 0 h 4369736"/>
              <a:gd name="connsiteX2" fmla="*/ 3659188 w 4302517"/>
              <a:gd name="connsiteY2" fmla="*/ 3392912 h 4369736"/>
              <a:gd name="connsiteX3" fmla="*/ 695070 w 4302517"/>
              <a:gd name="connsiteY3" fmla="*/ 4334771 h 4369736"/>
              <a:gd name="connsiteX4" fmla="*/ 0 w 4302517"/>
              <a:gd name="connsiteY4" fmla="*/ 4369736 h 4369736"/>
              <a:gd name="connsiteX5" fmla="*/ 992186 w 4302517"/>
              <a:gd name="connsiteY5" fmla="*/ 456051 h 4369736"/>
              <a:gd name="connsiteX6" fmla="*/ 9206 w 4302517"/>
              <a:gd name="connsiteY6" fmla="*/ 448409 h 4369736"/>
              <a:gd name="connsiteX7" fmla="*/ 103884 w 4302517"/>
              <a:gd name="connsiteY7" fmla="*/ 1609 h 4369736"/>
              <a:gd name="connsiteX0" fmla="*/ 94678 w 4293311"/>
              <a:gd name="connsiteY0" fmla="*/ 1609 h 4334771"/>
              <a:gd name="connsiteX1" fmla="*/ 4235888 w 4293311"/>
              <a:gd name="connsiteY1" fmla="*/ 0 h 4334771"/>
              <a:gd name="connsiteX2" fmla="*/ 3649982 w 4293311"/>
              <a:gd name="connsiteY2" fmla="*/ 3392912 h 4334771"/>
              <a:gd name="connsiteX3" fmla="*/ 685864 w 4293311"/>
              <a:gd name="connsiteY3" fmla="*/ 4334771 h 4334771"/>
              <a:gd name="connsiteX4" fmla="*/ 33570 w 4293311"/>
              <a:gd name="connsiteY4" fmla="*/ 4294656 h 4334771"/>
              <a:gd name="connsiteX5" fmla="*/ 982980 w 4293311"/>
              <a:gd name="connsiteY5" fmla="*/ 456051 h 4334771"/>
              <a:gd name="connsiteX6" fmla="*/ 0 w 4293311"/>
              <a:gd name="connsiteY6" fmla="*/ 448409 h 4334771"/>
              <a:gd name="connsiteX7" fmla="*/ 94678 w 4293311"/>
              <a:gd name="connsiteY7" fmla="*/ 1609 h 4334771"/>
              <a:gd name="connsiteX0" fmla="*/ 94678 w 4293311"/>
              <a:gd name="connsiteY0" fmla="*/ 1609 h 4348284"/>
              <a:gd name="connsiteX1" fmla="*/ 4235888 w 4293311"/>
              <a:gd name="connsiteY1" fmla="*/ 0 h 4348284"/>
              <a:gd name="connsiteX2" fmla="*/ 3649982 w 4293311"/>
              <a:gd name="connsiteY2" fmla="*/ 3392912 h 4348284"/>
              <a:gd name="connsiteX3" fmla="*/ 685864 w 4293311"/>
              <a:gd name="connsiteY3" fmla="*/ 4334771 h 4348284"/>
              <a:gd name="connsiteX4" fmla="*/ 12183 w 4293311"/>
              <a:gd name="connsiteY4" fmla="*/ 4348284 h 4348284"/>
              <a:gd name="connsiteX5" fmla="*/ 982980 w 4293311"/>
              <a:gd name="connsiteY5" fmla="*/ 456051 h 4348284"/>
              <a:gd name="connsiteX6" fmla="*/ 0 w 4293311"/>
              <a:gd name="connsiteY6" fmla="*/ 448409 h 4348284"/>
              <a:gd name="connsiteX7" fmla="*/ 94678 w 4293311"/>
              <a:gd name="connsiteY7" fmla="*/ 1609 h 4348284"/>
              <a:gd name="connsiteX0" fmla="*/ 94678 w 4293311"/>
              <a:gd name="connsiteY0" fmla="*/ 1609 h 4337558"/>
              <a:gd name="connsiteX1" fmla="*/ 4235888 w 4293311"/>
              <a:gd name="connsiteY1" fmla="*/ 0 h 4337558"/>
              <a:gd name="connsiteX2" fmla="*/ 3649982 w 4293311"/>
              <a:gd name="connsiteY2" fmla="*/ 3392912 h 4337558"/>
              <a:gd name="connsiteX3" fmla="*/ 685864 w 4293311"/>
              <a:gd name="connsiteY3" fmla="*/ 4334771 h 4337558"/>
              <a:gd name="connsiteX4" fmla="*/ 12183 w 4293311"/>
              <a:gd name="connsiteY4" fmla="*/ 4337558 h 4337558"/>
              <a:gd name="connsiteX5" fmla="*/ 982980 w 4293311"/>
              <a:gd name="connsiteY5" fmla="*/ 456051 h 4337558"/>
              <a:gd name="connsiteX6" fmla="*/ 0 w 4293311"/>
              <a:gd name="connsiteY6" fmla="*/ 448409 h 4337558"/>
              <a:gd name="connsiteX7" fmla="*/ 94678 w 4293311"/>
              <a:gd name="connsiteY7" fmla="*/ 1609 h 4337558"/>
              <a:gd name="connsiteX0" fmla="*/ 94678 w 4285641"/>
              <a:gd name="connsiteY0" fmla="*/ 1609 h 4337558"/>
              <a:gd name="connsiteX1" fmla="*/ 4235888 w 4285641"/>
              <a:gd name="connsiteY1" fmla="*/ 0 h 4337558"/>
              <a:gd name="connsiteX2" fmla="*/ 3537901 w 4285641"/>
              <a:gd name="connsiteY2" fmla="*/ 3339312 h 4337558"/>
              <a:gd name="connsiteX3" fmla="*/ 685864 w 4285641"/>
              <a:gd name="connsiteY3" fmla="*/ 4334771 h 4337558"/>
              <a:gd name="connsiteX4" fmla="*/ 12183 w 4285641"/>
              <a:gd name="connsiteY4" fmla="*/ 4337558 h 4337558"/>
              <a:gd name="connsiteX5" fmla="*/ 982980 w 4285641"/>
              <a:gd name="connsiteY5" fmla="*/ 456051 h 4337558"/>
              <a:gd name="connsiteX6" fmla="*/ 0 w 4285641"/>
              <a:gd name="connsiteY6" fmla="*/ 448409 h 4337558"/>
              <a:gd name="connsiteX7" fmla="*/ 94678 w 4285641"/>
              <a:gd name="connsiteY7" fmla="*/ 1609 h 4337558"/>
              <a:gd name="connsiteX0" fmla="*/ 94678 w 4292079"/>
              <a:gd name="connsiteY0" fmla="*/ 1609 h 4337558"/>
              <a:gd name="connsiteX1" fmla="*/ 4235888 w 4292079"/>
              <a:gd name="connsiteY1" fmla="*/ 0 h 4337558"/>
              <a:gd name="connsiteX2" fmla="*/ 3633971 w 4292079"/>
              <a:gd name="connsiteY2" fmla="*/ 3392912 h 4337558"/>
              <a:gd name="connsiteX3" fmla="*/ 685864 w 4292079"/>
              <a:gd name="connsiteY3" fmla="*/ 4334771 h 4337558"/>
              <a:gd name="connsiteX4" fmla="*/ 12183 w 4292079"/>
              <a:gd name="connsiteY4" fmla="*/ 4337558 h 4337558"/>
              <a:gd name="connsiteX5" fmla="*/ 982980 w 4292079"/>
              <a:gd name="connsiteY5" fmla="*/ 456051 h 4337558"/>
              <a:gd name="connsiteX6" fmla="*/ 0 w 4292079"/>
              <a:gd name="connsiteY6" fmla="*/ 448409 h 4337558"/>
              <a:gd name="connsiteX7" fmla="*/ 94678 w 4292079"/>
              <a:gd name="connsiteY7" fmla="*/ 1609 h 4337558"/>
              <a:gd name="connsiteX0" fmla="*/ 94678 w 4293230"/>
              <a:gd name="connsiteY0" fmla="*/ 1609 h 4337558"/>
              <a:gd name="connsiteX1" fmla="*/ 4235888 w 4293230"/>
              <a:gd name="connsiteY1" fmla="*/ 0 h 4337558"/>
              <a:gd name="connsiteX2" fmla="*/ 3633971 w 4293230"/>
              <a:gd name="connsiteY2" fmla="*/ 3392912 h 4337558"/>
              <a:gd name="connsiteX3" fmla="*/ 685864 w 4293230"/>
              <a:gd name="connsiteY3" fmla="*/ 4334771 h 4337558"/>
              <a:gd name="connsiteX4" fmla="*/ 12183 w 4293230"/>
              <a:gd name="connsiteY4" fmla="*/ 4337558 h 4337558"/>
              <a:gd name="connsiteX5" fmla="*/ 982980 w 4293230"/>
              <a:gd name="connsiteY5" fmla="*/ 456051 h 4337558"/>
              <a:gd name="connsiteX6" fmla="*/ 0 w 4293230"/>
              <a:gd name="connsiteY6" fmla="*/ 448409 h 4337558"/>
              <a:gd name="connsiteX7" fmla="*/ 94678 w 4293230"/>
              <a:gd name="connsiteY7" fmla="*/ 1609 h 43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3230" h="4337558">
                <a:moveTo>
                  <a:pt x="94678" y="1609"/>
                </a:moveTo>
                <a:lnTo>
                  <a:pt x="4235888" y="0"/>
                </a:lnTo>
                <a:cubicBezTo>
                  <a:pt x="4468342" y="1058573"/>
                  <a:pt x="3938856" y="2586355"/>
                  <a:pt x="3633971" y="3392912"/>
                </a:cubicBezTo>
                <a:lnTo>
                  <a:pt x="685864" y="4334771"/>
                </a:lnTo>
                <a:lnTo>
                  <a:pt x="12183" y="4337558"/>
                </a:lnTo>
                <a:lnTo>
                  <a:pt x="982980" y="456051"/>
                </a:lnTo>
                <a:lnTo>
                  <a:pt x="0" y="448409"/>
                </a:lnTo>
                <a:lnTo>
                  <a:pt x="94678" y="1609"/>
                </a:lnTo>
                <a:close/>
              </a:path>
            </a:pathLst>
          </a:custGeom>
          <a:solidFill>
            <a:schemeClr val="bg1"/>
          </a:solidFill>
        </p:spPr>
        <p:txBody>
          <a:bodyPr anchor="ctr" anchorCtr="0"/>
          <a:lstStyle>
            <a:lvl1pPr marL="0" indent="0" algn="ctr">
              <a:buNone/>
              <a:defRPr sz="2000"/>
            </a:lvl1pPr>
          </a:lstStyle>
          <a:p>
            <a:r>
              <a:rPr lang="en-US" dirty="0"/>
              <a:t>Insert image</a:t>
            </a:r>
          </a:p>
        </p:txBody>
      </p:sp>
      <p:grpSp>
        <p:nvGrpSpPr>
          <p:cNvPr id="4" name="Group 11">
            <a:extLst>
              <a:ext uri="{FF2B5EF4-FFF2-40B4-BE49-F238E27FC236}">
                <a16:creationId xmlns="" xmlns:a16="http://schemas.microsoft.com/office/drawing/2014/main" id="{40336BA8-6AA4-4F3E-AD40-2F442FF0C65B}"/>
              </a:ext>
            </a:extLst>
          </p:cNvPr>
          <p:cNvGrpSpPr>
            <a:grpSpLocks noChangeAspect="1"/>
          </p:cNvGrpSpPr>
          <p:nvPr userDrawn="1"/>
        </p:nvGrpSpPr>
        <p:grpSpPr bwMode="auto">
          <a:xfrm>
            <a:off x="-14514" y="449785"/>
            <a:ext cx="6520661" cy="6141515"/>
            <a:chOff x="43" y="288"/>
            <a:chExt cx="4109" cy="3837"/>
          </a:xfrm>
        </p:grpSpPr>
        <p:sp>
          <p:nvSpPr>
            <p:cNvPr id="5" name="Freeform 13">
              <a:extLst>
                <a:ext uri="{FF2B5EF4-FFF2-40B4-BE49-F238E27FC236}">
                  <a16:creationId xmlns="" xmlns:a16="http://schemas.microsoft.com/office/drawing/2014/main" id="{F4D298C3-C186-4085-BB74-E90858A0E4A6}"/>
                </a:ext>
              </a:extLst>
            </p:cNvPr>
            <p:cNvSpPr>
              <a:spLocks/>
            </p:cNvSpPr>
            <p:nvPr/>
          </p:nvSpPr>
          <p:spPr bwMode="auto">
            <a:xfrm>
              <a:off x="43" y="288"/>
              <a:ext cx="3067" cy="3837"/>
            </a:xfrm>
            <a:custGeom>
              <a:avLst/>
              <a:gdLst>
                <a:gd name="T0" fmla="*/ 291 w 1166"/>
                <a:gd name="T1" fmla="*/ 342 h 1442"/>
                <a:gd name="T2" fmla="*/ 15 w 1166"/>
                <a:gd name="T3" fmla="*/ 342 h 1442"/>
                <a:gd name="T4" fmla="*/ 15 w 1166"/>
                <a:gd name="T5" fmla="*/ 342 h 1442"/>
                <a:gd name="T6" fmla="*/ 15 w 1166"/>
                <a:gd name="T7" fmla="*/ 342 h 1442"/>
                <a:gd name="T8" fmla="*/ 67 w 1166"/>
                <a:gd name="T9" fmla="*/ 131 h 1442"/>
                <a:gd name="T10" fmla="*/ 71 w 1166"/>
                <a:gd name="T11" fmla="*/ 115 h 1442"/>
                <a:gd name="T12" fmla="*/ 71 w 1166"/>
                <a:gd name="T13" fmla="*/ 115 h 1442"/>
                <a:gd name="T14" fmla="*/ 71 w 1166"/>
                <a:gd name="T15" fmla="*/ 115 h 1442"/>
                <a:gd name="T16" fmla="*/ 1164 w 1166"/>
                <a:gd name="T17" fmla="*/ 115 h 1442"/>
                <a:gd name="T18" fmla="*/ 1166 w 1166"/>
                <a:gd name="T19" fmla="*/ 115 h 1442"/>
                <a:gd name="T20" fmla="*/ 1102 w 1166"/>
                <a:gd name="T21" fmla="*/ 0 h 1442"/>
                <a:gd name="T22" fmla="*/ 0 w 1166"/>
                <a:gd name="T23" fmla="*/ 0 h 1442"/>
                <a:gd name="T24" fmla="*/ 0 w 1166"/>
                <a:gd name="T25" fmla="*/ 1442 h 1442"/>
                <a:gd name="T26" fmla="*/ 16 w 1166"/>
                <a:gd name="T27" fmla="*/ 1442 h 1442"/>
                <a:gd name="T28" fmla="*/ 66 w 1166"/>
                <a:gd name="T29" fmla="*/ 1239 h 1442"/>
                <a:gd name="T30" fmla="*/ 291 w 1166"/>
                <a:gd name="T31" fmla="*/ 34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6" h="1442">
                  <a:moveTo>
                    <a:pt x="291" y="342"/>
                  </a:moveTo>
                  <a:cubicBezTo>
                    <a:pt x="291" y="342"/>
                    <a:pt x="291" y="342"/>
                    <a:pt x="15" y="342"/>
                  </a:cubicBezTo>
                  <a:cubicBezTo>
                    <a:pt x="15" y="342"/>
                    <a:pt x="15" y="342"/>
                    <a:pt x="15" y="342"/>
                  </a:cubicBezTo>
                  <a:cubicBezTo>
                    <a:pt x="15" y="342"/>
                    <a:pt x="15" y="342"/>
                    <a:pt x="15" y="342"/>
                  </a:cubicBezTo>
                  <a:cubicBezTo>
                    <a:pt x="48" y="208"/>
                    <a:pt x="62" y="153"/>
                    <a:pt x="67" y="131"/>
                  </a:cubicBezTo>
                  <a:cubicBezTo>
                    <a:pt x="68" y="126"/>
                    <a:pt x="70" y="121"/>
                    <a:pt x="71" y="115"/>
                  </a:cubicBezTo>
                  <a:cubicBezTo>
                    <a:pt x="71" y="115"/>
                    <a:pt x="71" y="115"/>
                    <a:pt x="71" y="115"/>
                  </a:cubicBezTo>
                  <a:cubicBezTo>
                    <a:pt x="71" y="115"/>
                    <a:pt x="71" y="115"/>
                    <a:pt x="71" y="115"/>
                  </a:cubicBezTo>
                  <a:cubicBezTo>
                    <a:pt x="1164" y="115"/>
                    <a:pt x="1164" y="115"/>
                    <a:pt x="1164" y="115"/>
                  </a:cubicBezTo>
                  <a:cubicBezTo>
                    <a:pt x="1166" y="115"/>
                    <a:pt x="1166" y="115"/>
                    <a:pt x="1166" y="115"/>
                  </a:cubicBezTo>
                  <a:cubicBezTo>
                    <a:pt x="1148" y="73"/>
                    <a:pt x="1127" y="35"/>
                    <a:pt x="1102" y="0"/>
                  </a:cubicBezTo>
                  <a:cubicBezTo>
                    <a:pt x="0" y="0"/>
                    <a:pt x="0" y="0"/>
                    <a:pt x="0" y="0"/>
                  </a:cubicBezTo>
                  <a:cubicBezTo>
                    <a:pt x="0" y="984"/>
                    <a:pt x="0" y="1324"/>
                    <a:pt x="0" y="1442"/>
                  </a:cubicBezTo>
                  <a:cubicBezTo>
                    <a:pt x="16" y="1442"/>
                    <a:pt x="16" y="1442"/>
                    <a:pt x="16" y="1442"/>
                  </a:cubicBezTo>
                  <a:cubicBezTo>
                    <a:pt x="34" y="1370"/>
                    <a:pt x="51" y="1302"/>
                    <a:pt x="66" y="1239"/>
                  </a:cubicBezTo>
                  <a:cubicBezTo>
                    <a:pt x="109" y="1070"/>
                    <a:pt x="178" y="794"/>
                    <a:pt x="291" y="342"/>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8" name="Freeform 14">
              <a:extLst>
                <a:ext uri="{FF2B5EF4-FFF2-40B4-BE49-F238E27FC236}">
                  <a16:creationId xmlns="" xmlns:a16="http://schemas.microsoft.com/office/drawing/2014/main" id="{165B9215-3939-4681-B8CE-7FC9C42F90A3}"/>
                </a:ext>
              </a:extLst>
            </p:cNvPr>
            <p:cNvSpPr>
              <a:spLocks/>
            </p:cNvSpPr>
            <p:nvPr/>
          </p:nvSpPr>
          <p:spPr bwMode="auto">
            <a:xfrm>
              <a:off x="2753" y="605"/>
              <a:ext cx="1399" cy="2818"/>
            </a:xfrm>
            <a:custGeom>
              <a:avLst/>
              <a:gdLst>
                <a:gd name="T0" fmla="*/ 156 w 525"/>
                <a:gd name="T1" fmla="*/ 0 h 1059"/>
                <a:gd name="T2" fmla="*/ 134 w 525"/>
                <a:gd name="T3" fmla="*/ 0 h 1059"/>
                <a:gd name="T4" fmla="*/ 161 w 525"/>
                <a:gd name="T5" fmla="*/ 444 h 1059"/>
                <a:gd name="T6" fmla="*/ 31 w 525"/>
                <a:gd name="T7" fmla="*/ 972 h 1059"/>
                <a:gd name="T8" fmla="*/ 0 w 525"/>
                <a:gd name="T9" fmla="*/ 1059 h 1059"/>
                <a:gd name="T10" fmla="*/ 395 w 525"/>
                <a:gd name="T11" fmla="*/ 732 h 1059"/>
                <a:gd name="T12" fmla="*/ 466 w 525"/>
                <a:gd name="T13" fmla="*/ 445 h 1059"/>
                <a:gd name="T14" fmla="*/ 156 w 525"/>
                <a:gd name="T15" fmla="*/ 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1059">
                  <a:moveTo>
                    <a:pt x="156" y="0"/>
                  </a:moveTo>
                  <a:cubicBezTo>
                    <a:pt x="134" y="0"/>
                    <a:pt x="134" y="0"/>
                    <a:pt x="134" y="0"/>
                  </a:cubicBezTo>
                  <a:cubicBezTo>
                    <a:pt x="183" y="122"/>
                    <a:pt x="198" y="272"/>
                    <a:pt x="161" y="444"/>
                  </a:cubicBezTo>
                  <a:cubicBezTo>
                    <a:pt x="109" y="685"/>
                    <a:pt x="57" y="884"/>
                    <a:pt x="31" y="972"/>
                  </a:cubicBezTo>
                  <a:cubicBezTo>
                    <a:pt x="22" y="1003"/>
                    <a:pt x="12" y="1031"/>
                    <a:pt x="0" y="1059"/>
                  </a:cubicBezTo>
                  <a:cubicBezTo>
                    <a:pt x="229" y="981"/>
                    <a:pt x="352" y="882"/>
                    <a:pt x="395" y="732"/>
                  </a:cubicBezTo>
                  <a:cubicBezTo>
                    <a:pt x="409" y="684"/>
                    <a:pt x="438" y="576"/>
                    <a:pt x="466" y="445"/>
                  </a:cubicBezTo>
                  <a:cubicBezTo>
                    <a:pt x="525" y="167"/>
                    <a:pt x="339" y="0"/>
                    <a:pt x="156" y="0"/>
                  </a:cubicBezTo>
                  <a:close/>
                </a:path>
              </a:pathLst>
            </a:custGeom>
            <a:solidFill>
              <a:srgbClr val="00B9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9" name="Freeform 15">
              <a:extLst>
                <a:ext uri="{FF2B5EF4-FFF2-40B4-BE49-F238E27FC236}">
                  <a16:creationId xmlns="" xmlns:a16="http://schemas.microsoft.com/office/drawing/2014/main" id="{EDE05D71-57D5-4B73-A1D5-51882C7995CF}"/>
                </a:ext>
              </a:extLst>
            </p:cNvPr>
            <p:cNvSpPr>
              <a:spLocks/>
            </p:cNvSpPr>
            <p:nvPr/>
          </p:nvSpPr>
          <p:spPr bwMode="auto">
            <a:xfrm>
              <a:off x="546" y="3423"/>
              <a:ext cx="2207" cy="702"/>
            </a:xfrm>
            <a:custGeom>
              <a:avLst/>
              <a:gdLst>
                <a:gd name="T0" fmla="*/ 0 w 828"/>
                <a:gd name="T1" fmla="*/ 264 h 264"/>
                <a:gd name="T2" fmla="*/ 11 w 828"/>
                <a:gd name="T3" fmla="*/ 264 h 264"/>
                <a:gd name="T4" fmla="*/ 635 w 828"/>
                <a:gd name="T5" fmla="*/ 67 h 264"/>
                <a:gd name="T6" fmla="*/ 767 w 828"/>
                <a:gd name="T7" fmla="*/ 25 h 264"/>
                <a:gd name="T8" fmla="*/ 826 w 828"/>
                <a:gd name="T9" fmla="*/ 5 h 264"/>
                <a:gd name="T10" fmla="*/ 828 w 828"/>
                <a:gd name="T11" fmla="*/ 0 h 264"/>
                <a:gd name="T12" fmla="*/ 794 w 828"/>
                <a:gd name="T13" fmla="*/ 11 h 264"/>
                <a:gd name="T14" fmla="*/ 0 w 828"/>
                <a:gd name="T15" fmla="*/ 264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264">
                  <a:moveTo>
                    <a:pt x="0" y="264"/>
                  </a:moveTo>
                  <a:cubicBezTo>
                    <a:pt x="11" y="264"/>
                    <a:pt x="11" y="264"/>
                    <a:pt x="11" y="264"/>
                  </a:cubicBezTo>
                  <a:cubicBezTo>
                    <a:pt x="195" y="206"/>
                    <a:pt x="456" y="123"/>
                    <a:pt x="635" y="67"/>
                  </a:cubicBezTo>
                  <a:cubicBezTo>
                    <a:pt x="687" y="50"/>
                    <a:pt x="733" y="36"/>
                    <a:pt x="767" y="25"/>
                  </a:cubicBezTo>
                  <a:cubicBezTo>
                    <a:pt x="787" y="18"/>
                    <a:pt x="807" y="12"/>
                    <a:pt x="826" y="5"/>
                  </a:cubicBezTo>
                  <a:cubicBezTo>
                    <a:pt x="826" y="3"/>
                    <a:pt x="827" y="2"/>
                    <a:pt x="828" y="0"/>
                  </a:cubicBezTo>
                  <a:cubicBezTo>
                    <a:pt x="817" y="4"/>
                    <a:pt x="806" y="8"/>
                    <a:pt x="794" y="11"/>
                  </a:cubicBezTo>
                  <a:cubicBezTo>
                    <a:pt x="635" y="62"/>
                    <a:pt x="227" y="192"/>
                    <a:pt x="0" y="2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11" name="Freeform 17">
              <a:extLst>
                <a:ext uri="{FF2B5EF4-FFF2-40B4-BE49-F238E27FC236}">
                  <a16:creationId xmlns="" xmlns:a16="http://schemas.microsoft.com/office/drawing/2014/main" id="{8CD60D99-3469-4DE4-B412-65695463ED2A}"/>
                </a:ext>
              </a:extLst>
            </p:cNvPr>
            <p:cNvSpPr>
              <a:spLocks/>
            </p:cNvSpPr>
            <p:nvPr/>
          </p:nvSpPr>
          <p:spPr bwMode="auto">
            <a:xfrm>
              <a:off x="576" y="3601"/>
              <a:ext cx="1662" cy="524"/>
            </a:xfrm>
            <a:custGeom>
              <a:avLst/>
              <a:gdLst>
                <a:gd name="T0" fmla="*/ 0 w 624"/>
                <a:gd name="T1" fmla="*/ 197 h 197"/>
                <a:gd name="T2" fmla="*/ 624 w 624"/>
                <a:gd name="T3" fmla="*/ 0 h 197"/>
                <a:gd name="T4" fmla="*/ 0 w 624"/>
                <a:gd name="T5" fmla="*/ 197 h 197"/>
              </a:gdLst>
              <a:ahLst/>
              <a:cxnLst>
                <a:cxn ang="0">
                  <a:pos x="T0" y="T1"/>
                </a:cxn>
                <a:cxn ang="0">
                  <a:pos x="T2" y="T3"/>
                </a:cxn>
                <a:cxn ang="0">
                  <a:pos x="T4" y="T5"/>
                </a:cxn>
              </a:cxnLst>
              <a:rect l="0" t="0" r="r" b="b"/>
              <a:pathLst>
                <a:path w="624" h="197">
                  <a:moveTo>
                    <a:pt x="0" y="197"/>
                  </a:moveTo>
                  <a:cubicBezTo>
                    <a:pt x="184" y="139"/>
                    <a:pt x="445" y="56"/>
                    <a:pt x="624" y="0"/>
                  </a:cubicBezTo>
                  <a:cubicBezTo>
                    <a:pt x="445" y="56"/>
                    <a:pt x="184" y="139"/>
                    <a:pt x="0" y="1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12" name="Freeform 18">
              <a:extLst>
                <a:ext uri="{FF2B5EF4-FFF2-40B4-BE49-F238E27FC236}">
                  <a16:creationId xmlns="" xmlns:a16="http://schemas.microsoft.com/office/drawing/2014/main" id="{E5A0FDD9-DB58-4F52-B2FE-DE8E3BDA6EB9}"/>
                </a:ext>
              </a:extLst>
            </p:cNvPr>
            <p:cNvSpPr>
              <a:spLocks/>
            </p:cNvSpPr>
            <p:nvPr/>
          </p:nvSpPr>
          <p:spPr bwMode="auto">
            <a:xfrm>
              <a:off x="43" y="1198"/>
              <a:ext cx="735" cy="2387"/>
            </a:xfrm>
            <a:custGeom>
              <a:avLst/>
              <a:gdLst>
                <a:gd name="T0" fmla="*/ 276 w 276"/>
                <a:gd name="T1" fmla="*/ 0 h 897"/>
                <a:gd name="T2" fmla="*/ 51 w 276"/>
                <a:gd name="T3" fmla="*/ 897 h 897"/>
                <a:gd name="T4" fmla="*/ 276 w 276"/>
                <a:gd name="T5" fmla="*/ 0 h 897"/>
                <a:gd name="T6" fmla="*/ 0 w 276"/>
                <a:gd name="T7" fmla="*/ 0 h 897"/>
                <a:gd name="T8" fmla="*/ 0 w 276"/>
                <a:gd name="T9" fmla="*/ 0 h 897"/>
                <a:gd name="T10" fmla="*/ 276 w 276"/>
                <a:gd name="T11" fmla="*/ 0 h 897"/>
              </a:gdLst>
              <a:ahLst/>
              <a:cxnLst>
                <a:cxn ang="0">
                  <a:pos x="T0" y="T1"/>
                </a:cxn>
                <a:cxn ang="0">
                  <a:pos x="T2" y="T3"/>
                </a:cxn>
                <a:cxn ang="0">
                  <a:pos x="T4" y="T5"/>
                </a:cxn>
                <a:cxn ang="0">
                  <a:pos x="T6" y="T7"/>
                </a:cxn>
                <a:cxn ang="0">
                  <a:pos x="T8" y="T9"/>
                </a:cxn>
                <a:cxn ang="0">
                  <a:pos x="T10" y="T11"/>
                </a:cxn>
              </a:cxnLst>
              <a:rect l="0" t="0" r="r" b="b"/>
              <a:pathLst>
                <a:path w="276" h="897">
                  <a:moveTo>
                    <a:pt x="276" y="0"/>
                  </a:moveTo>
                  <a:cubicBezTo>
                    <a:pt x="163" y="452"/>
                    <a:pt x="94" y="728"/>
                    <a:pt x="51" y="897"/>
                  </a:cubicBezTo>
                  <a:cubicBezTo>
                    <a:pt x="276" y="0"/>
                    <a:pt x="276" y="0"/>
                    <a:pt x="276" y="0"/>
                  </a:cubicBezTo>
                  <a:cubicBezTo>
                    <a:pt x="15" y="0"/>
                    <a:pt x="1" y="0"/>
                    <a:pt x="0" y="0"/>
                  </a:cubicBezTo>
                  <a:cubicBezTo>
                    <a:pt x="0" y="0"/>
                    <a:pt x="0" y="0"/>
                    <a:pt x="0" y="0"/>
                  </a:cubicBezTo>
                  <a:cubicBezTo>
                    <a:pt x="276" y="0"/>
                    <a:pt x="276" y="0"/>
                    <a:pt x="2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13" name="Freeform 19">
              <a:extLst>
                <a:ext uri="{FF2B5EF4-FFF2-40B4-BE49-F238E27FC236}">
                  <a16:creationId xmlns="" xmlns:a16="http://schemas.microsoft.com/office/drawing/2014/main" id="{E029179E-600D-4412-B733-55FA55B7CE7B}"/>
                </a:ext>
              </a:extLst>
            </p:cNvPr>
            <p:cNvSpPr>
              <a:spLocks/>
            </p:cNvSpPr>
            <p:nvPr/>
          </p:nvSpPr>
          <p:spPr bwMode="auto">
            <a:xfrm>
              <a:off x="181" y="594"/>
              <a:ext cx="11" cy="43"/>
            </a:xfrm>
            <a:custGeom>
              <a:avLst/>
              <a:gdLst>
                <a:gd name="T0" fmla="*/ 0 w 4"/>
                <a:gd name="T1" fmla="*/ 16 h 16"/>
                <a:gd name="T2" fmla="*/ 4 w 4"/>
                <a:gd name="T3" fmla="*/ 0 h 16"/>
                <a:gd name="T4" fmla="*/ 4 w 4"/>
                <a:gd name="T5" fmla="*/ 0 h 16"/>
                <a:gd name="T6" fmla="*/ 0 w 4"/>
                <a:gd name="T7" fmla="*/ 16 h 16"/>
              </a:gdLst>
              <a:ahLst/>
              <a:cxnLst>
                <a:cxn ang="0">
                  <a:pos x="T0" y="T1"/>
                </a:cxn>
                <a:cxn ang="0">
                  <a:pos x="T2" y="T3"/>
                </a:cxn>
                <a:cxn ang="0">
                  <a:pos x="T4" y="T5"/>
                </a:cxn>
                <a:cxn ang="0">
                  <a:pos x="T6" y="T7"/>
                </a:cxn>
              </a:cxnLst>
              <a:rect l="0" t="0" r="r" b="b"/>
              <a:pathLst>
                <a:path w="4" h="16">
                  <a:moveTo>
                    <a:pt x="0" y="16"/>
                  </a:moveTo>
                  <a:cubicBezTo>
                    <a:pt x="3" y="4"/>
                    <a:pt x="4" y="1"/>
                    <a:pt x="4" y="0"/>
                  </a:cubicBezTo>
                  <a:cubicBezTo>
                    <a:pt x="4" y="0"/>
                    <a:pt x="4" y="0"/>
                    <a:pt x="4" y="0"/>
                  </a:cubicBezTo>
                  <a:cubicBezTo>
                    <a:pt x="3" y="6"/>
                    <a:pt x="1" y="11"/>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sp>
          <p:nvSpPr>
            <p:cNvPr id="14" name="Freeform 12">
              <a:extLst>
                <a:ext uri="{FF2B5EF4-FFF2-40B4-BE49-F238E27FC236}">
                  <a16:creationId xmlns="" xmlns:a16="http://schemas.microsoft.com/office/drawing/2014/main" id="{5D34F3BA-3438-43FF-A2E1-4F4299C2C08B}"/>
                </a:ext>
              </a:extLst>
            </p:cNvPr>
            <p:cNvSpPr>
              <a:spLocks/>
            </p:cNvSpPr>
            <p:nvPr/>
          </p:nvSpPr>
          <p:spPr bwMode="auto">
            <a:xfrm>
              <a:off x="534" y="3421"/>
              <a:ext cx="2217" cy="702"/>
            </a:xfrm>
            <a:custGeom>
              <a:avLst/>
              <a:gdLst>
                <a:gd name="T0" fmla="*/ 816 w 816"/>
                <a:gd name="T1" fmla="*/ 0 h 260"/>
                <a:gd name="T2" fmla="*/ 756 w 816"/>
                <a:gd name="T3" fmla="*/ 20 h 260"/>
                <a:gd name="T4" fmla="*/ 624 w 816"/>
                <a:gd name="T5" fmla="*/ 63 h 260"/>
                <a:gd name="T6" fmla="*/ 0 w 816"/>
                <a:gd name="T7" fmla="*/ 260 h 260"/>
                <a:gd name="T8" fmla="*/ 611 w 816"/>
                <a:gd name="T9" fmla="*/ 260 h 260"/>
                <a:gd name="T10" fmla="*/ 816 w 816"/>
                <a:gd name="T11" fmla="*/ 0 h 260"/>
                <a:gd name="connsiteX0" fmla="*/ 10000 w 10000"/>
                <a:gd name="connsiteY0" fmla="*/ 0 h 10135"/>
                <a:gd name="connsiteX1" fmla="*/ 9265 w 10000"/>
                <a:gd name="connsiteY1" fmla="*/ 769 h 10135"/>
                <a:gd name="connsiteX2" fmla="*/ 7647 w 10000"/>
                <a:gd name="connsiteY2" fmla="*/ 2423 h 10135"/>
                <a:gd name="connsiteX3" fmla="*/ 0 w 10000"/>
                <a:gd name="connsiteY3" fmla="*/ 10000 h 10135"/>
                <a:gd name="connsiteX4" fmla="*/ 7619 w 10000"/>
                <a:gd name="connsiteY4" fmla="*/ 10135 h 10135"/>
                <a:gd name="connsiteX5" fmla="*/ 10000 w 10000"/>
                <a:gd name="connsiteY5" fmla="*/ 0 h 10135"/>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684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10000 w 10000"/>
                <a:gd name="connsiteY0" fmla="*/ 0 h 10000"/>
                <a:gd name="connsiteX1" fmla="*/ 9265 w 10000"/>
                <a:gd name="connsiteY1" fmla="*/ 769 h 10000"/>
                <a:gd name="connsiteX2" fmla="*/ 7647 w 10000"/>
                <a:gd name="connsiteY2" fmla="*/ 2423 h 10000"/>
                <a:gd name="connsiteX3" fmla="*/ 0 w 10000"/>
                <a:gd name="connsiteY3" fmla="*/ 10000 h 10000"/>
                <a:gd name="connsiteX4" fmla="*/ 7728 w 10000"/>
                <a:gd name="connsiteY4" fmla="*/ 10000 h 10000"/>
                <a:gd name="connsiteX5" fmla="*/ 10000 w 10000"/>
                <a:gd name="connsiteY5" fmla="*/ 0 h 10000"/>
                <a:gd name="connsiteX0" fmla="*/ 9991 w 9991"/>
                <a:gd name="connsiteY0" fmla="*/ 0 h 9972"/>
                <a:gd name="connsiteX1" fmla="*/ 9265 w 9991"/>
                <a:gd name="connsiteY1" fmla="*/ 741 h 9972"/>
                <a:gd name="connsiteX2" fmla="*/ 7647 w 9991"/>
                <a:gd name="connsiteY2" fmla="*/ 2395 h 9972"/>
                <a:gd name="connsiteX3" fmla="*/ 0 w 9991"/>
                <a:gd name="connsiteY3" fmla="*/ 9972 h 9972"/>
                <a:gd name="connsiteX4" fmla="*/ 7728 w 9991"/>
                <a:gd name="connsiteY4" fmla="*/ 9972 h 9972"/>
                <a:gd name="connsiteX5" fmla="*/ 9991 w 9991"/>
                <a:gd name="connsiteY5" fmla="*/ 0 h 9972"/>
                <a:gd name="connsiteX0" fmla="*/ 10000 w 10000"/>
                <a:gd name="connsiteY0" fmla="*/ 0 h 10000"/>
                <a:gd name="connsiteX1" fmla="*/ 9273 w 10000"/>
                <a:gd name="connsiteY1" fmla="*/ 743 h 10000"/>
                <a:gd name="connsiteX2" fmla="*/ 7654 w 10000"/>
                <a:gd name="connsiteY2" fmla="*/ 2402 h 10000"/>
                <a:gd name="connsiteX3" fmla="*/ 0 w 10000"/>
                <a:gd name="connsiteY3" fmla="*/ 10000 h 10000"/>
                <a:gd name="connsiteX4" fmla="*/ 7735 w 10000"/>
                <a:gd name="connsiteY4" fmla="*/ 10000 h 10000"/>
                <a:gd name="connsiteX5" fmla="*/ 10000 w 10000"/>
                <a:gd name="connsiteY5" fmla="*/ 0 h 10000"/>
                <a:gd name="connsiteX0" fmla="*/ 10064 w 10064"/>
                <a:gd name="connsiteY0" fmla="*/ 0 h 10086"/>
                <a:gd name="connsiteX1" fmla="*/ 9337 w 10064"/>
                <a:gd name="connsiteY1" fmla="*/ 743 h 10086"/>
                <a:gd name="connsiteX2" fmla="*/ 7718 w 10064"/>
                <a:gd name="connsiteY2" fmla="*/ 2402 h 10086"/>
                <a:gd name="connsiteX3" fmla="*/ 0 w 10064"/>
                <a:gd name="connsiteY3" fmla="*/ 10086 h 10086"/>
                <a:gd name="connsiteX4" fmla="*/ 7799 w 10064"/>
                <a:gd name="connsiteY4" fmla="*/ 10000 h 10086"/>
                <a:gd name="connsiteX5" fmla="*/ 10064 w 10064"/>
                <a:gd name="connsiteY5" fmla="*/ 0 h 10086"/>
                <a:gd name="connsiteX0" fmla="*/ 10082 w 10082"/>
                <a:gd name="connsiteY0" fmla="*/ 0 h 10086"/>
                <a:gd name="connsiteX1" fmla="*/ 9355 w 10082"/>
                <a:gd name="connsiteY1" fmla="*/ 743 h 10086"/>
                <a:gd name="connsiteX2" fmla="*/ 7736 w 10082"/>
                <a:gd name="connsiteY2" fmla="*/ 2402 h 10086"/>
                <a:gd name="connsiteX3" fmla="*/ 0 w 10082"/>
                <a:gd name="connsiteY3" fmla="*/ 10086 h 10086"/>
                <a:gd name="connsiteX4" fmla="*/ 7817 w 10082"/>
                <a:gd name="connsiteY4" fmla="*/ 10000 h 10086"/>
                <a:gd name="connsiteX5" fmla="*/ 10082 w 10082"/>
                <a:gd name="connsiteY5"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2" h="10086">
                  <a:moveTo>
                    <a:pt x="10082" y="0"/>
                  </a:moveTo>
                  <a:cubicBezTo>
                    <a:pt x="9913" y="195"/>
                    <a:pt x="9613" y="511"/>
                    <a:pt x="9355" y="743"/>
                  </a:cubicBezTo>
                  <a:cubicBezTo>
                    <a:pt x="8938" y="1167"/>
                    <a:pt x="9295" y="845"/>
                    <a:pt x="7736" y="2402"/>
                  </a:cubicBezTo>
                  <a:lnTo>
                    <a:pt x="0" y="10086"/>
                  </a:lnTo>
                  <a:lnTo>
                    <a:pt x="7817" y="10000"/>
                  </a:lnTo>
                  <a:cubicBezTo>
                    <a:pt x="8957" y="7069"/>
                    <a:pt x="9531" y="3819"/>
                    <a:pt x="10082" y="0"/>
                  </a:cubicBezTo>
                  <a:close/>
                </a:path>
              </a:pathLst>
            </a:custGeom>
            <a:solidFill>
              <a:srgbClr val="CCD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2A44"/>
                </a:solidFill>
                <a:latin typeface="Corbel" panose="020B0503020204020204" pitchFamily="34" charset="0"/>
              </a:endParaRPr>
            </a:p>
          </p:txBody>
        </p:sp>
      </p:grpSp>
      <p:sp>
        <p:nvSpPr>
          <p:cNvPr id="25" name="Rectangle 24">
            <a:extLst>
              <a:ext uri="{FF2B5EF4-FFF2-40B4-BE49-F238E27FC236}">
                <a16:creationId xmlns="" xmlns:a16="http://schemas.microsoft.com/office/drawing/2014/main" id="{21883F04-0392-4693-8DC4-D980ED59FC7B}"/>
              </a:ext>
            </a:extLst>
          </p:cNvPr>
          <p:cNvSpPr/>
          <p:nvPr userDrawn="1"/>
        </p:nvSpPr>
        <p:spPr>
          <a:xfrm>
            <a:off x="-14514" y="449785"/>
            <a:ext cx="12206514" cy="998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6078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50" presetClass="entr" presetSubtype="0"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ody - Charts with Text">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662984"/>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ody - Table">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532745" y="1600200"/>
            <a:ext cx="11126510"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061529"/>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ody - Table with Bullets">
    <p:spTree>
      <p:nvGrpSpPr>
        <p:cNvPr id="1" name=""/>
        <p:cNvGrpSpPr/>
        <p:nvPr/>
      </p:nvGrpSpPr>
      <p:grpSpPr>
        <a:xfrm>
          <a:off x="0" y="0"/>
          <a:ext cx="0" cy="0"/>
          <a:chOff x="0" y="0"/>
          <a:chExt cx="0" cy="0"/>
        </a:xfrm>
      </p:grpSpPr>
      <p:sp>
        <p:nvSpPr>
          <p:cNvPr id="6" name="Title 1"/>
          <p:cNvSpPr>
            <a:spLocks noGrp="1"/>
          </p:cNvSpPr>
          <p:nvPr>
            <p:ph type="title"/>
          </p:nvPr>
        </p:nvSpPr>
        <p:spPr>
          <a:xfrm>
            <a:off x="532745" y="655638"/>
            <a:ext cx="11126510" cy="792162"/>
          </a:xfrm>
          <a:prstGeom prst="rect">
            <a:avLst/>
          </a:prstGeom>
        </p:spPr>
        <p:txBody>
          <a:bodyPr lIns="0" anchor="b"/>
          <a:lstStyle>
            <a:lvl1pPr>
              <a:defRPr sz="3600" cap="none" baseline="0">
                <a:solidFill>
                  <a:schemeClr val="tx1"/>
                </a:solidFill>
              </a:defRPr>
            </a:lvl1pPr>
          </a:lstStyle>
          <a:p>
            <a:r>
              <a:rPr lang="en-US" dirty="0"/>
              <a:t>Click to edit Master title style</a:t>
            </a:r>
          </a:p>
        </p:txBody>
      </p:sp>
      <p:sp>
        <p:nvSpPr>
          <p:cNvPr id="4" name="Table Placeholder 3"/>
          <p:cNvSpPr>
            <a:spLocks noGrp="1"/>
          </p:cNvSpPr>
          <p:nvPr>
            <p:ph type="tbl" sz="quarter" idx="10"/>
          </p:nvPr>
        </p:nvSpPr>
        <p:spPr>
          <a:xfrm>
            <a:off x="6095999" y="1600200"/>
            <a:ext cx="5563255" cy="4343400"/>
          </a:xfrm>
          <a:prstGeom prst="rect">
            <a:avLst/>
          </a:prstGeom>
        </p:spPr>
        <p:txBody>
          <a:bodyPr/>
          <a:lstStyle>
            <a:lvl1pPr marL="0" indent="0">
              <a:buFontTx/>
              <a:buNone/>
              <a:defRPr sz="1800">
                <a:solidFill>
                  <a:schemeClr val="tx1"/>
                </a:solidFill>
              </a:defRPr>
            </a:lvl1pPr>
          </a:lstStyle>
          <a:p>
            <a:endParaRPr lang="en-US" dirty="0"/>
          </a:p>
        </p:txBody>
      </p:sp>
      <p:cxnSp>
        <p:nvCxnSpPr>
          <p:cNvPr id="7" name="Straight Connector 6"/>
          <p:cNvCxnSpPr/>
          <p:nvPr userDrawn="1"/>
        </p:nvCxnSpPr>
        <p:spPr>
          <a:xfrm>
            <a:off x="0" y="1447800"/>
            <a:ext cx="122529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3"/>
          </p:nvPr>
        </p:nvSpPr>
        <p:spPr>
          <a:xfrm>
            <a:off x="531951" y="1600200"/>
            <a:ext cx="5564049" cy="4343400"/>
          </a:xfrm>
          <a:prstGeom prst="rect">
            <a:avLst/>
          </a:prstGeom>
        </p:spPr>
        <p:txBody>
          <a:bodyPr lIns="0" tIns="91440">
            <a:normAutofit/>
          </a:bodyPr>
          <a:lstStyle>
            <a:lvl1pPr marL="227013" indent="-227013">
              <a:spcBef>
                <a:spcPts val="0"/>
              </a:spcBef>
              <a:spcAft>
                <a:spcPts val="1200"/>
              </a:spcAft>
              <a:buClr>
                <a:schemeClr val="bg2"/>
              </a:buClr>
              <a:buFont typeface="Webdings" panose="05030102010509060703" pitchFamily="18" charset="2"/>
              <a:buChar char=""/>
              <a:defRPr sz="2801">
                <a:solidFill>
                  <a:schemeClr val="bg2"/>
                </a:solidFill>
              </a:defRPr>
            </a:lvl1pPr>
            <a:lvl2pPr marL="458926" indent="-231845">
              <a:spcBef>
                <a:spcPts val="0"/>
              </a:spcBef>
              <a:spcAft>
                <a:spcPts val="1200"/>
              </a:spcAft>
              <a:defRPr sz="2401">
                <a:solidFill>
                  <a:schemeClr val="bg2"/>
                </a:solidFill>
              </a:defRPr>
            </a:lvl2pPr>
            <a:lvl3pPr marL="913087" indent="-225493">
              <a:spcBef>
                <a:spcPts val="0"/>
              </a:spcBef>
              <a:spcAft>
                <a:spcPts val="1200"/>
              </a:spcAft>
              <a:defRPr sz="1801">
                <a:solidFill>
                  <a:schemeClr val="bg2"/>
                </a:solidFill>
              </a:defRPr>
            </a:lvl3pPr>
            <a:lvl4pPr marL="1256090" indent="-227081">
              <a:spcBef>
                <a:spcPts val="0"/>
              </a:spcBef>
              <a:spcAft>
                <a:spcPts val="1200"/>
              </a:spcAft>
              <a:defRPr sz="1600">
                <a:solidFill>
                  <a:schemeClr val="bg2"/>
                </a:solidFill>
              </a:defRPr>
            </a:lvl4pPr>
            <a:lvl5pPr marL="1600680" indent="-225493">
              <a:spcBef>
                <a:spcPts val="0"/>
              </a:spcBef>
              <a:spcAft>
                <a:spcPts val="1200"/>
              </a:spcAft>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7825691"/>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ody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300873"/>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ody - Blank No Header">
    <p:spTree>
      <p:nvGrpSpPr>
        <p:cNvPr id="1" name=""/>
        <p:cNvGrpSpPr/>
        <p:nvPr/>
      </p:nvGrpSpPr>
      <p:grpSpPr>
        <a:xfrm>
          <a:off x="0" y="0"/>
          <a:ext cx="0" cy="0"/>
          <a:chOff x="0" y="0"/>
          <a:chExt cx="0" cy="0"/>
        </a:xfrm>
      </p:grpSpPr>
      <p:sp>
        <p:nvSpPr>
          <p:cNvPr id="2" name="Rectangle 1"/>
          <p:cNvSpPr/>
          <p:nvPr userDrawn="1"/>
        </p:nvSpPr>
        <p:spPr>
          <a:xfrm>
            <a:off x="0" y="0"/>
            <a:ext cx="1219809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08424746"/>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48199" y="2819400"/>
            <a:ext cx="7223760" cy="990600"/>
          </a:xfrm>
          <a:prstGeom prst="rect">
            <a:avLst/>
          </a:prstGeom>
        </p:spPr>
        <p:txBody>
          <a:bodyPr lIns="0" tIns="0" rIns="0" bIns="0" anchor="b"/>
          <a:lstStyle>
            <a:lvl1pPr>
              <a:defRPr sz="4401"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648200" y="3909482"/>
            <a:ext cx="7223760" cy="433918"/>
          </a:xfrm>
          <a:prstGeom prst="rect">
            <a:avLst/>
          </a:prstGeom>
        </p:spPr>
        <p:txBody>
          <a:bodyPr lIns="0" tIns="0"/>
          <a:lstStyle>
            <a:lvl1pPr marL="0" indent="0" algn="l">
              <a:buNone/>
              <a:defRPr sz="2401">
                <a:solidFill>
                  <a:schemeClr val="bg1"/>
                </a:solidFill>
              </a:defRPr>
            </a:lvl1pPr>
            <a:lvl2pPr marL="609676" indent="0" algn="ctr">
              <a:buNone/>
              <a:defRPr>
                <a:solidFill>
                  <a:schemeClr val="tx1">
                    <a:tint val="75000"/>
                  </a:schemeClr>
                </a:solidFill>
              </a:defRPr>
            </a:lvl2pPr>
            <a:lvl3pPr marL="1219353" indent="0" algn="ctr">
              <a:buNone/>
              <a:defRPr>
                <a:solidFill>
                  <a:schemeClr val="tx1">
                    <a:tint val="75000"/>
                  </a:schemeClr>
                </a:solidFill>
              </a:defRPr>
            </a:lvl3pPr>
            <a:lvl4pPr marL="1829029" indent="0" algn="ctr">
              <a:buNone/>
              <a:defRPr>
                <a:solidFill>
                  <a:schemeClr val="tx1">
                    <a:tint val="75000"/>
                  </a:schemeClr>
                </a:solidFill>
              </a:defRPr>
            </a:lvl4pPr>
            <a:lvl5pPr marL="2438704" indent="0" algn="ctr">
              <a:buNone/>
              <a:defRPr>
                <a:solidFill>
                  <a:schemeClr val="tx1">
                    <a:tint val="75000"/>
                  </a:schemeClr>
                </a:solidFill>
              </a:defRPr>
            </a:lvl5pPr>
            <a:lvl6pPr marL="3048381" indent="0" algn="ctr">
              <a:buNone/>
              <a:defRPr>
                <a:solidFill>
                  <a:schemeClr val="tx1">
                    <a:tint val="75000"/>
                  </a:schemeClr>
                </a:solidFill>
              </a:defRPr>
            </a:lvl6pPr>
            <a:lvl7pPr marL="3658057" indent="0" algn="ctr">
              <a:buNone/>
              <a:defRPr>
                <a:solidFill>
                  <a:schemeClr val="tx1">
                    <a:tint val="75000"/>
                  </a:schemeClr>
                </a:solidFill>
              </a:defRPr>
            </a:lvl7pPr>
            <a:lvl8pPr marL="4267733" indent="0" algn="ctr">
              <a:buNone/>
              <a:defRPr>
                <a:solidFill>
                  <a:schemeClr val="tx1">
                    <a:tint val="75000"/>
                  </a:schemeClr>
                </a:solidFill>
              </a:defRPr>
            </a:lvl8pPr>
            <a:lvl9pPr marL="4877410" indent="0" algn="ctr">
              <a:buNone/>
              <a:defRPr>
                <a:solidFill>
                  <a:schemeClr val="tx1">
                    <a:tint val="75000"/>
                  </a:schemeClr>
                </a:solidFill>
              </a:defRPr>
            </a:lvl9pPr>
          </a:lstStyle>
          <a:p>
            <a:r>
              <a:rPr lang="en-US" dirty="0"/>
              <a:t>Click to edit Master subtitle style</a:t>
            </a:r>
          </a:p>
        </p:txBody>
      </p:sp>
      <p:cxnSp>
        <p:nvCxnSpPr>
          <p:cNvPr id="4" name="Straight Connector 3"/>
          <p:cNvCxnSpPr/>
          <p:nvPr userDrawn="1"/>
        </p:nvCxnSpPr>
        <p:spPr>
          <a:xfrm>
            <a:off x="4648480" y="3821641"/>
            <a:ext cx="72237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935704"/>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Content Tex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32593" y="1109134"/>
            <a:ext cx="10947692" cy="4855633"/>
          </a:xfrm>
          <a:prstGeom prst="rect">
            <a:avLst/>
          </a:prstGeom>
        </p:spPr>
        <p:txBody>
          <a:bodyPr vert="horz"/>
          <a:lstStyle>
            <a:lvl1pPr>
              <a:defRPr sz="2400">
                <a:solidFill>
                  <a:schemeClr val="bg1"/>
                </a:solidFill>
                <a:latin typeface="Corbel" panose="020B0503020204020204" pitchFamily="34" charset="0"/>
                <a:cs typeface="Arial"/>
              </a:defRPr>
            </a:lvl1pPr>
            <a:lvl2pPr>
              <a:defRPr sz="2133">
                <a:solidFill>
                  <a:schemeClr val="bg1"/>
                </a:solidFill>
                <a:latin typeface="Corbel" panose="020B0503020204020204" pitchFamily="34" charset="0"/>
                <a:cs typeface="Arial"/>
              </a:defRPr>
            </a:lvl2pPr>
            <a:lvl3pPr>
              <a:defRPr sz="1867">
                <a:solidFill>
                  <a:schemeClr val="bg1"/>
                </a:solidFill>
                <a:latin typeface="Corbel" panose="020B0503020204020204" pitchFamily="34" charset="0"/>
                <a:cs typeface="Arial"/>
              </a:defRPr>
            </a:lvl3pPr>
            <a:lvl4pPr>
              <a:defRPr sz="1600">
                <a:solidFill>
                  <a:schemeClr val="bg1"/>
                </a:solidFill>
                <a:latin typeface="Corbel" panose="020B0503020204020204" pitchFamily="34" charset="0"/>
                <a:cs typeface="Arial"/>
              </a:defRPr>
            </a:lvl4pPr>
            <a:lvl5pPr>
              <a:defRPr sz="1600">
                <a:solidFill>
                  <a:schemeClr val="bg1"/>
                </a:solidFill>
                <a:latin typeface="Corbel" panose="020B0503020204020204" pitchFamily="34" charset="0"/>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46444" y="127829"/>
            <a:ext cx="10524665" cy="444332"/>
          </a:xfrm>
          <a:prstGeom prst="rect">
            <a:avLst/>
          </a:prstGeom>
        </p:spPr>
        <p:txBody>
          <a:bodyPr vert="horz" anchor="ctr"/>
          <a:lstStyle>
            <a:lvl1pPr algn="l">
              <a:defRPr sz="2400" baseline="0">
                <a:solidFill>
                  <a:schemeClr val="bg1"/>
                </a:solidFill>
                <a:latin typeface="Corbel" panose="020B0503020204020204" pitchFamily="34" charset="0"/>
                <a:cs typeface="Arial"/>
              </a:defRPr>
            </a:lvl1pPr>
          </a:lstStyle>
          <a:p>
            <a:r>
              <a:rPr lang="en-US" dirty="0"/>
              <a:t>Slide Title Goes Here</a:t>
            </a:r>
          </a:p>
        </p:txBody>
      </p:sp>
    </p:spTree>
    <p:extLst>
      <p:ext uri="{BB962C8B-B14F-4D97-AF65-F5344CB8AC3E}">
        <p14:creationId xmlns:p14="http://schemas.microsoft.com/office/powerpoint/2010/main" val="236343531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image" Target="../media/image20.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image" Target="../media/image19.jpg"/><Relationship Id="rId2" Type="http://schemas.openxmlformats.org/officeDocument/2006/relationships/slideLayout" Target="../slideLayouts/slideLayout56.xml"/><Relationship Id="rId16" Type="http://schemas.openxmlformats.org/officeDocument/2006/relationships/theme" Target="../theme/theme1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theme" Target="../theme/theme1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image" Target="../media/image24.png"/><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image" Target="../media/image23.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1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theme" Target="../theme/theme9.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image" Target="../media/image4.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8096" cy="6858000"/>
          </a:xfrm>
          <a:prstGeom prst="rect">
            <a:avLst/>
          </a:prstGeom>
        </p:spPr>
      </p:pic>
      <p:pic>
        <p:nvPicPr>
          <p:cNvPr id="5" name="Picture 8"/>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9985248" y="317617"/>
            <a:ext cx="1828800" cy="44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246318"/>
      </p:ext>
    </p:extLst>
  </p:cSld>
  <p:clrMap bg1="lt1" tx1="dk1" bg2="lt2" tx2="dk2" accent1="accent1" accent2="accent2" accent3="accent3" accent4="accent4" accent5="accent5" accent6="accent6" hlink="hlink" folHlink="folHlink"/>
  <p:sldLayoutIdLst>
    <p:sldLayoutId id="2147483959" r:id="rId1"/>
    <p:sldLayoutId id="2147484072" r:id="rId2"/>
    <p:sldLayoutId id="2147484075" r:id="rId3"/>
    <p:sldLayoutId id="2147484076" r:id="rId4"/>
    <p:sldLayoutId id="2147484078" r:id="rId5"/>
  </p:sldLayoutIdLst>
  <p:hf hdr="0" dt="0"/>
  <p:txStyles>
    <p:titleStyle>
      <a:lvl1pPr algn="l" defTabSz="1217978" rtl="0" eaLnBrk="0" fontAlgn="base" hangingPunct="0">
        <a:spcBef>
          <a:spcPct val="0"/>
        </a:spcBef>
        <a:spcAft>
          <a:spcPct val="0"/>
        </a:spcAft>
        <a:defRPr sz="4401" kern="1200">
          <a:solidFill>
            <a:schemeClr val="tx1"/>
          </a:solidFill>
          <a:latin typeface="+mj-lt"/>
          <a:ea typeface="+mj-ea"/>
          <a:cs typeface="+mj-cs"/>
        </a:defRPr>
      </a:lvl1pPr>
      <a:lvl2pPr algn="l" defTabSz="1217978" rtl="0" eaLnBrk="0" fontAlgn="base" hangingPunct="0">
        <a:spcBef>
          <a:spcPct val="0"/>
        </a:spcBef>
        <a:spcAft>
          <a:spcPct val="0"/>
        </a:spcAft>
        <a:defRPr sz="4401">
          <a:solidFill>
            <a:schemeClr val="tx1"/>
          </a:solidFill>
          <a:latin typeface="Corbel" pitchFamily="34" charset="0"/>
        </a:defRPr>
      </a:lvl2pPr>
      <a:lvl3pPr algn="l" defTabSz="1217978" rtl="0" eaLnBrk="0" fontAlgn="base" hangingPunct="0">
        <a:spcBef>
          <a:spcPct val="0"/>
        </a:spcBef>
        <a:spcAft>
          <a:spcPct val="0"/>
        </a:spcAft>
        <a:defRPr sz="4401">
          <a:solidFill>
            <a:schemeClr val="tx1"/>
          </a:solidFill>
          <a:latin typeface="Corbel" pitchFamily="34" charset="0"/>
        </a:defRPr>
      </a:lvl3pPr>
      <a:lvl4pPr algn="l" defTabSz="1217978" rtl="0" eaLnBrk="0" fontAlgn="base" hangingPunct="0">
        <a:spcBef>
          <a:spcPct val="0"/>
        </a:spcBef>
        <a:spcAft>
          <a:spcPct val="0"/>
        </a:spcAft>
        <a:defRPr sz="4401">
          <a:solidFill>
            <a:schemeClr val="tx1"/>
          </a:solidFill>
          <a:latin typeface="Corbel" pitchFamily="34" charset="0"/>
        </a:defRPr>
      </a:lvl4pPr>
      <a:lvl5pPr algn="l" defTabSz="1217978" rtl="0" eaLnBrk="0" fontAlgn="base" hangingPunct="0">
        <a:spcBef>
          <a:spcPct val="0"/>
        </a:spcBef>
        <a:spcAft>
          <a:spcPct val="0"/>
        </a:spcAft>
        <a:defRPr sz="4401">
          <a:solidFill>
            <a:schemeClr val="tx1"/>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bg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bg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bg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764DE79-268F-4C1A-8933-263129D2AF90}" type="datetimeFigureOut">
              <a:rPr lang="en-US" smtClean="0">
                <a:solidFill>
                  <a:srgbClr val="000000">
                    <a:tint val="75000"/>
                  </a:srgbClr>
                </a:solidFill>
                <a:latin typeface="Calibri" panose="020F0502020204030204"/>
                <a:cs typeface="+mn-cs"/>
              </a:rPr>
              <a:pPr fontAlgn="auto">
                <a:spcBef>
                  <a:spcPts val="0"/>
                </a:spcBef>
                <a:spcAft>
                  <a:spcPts val="0"/>
                </a:spcAft>
              </a:pPr>
              <a:t>6/7/2018</a:t>
            </a:fld>
            <a:endParaRPr lang="en-US" dirty="0">
              <a:solidFill>
                <a:srgbClr val="000000">
                  <a:tint val="75000"/>
                </a:srgbClr>
              </a:solidFill>
              <a:latin typeface="Calibri" panose="020F0502020204030204"/>
              <a:cs typeface="+mn-cs"/>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srgbClr val="000000">
                  <a:tint val="75000"/>
                </a:srgbClr>
              </a:solidFill>
              <a:latin typeface="Calibri" panose="020F0502020204030204"/>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r>
              <a:rPr lang="en-US" smtClean="0">
                <a:solidFill>
                  <a:srgbClr val="000000">
                    <a:tint val="75000"/>
                  </a:srgbClr>
                </a:solidFill>
                <a:latin typeface="Calibri" panose="020F0502020204030204"/>
                <a:cs typeface="+mn-cs"/>
              </a:rPr>
              <a:t>  3 Simple Steps to MS CSP   </a:t>
            </a:r>
            <a:fld id="{48EFEC78-474E-4F82-9560-0B18600D68C3}" type="slidenum">
              <a:rPr lang="en-US" smtClean="0">
                <a:solidFill>
                  <a:srgbClr val="000000">
                    <a:tint val="75000"/>
                  </a:srgbClr>
                </a:solidFill>
                <a:latin typeface="Calibri" panose="020F0502020204030204"/>
                <a:cs typeface="+mn-cs"/>
              </a:rPr>
              <a:pPr fontAlgn="auto">
                <a:spcBef>
                  <a:spcPts val="0"/>
                </a:spcBef>
                <a:spcAft>
                  <a:spcPts val="0"/>
                </a:spcAft>
              </a:pPr>
              <a:t>‹#›</a:t>
            </a:fld>
            <a:endParaRPr lang="en-US" dirty="0">
              <a:solidFill>
                <a:srgbClr val="000000">
                  <a:tint val="75000"/>
                </a:srgbClr>
              </a:solidFill>
              <a:latin typeface="Calibri" panose="020F0502020204030204"/>
              <a:cs typeface="+mn-cs"/>
            </a:endParaRPr>
          </a:p>
        </p:txBody>
      </p:sp>
      <p:pic>
        <p:nvPicPr>
          <p:cNvPr id="7" name="Pictur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 y="28592"/>
            <a:ext cx="12225860" cy="6829408"/>
          </a:xfrm>
          <a:prstGeom prst="rect">
            <a:avLst/>
          </a:prstGeom>
        </p:spPr>
      </p:pic>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24573" y="6019800"/>
            <a:ext cx="4673600" cy="1054904"/>
          </a:xfrm>
          <a:prstGeom prst="rect">
            <a:avLst/>
          </a:prstGeom>
        </p:spPr>
      </p:pic>
    </p:spTree>
    <p:extLst>
      <p:ext uri="{BB962C8B-B14F-4D97-AF65-F5344CB8AC3E}">
        <p14:creationId xmlns:p14="http://schemas.microsoft.com/office/powerpoint/2010/main" val="3212262894"/>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2" r:id="rId12"/>
    <p:sldLayoutId id="2147484103" r:id="rId13"/>
    <p:sldLayoutId id="2147484104" r:id="rId14"/>
    <p:sldLayoutId id="214748410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30" cstate="print">
            <a:extLst>
              <a:ext uri="{28A0092B-C50C-407E-A947-70E740481C1C}">
                <a14:useLocalDpi xmlns:a14="http://schemas.microsoft.com/office/drawing/2010/main" val="0"/>
              </a:ext>
            </a:extLst>
          </a:blip>
          <a:stretch>
            <a:fillRect/>
          </a:stretch>
        </p:blipFill>
        <p:spPr>
          <a:xfrm>
            <a:off x="0" y="0"/>
            <a:ext cx="12198096" cy="6858000"/>
          </a:xfrm>
          <a:prstGeom prst="rect">
            <a:avLst/>
          </a:prstGeom>
        </p:spPr>
      </p:pic>
      <p:pic>
        <p:nvPicPr>
          <p:cNvPr id="5" name="Picture 8"/>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531951" y="6613118"/>
            <a:ext cx="838200" cy="215444"/>
          </a:xfrm>
          <a:prstGeom prst="rect">
            <a:avLst/>
          </a:prstGeom>
          <a:noFill/>
        </p:spPr>
        <p:txBody>
          <a:bodyPr wrap="square" lIns="0" rtlCol="0" anchor="ctr">
            <a:spAutoFit/>
          </a:bodyPr>
          <a:lstStyle/>
          <a:p>
            <a:fld id="{230A20C3-ACD1-415F-9CC0-35BF866BBB32}" type="slidenum">
              <a:rPr lang="en-US" sz="800" smtClean="0">
                <a:solidFill>
                  <a:srgbClr val="1F2A44"/>
                </a:solidFill>
                <a:latin typeface="Corbel" panose="020B0503020204020204" pitchFamily="34" charset="0"/>
                <a:cs typeface="Arial" panose="020B0604020202020204" pitchFamily="34" charset="0"/>
              </a:rPr>
              <a:pPr/>
              <a:t>‹#›</a:t>
            </a:fld>
            <a:endParaRPr lang="en-US" sz="800" dirty="0">
              <a:solidFill>
                <a:srgbClr val="1F2A44"/>
              </a:solidFill>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1871731211"/>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 id="2147484121" r:id="rId13"/>
    <p:sldLayoutId id="2147484122" r:id="rId14"/>
    <p:sldLayoutId id="2147484123" r:id="rId15"/>
    <p:sldLayoutId id="2147484124" r:id="rId16"/>
    <p:sldLayoutId id="2147484125" r:id="rId17"/>
    <p:sldLayoutId id="2147484126" r:id="rId18"/>
    <p:sldLayoutId id="2147484127" r:id="rId19"/>
    <p:sldLayoutId id="2147484128" r:id="rId20"/>
    <p:sldLayoutId id="2147484129" r:id="rId21"/>
    <p:sldLayoutId id="2147484130" r:id="rId22"/>
    <p:sldLayoutId id="2147484131" r:id="rId23"/>
    <p:sldLayoutId id="2147484132" r:id="rId24"/>
    <p:sldLayoutId id="2147484133" r:id="rId25"/>
    <p:sldLayoutId id="2147484134" r:id="rId26"/>
    <p:sldLayoutId id="2147484135" r:id="rId27"/>
    <p:sldLayoutId id="2147484136" r:id="rId28"/>
  </p:sldLayoutIdLst>
  <p:transition spd="slow">
    <p:fade/>
  </p:transition>
  <p:hf hdr="0" ftr="0" dt="0"/>
  <p:txStyles>
    <p:titleStyle>
      <a:lvl1pPr algn="l" defTabSz="1217978" rtl="0" eaLnBrk="0" fontAlgn="base" hangingPunct="0">
        <a:spcBef>
          <a:spcPct val="0"/>
        </a:spcBef>
        <a:spcAft>
          <a:spcPct val="0"/>
        </a:spcAft>
        <a:defRPr sz="4401" kern="1200">
          <a:solidFill>
            <a:schemeClr val="bg2"/>
          </a:solidFill>
          <a:latin typeface="+mj-lt"/>
          <a:ea typeface="+mj-ea"/>
          <a:cs typeface="+mj-cs"/>
        </a:defRPr>
      </a:lvl1pPr>
      <a:lvl2pPr algn="l" defTabSz="1217978" rtl="0" eaLnBrk="0" fontAlgn="base" hangingPunct="0">
        <a:spcBef>
          <a:spcPct val="0"/>
        </a:spcBef>
        <a:spcAft>
          <a:spcPct val="0"/>
        </a:spcAft>
        <a:defRPr sz="4401">
          <a:solidFill>
            <a:schemeClr val="bg2"/>
          </a:solidFill>
          <a:latin typeface="Corbel" pitchFamily="34" charset="0"/>
        </a:defRPr>
      </a:lvl2pPr>
      <a:lvl3pPr algn="l" defTabSz="1217978" rtl="0" eaLnBrk="0" fontAlgn="base" hangingPunct="0">
        <a:spcBef>
          <a:spcPct val="0"/>
        </a:spcBef>
        <a:spcAft>
          <a:spcPct val="0"/>
        </a:spcAft>
        <a:defRPr sz="4401">
          <a:solidFill>
            <a:schemeClr val="bg2"/>
          </a:solidFill>
          <a:latin typeface="Corbel" pitchFamily="34" charset="0"/>
        </a:defRPr>
      </a:lvl3pPr>
      <a:lvl4pPr algn="l" defTabSz="1217978" rtl="0" eaLnBrk="0" fontAlgn="base" hangingPunct="0">
        <a:spcBef>
          <a:spcPct val="0"/>
        </a:spcBef>
        <a:spcAft>
          <a:spcPct val="0"/>
        </a:spcAft>
        <a:defRPr sz="4401">
          <a:solidFill>
            <a:schemeClr val="bg2"/>
          </a:solidFill>
          <a:latin typeface="Corbel" pitchFamily="34" charset="0"/>
        </a:defRPr>
      </a:lvl4pPr>
      <a:lvl5pPr algn="l" defTabSz="1217978" rtl="0" eaLnBrk="0" fontAlgn="base" hangingPunct="0">
        <a:spcBef>
          <a:spcPct val="0"/>
        </a:spcBef>
        <a:spcAft>
          <a:spcPct val="0"/>
        </a:spcAft>
        <a:defRPr sz="4401">
          <a:solidFill>
            <a:schemeClr val="bg2"/>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accent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accent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accent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336">
          <p15:clr>
            <a:srgbClr val="F26B43"/>
          </p15:clr>
        </p15:guide>
        <p15:guide id="4" pos="733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8096" cy="6858000"/>
          </a:xfrm>
          <a:prstGeom prst="rect">
            <a:avLst/>
          </a:prstGeom>
        </p:spPr>
      </p:pic>
      <p:pic>
        <p:nvPicPr>
          <p:cNvPr id="7" name="Picture 8"/>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8915043" y="6372226"/>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173167"/>
      </p:ext>
    </p:extLst>
  </p:cSld>
  <p:clrMap bg1="lt1" tx1="dk1" bg2="lt2" tx2="dk2" accent1="accent1" accent2="accent2" accent3="accent3" accent4="accent4" accent5="accent5" accent6="accent6" hlink="hlink" folHlink="folHlink"/>
  <p:sldLayoutIdLst>
    <p:sldLayoutId id="2147483957" r:id="rId1"/>
    <p:sldLayoutId id="2147484080" r:id="rId2"/>
  </p:sldLayoutIdLst>
  <p:hf hdr="0" dt="0"/>
  <p:txStyles>
    <p:titleStyle>
      <a:lvl1pPr algn="l" defTabSz="1217978" rtl="0" eaLnBrk="0" fontAlgn="base" hangingPunct="0">
        <a:spcBef>
          <a:spcPct val="0"/>
        </a:spcBef>
        <a:spcAft>
          <a:spcPct val="0"/>
        </a:spcAft>
        <a:defRPr sz="4401" kern="1200">
          <a:solidFill>
            <a:schemeClr val="tx1"/>
          </a:solidFill>
          <a:latin typeface="+mj-lt"/>
          <a:ea typeface="+mj-ea"/>
          <a:cs typeface="+mj-cs"/>
        </a:defRPr>
      </a:lvl1pPr>
      <a:lvl2pPr algn="l" defTabSz="1217978" rtl="0" eaLnBrk="0" fontAlgn="base" hangingPunct="0">
        <a:spcBef>
          <a:spcPct val="0"/>
        </a:spcBef>
        <a:spcAft>
          <a:spcPct val="0"/>
        </a:spcAft>
        <a:defRPr sz="4401">
          <a:solidFill>
            <a:schemeClr val="tx1"/>
          </a:solidFill>
          <a:latin typeface="Corbel" pitchFamily="34" charset="0"/>
        </a:defRPr>
      </a:lvl2pPr>
      <a:lvl3pPr algn="l" defTabSz="1217978" rtl="0" eaLnBrk="0" fontAlgn="base" hangingPunct="0">
        <a:spcBef>
          <a:spcPct val="0"/>
        </a:spcBef>
        <a:spcAft>
          <a:spcPct val="0"/>
        </a:spcAft>
        <a:defRPr sz="4401">
          <a:solidFill>
            <a:schemeClr val="tx1"/>
          </a:solidFill>
          <a:latin typeface="Corbel" pitchFamily="34" charset="0"/>
        </a:defRPr>
      </a:lvl3pPr>
      <a:lvl4pPr algn="l" defTabSz="1217978" rtl="0" eaLnBrk="0" fontAlgn="base" hangingPunct="0">
        <a:spcBef>
          <a:spcPct val="0"/>
        </a:spcBef>
        <a:spcAft>
          <a:spcPct val="0"/>
        </a:spcAft>
        <a:defRPr sz="4401">
          <a:solidFill>
            <a:schemeClr val="tx1"/>
          </a:solidFill>
          <a:latin typeface="Corbel" pitchFamily="34" charset="0"/>
        </a:defRPr>
      </a:lvl4pPr>
      <a:lvl5pPr algn="l" defTabSz="1217978" rtl="0" eaLnBrk="0" fontAlgn="base" hangingPunct="0">
        <a:spcBef>
          <a:spcPct val="0"/>
        </a:spcBef>
        <a:spcAft>
          <a:spcPct val="0"/>
        </a:spcAft>
        <a:defRPr sz="4401">
          <a:solidFill>
            <a:schemeClr val="tx1"/>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bg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bg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bg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bg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ech_Data_Sales_025.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8" name="Parallelogram 7"/>
          <p:cNvSpPr/>
          <p:nvPr userDrawn="1"/>
        </p:nvSpPr>
        <p:spPr>
          <a:xfrm flipV="1">
            <a:off x="4963701" y="0"/>
            <a:ext cx="7235488" cy="4663195"/>
          </a:xfrm>
          <a:custGeom>
            <a:avLst/>
            <a:gdLst>
              <a:gd name="connsiteX0" fmla="*/ 0 w 8166724"/>
              <a:gd name="connsiteY0" fmla="*/ 3488850 h 3488850"/>
              <a:gd name="connsiteX1" fmla="*/ 998055 w 8166724"/>
              <a:gd name="connsiteY1" fmla="*/ 0 h 3488850"/>
              <a:gd name="connsiteX2" fmla="*/ 8166724 w 8166724"/>
              <a:gd name="connsiteY2" fmla="*/ 0 h 3488850"/>
              <a:gd name="connsiteX3" fmla="*/ 7168669 w 8166724"/>
              <a:gd name="connsiteY3" fmla="*/ 3488850 h 3488850"/>
              <a:gd name="connsiteX4" fmla="*/ 0 w 8166724"/>
              <a:gd name="connsiteY4" fmla="*/ 3488850 h 3488850"/>
              <a:gd name="connsiteX0" fmla="*/ 0 w 8166724"/>
              <a:gd name="connsiteY0" fmla="*/ 3488850 h 3488850"/>
              <a:gd name="connsiteX1" fmla="*/ 998055 w 8166724"/>
              <a:gd name="connsiteY1" fmla="*/ 0 h 3488850"/>
              <a:gd name="connsiteX2" fmla="*/ 8166724 w 8166724"/>
              <a:gd name="connsiteY2" fmla="*/ 0 h 3488850"/>
              <a:gd name="connsiteX3" fmla="*/ 5408235 w 8166724"/>
              <a:gd name="connsiteY3" fmla="*/ 3488850 h 3488850"/>
              <a:gd name="connsiteX4" fmla="*/ 0 w 8166724"/>
              <a:gd name="connsiteY4" fmla="*/ 3488850 h 3488850"/>
              <a:gd name="connsiteX0" fmla="*/ 0 w 5423524"/>
              <a:gd name="connsiteY0" fmla="*/ 3497396 h 3497396"/>
              <a:gd name="connsiteX1" fmla="*/ 998055 w 5423524"/>
              <a:gd name="connsiteY1" fmla="*/ 8546 h 3497396"/>
              <a:gd name="connsiteX2" fmla="*/ 5423524 w 5423524"/>
              <a:gd name="connsiteY2" fmla="*/ 0 h 3497396"/>
              <a:gd name="connsiteX3" fmla="*/ 5408235 w 5423524"/>
              <a:gd name="connsiteY3" fmla="*/ 3497396 h 3497396"/>
              <a:gd name="connsiteX4" fmla="*/ 0 w 5423524"/>
              <a:gd name="connsiteY4" fmla="*/ 3497396 h 3497396"/>
              <a:gd name="connsiteX0" fmla="*/ 0 w 5426616"/>
              <a:gd name="connsiteY0" fmla="*/ 3497396 h 3497396"/>
              <a:gd name="connsiteX1" fmla="*/ 998055 w 5426616"/>
              <a:gd name="connsiteY1" fmla="*/ 8546 h 3497396"/>
              <a:gd name="connsiteX2" fmla="*/ 5423524 w 5426616"/>
              <a:gd name="connsiteY2" fmla="*/ 0 h 3497396"/>
              <a:gd name="connsiteX3" fmla="*/ 5425326 w 5426616"/>
              <a:gd name="connsiteY3" fmla="*/ 3497396 h 3497396"/>
              <a:gd name="connsiteX4" fmla="*/ 0 w 5426616"/>
              <a:gd name="connsiteY4" fmla="*/ 3497396 h 349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6616" h="3497396">
                <a:moveTo>
                  <a:pt x="0" y="3497396"/>
                </a:moveTo>
                <a:lnTo>
                  <a:pt x="998055" y="8546"/>
                </a:lnTo>
                <a:lnTo>
                  <a:pt x="5423524" y="0"/>
                </a:lnTo>
                <a:cubicBezTo>
                  <a:pt x="5418428" y="1165799"/>
                  <a:pt x="5430422" y="2331597"/>
                  <a:pt x="5425326" y="3497396"/>
                </a:cubicBezTo>
                <a:lnTo>
                  <a:pt x="0" y="3497396"/>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dirty="0">
              <a:solidFill>
                <a:prstClr val="white"/>
              </a:solidFill>
            </a:endParaRPr>
          </a:p>
        </p:txBody>
      </p:sp>
      <p:sp>
        <p:nvSpPr>
          <p:cNvPr id="10" name="TextBox 9"/>
          <p:cNvSpPr txBox="1"/>
          <p:nvPr userDrawn="1"/>
        </p:nvSpPr>
        <p:spPr>
          <a:xfrm>
            <a:off x="5434949" y="102549"/>
            <a:ext cx="6548641" cy="369332"/>
          </a:xfrm>
          <a:prstGeom prst="rect">
            <a:avLst/>
          </a:prstGeom>
          <a:noFill/>
        </p:spPr>
        <p:txBody>
          <a:bodyPr wrap="square" rtlCol="0">
            <a:spAutoFit/>
          </a:bodyPr>
          <a:lstStyle/>
          <a:p>
            <a:pPr defTabSz="609585" fontAlgn="auto">
              <a:spcBef>
                <a:spcPts val="0"/>
              </a:spcBef>
              <a:spcAft>
                <a:spcPts val="0"/>
              </a:spcAft>
            </a:pPr>
            <a:r>
              <a:rPr lang="en-US" dirty="0">
                <a:solidFill>
                  <a:prstClr val="white"/>
                </a:solidFill>
                <a:latin typeface="Arial" charset="0"/>
                <a:ea typeface="Arial" charset="0"/>
              </a:rPr>
              <a:t>Agenda</a:t>
            </a:r>
          </a:p>
        </p:txBody>
      </p:sp>
    </p:spTree>
    <p:extLst>
      <p:ext uri="{BB962C8B-B14F-4D97-AF65-F5344CB8AC3E}">
        <p14:creationId xmlns:p14="http://schemas.microsoft.com/office/powerpoint/2010/main" val="994766945"/>
      </p:ext>
    </p:extLst>
  </p:cSld>
  <p:clrMap bg1="lt1" tx1="dk1" bg2="lt2" tx2="dk2" accent1="accent1" accent2="accent2" accent3="accent3" accent4="accent4" accent5="accent5" accent6="accent6" hlink="hlink" folHlink="folHlink"/>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26"/>
          <p:cNvSpPr/>
          <p:nvPr userDrawn="1"/>
        </p:nvSpPr>
        <p:spPr>
          <a:xfrm>
            <a:off x="0" y="114926"/>
            <a:ext cx="12192000" cy="63153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2" name="Rectangle 11"/>
          <p:cNvSpPr/>
          <p:nvPr userDrawn="1"/>
        </p:nvSpPr>
        <p:spPr>
          <a:xfrm>
            <a:off x="0" y="6326213"/>
            <a:ext cx="12192000" cy="6853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3" name="Rectangle 12"/>
          <p:cNvSpPr/>
          <p:nvPr userDrawn="1"/>
        </p:nvSpPr>
        <p:spPr>
          <a:xfrm>
            <a:off x="0" y="6293249"/>
            <a:ext cx="12192000" cy="6095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4" name="Rectangle 13"/>
          <p:cNvSpPr/>
          <p:nvPr userDrawn="1"/>
        </p:nvSpPr>
        <p:spPr>
          <a:xfrm flipV="1">
            <a:off x="0" y="6320025"/>
            <a:ext cx="12192000" cy="526049"/>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5" name="Straight Connector 14"/>
          <p:cNvCxnSpPr/>
          <p:nvPr userDrawn="1"/>
        </p:nvCxnSpPr>
        <p:spPr>
          <a:xfrm flipH="1">
            <a:off x="11538720" y="6323467"/>
            <a:ext cx="96760" cy="518909"/>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8621" y="6375433"/>
            <a:ext cx="1276592" cy="335945"/>
          </a:xfrm>
          <a:prstGeom prst="rect">
            <a:avLst/>
          </a:prstGeom>
        </p:spPr>
      </p:pic>
      <p:sp>
        <p:nvSpPr>
          <p:cNvPr id="17" name="Rectangle 16"/>
          <p:cNvSpPr/>
          <p:nvPr userDrawn="1"/>
        </p:nvSpPr>
        <p:spPr>
          <a:xfrm>
            <a:off x="0" y="0"/>
            <a:ext cx="12192000" cy="710373"/>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8" name="Parallelogram 12"/>
          <p:cNvSpPr/>
          <p:nvPr userDrawn="1"/>
        </p:nvSpPr>
        <p:spPr>
          <a:xfrm>
            <a:off x="376016" y="0"/>
            <a:ext cx="11815985" cy="720533"/>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9" name="Straight Connector 18"/>
          <p:cNvCxnSpPr/>
          <p:nvPr userDrawn="1"/>
        </p:nvCxnSpPr>
        <p:spPr>
          <a:xfrm>
            <a:off x="0" y="710373"/>
            <a:ext cx="12192000" cy="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296246" y="0"/>
            <a:ext cx="258423" cy="99568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9191998"/>
      </p:ext>
    </p:extLst>
  </p:cSld>
  <p:clrMap bg1="lt1" tx1="dk1" bg2="lt2" tx2="dk2" accent1="accent1" accent2="accent2" accent3="accent3" accent4="accent4" accent5="accent5" accent6="accent6" hlink="hlink" folHlink="folHlink"/>
  <p:sldLayoutIdLst>
    <p:sldLayoutId id="2147484008"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26"/>
          <p:cNvSpPr/>
          <p:nvPr userDrawn="1"/>
        </p:nvSpPr>
        <p:spPr>
          <a:xfrm>
            <a:off x="0" y="114926"/>
            <a:ext cx="12192000" cy="63153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2" name="Rectangle 11"/>
          <p:cNvSpPr/>
          <p:nvPr userDrawn="1"/>
        </p:nvSpPr>
        <p:spPr>
          <a:xfrm>
            <a:off x="0" y="6326213"/>
            <a:ext cx="12192000" cy="6853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3" name="Rectangle 12"/>
          <p:cNvSpPr/>
          <p:nvPr userDrawn="1"/>
        </p:nvSpPr>
        <p:spPr>
          <a:xfrm>
            <a:off x="0" y="6293249"/>
            <a:ext cx="12192000" cy="6095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4" name="Rectangle 13"/>
          <p:cNvSpPr/>
          <p:nvPr userDrawn="1"/>
        </p:nvSpPr>
        <p:spPr>
          <a:xfrm flipV="1">
            <a:off x="0" y="6320025"/>
            <a:ext cx="12192000" cy="526049"/>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5" name="Straight Connector 14"/>
          <p:cNvCxnSpPr/>
          <p:nvPr userDrawn="1"/>
        </p:nvCxnSpPr>
        <p:spPr>
          <a:xfrm flipH="1">
            <a:off x="11538720" y="6323467"/>
            <a:ext cx="96760" cy="518909"/>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8621" y="6375433"/>
            <a:ext cx="1276592" cy="335945"/>
          </a:xfrm>
          <a:prstGeom prst="rect">
            <a:avLst/>
          </a:prstGeom>
        </p:spPr>
      </p:pic>
      <p:sp>
        <p:nvSpPr>
          <p:cNvPr id="17" name="Rectangle 16"/>
          <p:cNvSpPr/>
          <p:nvPr userDrawn="1"/>
        </p:nvSpPr>
        <p:spPr>
          <a:xfrm>
            <a:off x="0" y="0"/>
            <a:ext cx="12192000" cy="710373"/>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8" name="Parallelogram 12"/>
          <p:cNvSpPr/>
          <p:nvPr userDrawn="1"/>
        </p:nvSpPr>
        <p:spPr>
          <a:xfrm>
            <a:off x="376016" y="0"/>
            <a:ext cx="11815985" cy="720533"/>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9" name="Straight Connector 18"/>
          <p:cNvCxnSpPr/>
          <p:nvPr userDrawn="1"/>
        </p:nvCxnSpPr>
        <p:spPr>
          <a:xfrm>
            <a:off x="0" y="710373"/>
            <a:ext cx="12192000" cy="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296246" y="0"/>
            <a:ext cx="258423" cy="99568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3231025"/>
      </p:ext>
    </p:extLst>
  </p:cSld>
  <p:clrMap bg1="lt1" tx1="dk1" bg2="lt2" tx2="dk2" accent1="accent1" accent2="accent2" accent3="accent3" accent4="accent4" accent5="accent5" accent6="accent6" hlink="hlink" folHlink="folHlink"/>
  <p:sldLayoutIdLst>
    <p:sldLayoutId id="2147484010"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26"/>
          <p:cNvSpPr/>
          <p:nvPr userDrawn="1"/>
        </p:nvSpPr>
        <p:spPr>
          <a:xfrm>
            <a:off x="0" y="114926"/>
            <a:ext cx="12192000" cy="63153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2" name="Rectangle 11"/>
          <p:cNvSpPr/>
          <p:nvPr userDrawn="1"/>
        </p:nvSpPr>
        <p:spPr>
          <a:xfrm>
            <a:off x="0" y="6326213"/>
            <a:ext cx="12192000" cy="6853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3" name="Rectangle 12"/>
          <p:cNvSpPr/>
          <p:nvPr userDrawn="1"/>
        </p:nvSpPr>
        <p:spPr>
          <a:xfrm>
            <a:off x="0" y="6293249"/>
            <a:ext cx="12192000" cy="6095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4" name="Rectangle 13"/>
          <p:cNvSpPr/>
          <p:nvPr userDrawn="1"/>
        </p:nvSpPr>
        <p:spPr>
          <a:xfrm flipV="1">
            <a:off x="0" y="6320025"/>
            <a:ext cx="12192000" cy="526049"/>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5" name="Straight Connector 14"/>
          <p:cNvCxnSpPr/>
          <p:nvPr userDrawn="1"/>
        </p:nvCxnSpPr>
        <p:spPr>
          <a:xfrm flipH="1">
            <a:off x="11538720" y="6323467"/>
            <a:ext cx="96760" cy="518909"/>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8621" y="6375433"/>
            <a:ext cx="1276592" cy="335945"/>
          </a:xfrm>
          <a:prstGeom prst="rect">
            <a:avLst/>
          </a:prstGeom>
        </p:spPr>
      </p:pic>
      <p:sp>
        <p:nvSpPr>
          <p:cNvPr id="17" name="Rectangle 16"/>
          <p:cNvSpPr/>
          <p:nvPr userDrawn="1"/>
        </p:nvSpPr>
        <p:spPr>
          <a:xfrm>
            <a:off x="0" y="0"/>
            <a:ext cx="12192000" cy="710373"/>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8" name="Parallelogram 12"/>
          <p:cNvSpPr/>
          <p:nvPr userDrawn="1"/>
        </p:nvSpPr>
        <p:spPr>
          <a:xfrm>
            <a:off x="376016" y="0"/>
            <a:ext cx="11815985" cy="720533"/>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9" name="Straight Connector 18"/>
          <p:cNvCxnSpPr/>
          <p:nvPr userDrawn="1"/>
        </p:nvCxnSpPr>
        <p:spPr>
          <a:xfrm>
            <a:off x="0" y="710373"/>
            <a:ext cx="12192000" cy="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296246" y="0"/>
            <a:ext cx="258423" cy="99568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7465627"/>
      </p:ext>
    </p:extLst>
  </p:cSld>
  <p:clrMap bg1="lt1" tx1="dk1" bg2="lt2" tx2="dk2" accent1="accent1" accent2="accent2" accent3="accent3" accent4="accent4" accent5="accent5" accent6="accent6" hlink="hlink" folHlink="folHlink"/>
  <p:sldLayoutIdLst>
    <p:sldLayoutId id="2147484012"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14926"/>
            <a:ext cx="12192000" cy="631534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3" name="Rectangle 12"/>
          <p:cNvSpPr/>
          <p:nvPr userDrawn="1"/>
        </p:nvSpPr>
        <p:spPr>
          <a:xfrm>
            <a:off x="0" y="6326213"/>
            <a:ext cx="12192000" cy="6853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4" name="Rectangle 13"/>
          <p:cNvSpPr/>
          <p:nvPr userDrawn="1"/>
        </p:nvSpPr>
        <p:spPr>
          <a:xfrm>
            <a:off x="0" y="6293249"/>
            <a:ext cx="12192000" cy="6095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5" name="Rectangle 14"/>
          <p:cNvSpPr/>
          <p:nvPr userDrawn="1"/>
        </p:nvSpPr>
        <p:spPr>
          <a:xfrm flipV="1">
            <a:off x="0" y="6320025"/>
            <a:ext cx="12192000" cy="526049"/>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16" name="Straight Connector 15"/>
          <p:cNvCxnSpPr/>
          <p:nvPr userDrawn="1"/>
        </p:nvCxnSpPr>
        <p:spPr>
          <a:xfrm flipH="1">
            <a:off x="11538720" y="6323467"/>
            <a:ext cx="96760" cy="518909"/>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8621" y="6375433"/>
            <a:ext cx="1276592" cy="335945"/>
          </a:xfrm>
          <a:prstGeom prst="rect">
            <a:avLst/>
          </a:prstGeom>
        </p:spPr>
      </p:pic>
      <p:sp>
        <p:nvSpPr>
          <p:cNvPr id="18" name="Rectangle 17"/>
          <p:cNvSpPr/>
          <p:nvPr userDrawn="1"/>
        </p:nvSpPr>
        <p:spPr>
          <a:xfrm>
            <a:off x="0" y="0"/>
            <a:ext cx="12192000" cy="720533"/>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sp>
        <p:nvSpPr>
          <p:cNvPr id="19" name="Parallelogram 12"/>
          <p:cNvSpPr/>
          <p:nvPr userDrawn="1"/>
        </p:nvSpPr>
        <p:spPr>
          <a:xfrm>
            <a:off x="376016" y="0"/>
            <a:ext cx="11815985" cy="720533"/>
          </a:xfrm>
          <a:custGeom>
            <a:avLst/>
            <a:gdLst>
              <a:gd name="connsiteX0" fmla="*/ 0 w 9434286"/>
              <a:gd name="connsiteY0" fmla="*/ 532780 h 532780"/>
              <a:gd name="connsiteX1" fmla="*/ 136466 w 9434286"/>
              <a:gd name="connsiteY1" fmla="*/ 0 h 532780"/>
              <a:gd name="connsiteX2" fmla="*/ 9434286 w 9434286"/>
              <a:gd name="connsiteY2" fmla="*/ 0 h 532780"/>
              <a:gd name="connsiteX3" fmla="*/ 9297820 w 9434286"/>
              <a:gd name="connsiteY3" fmla="*/ 532780 h 532780"/>
              <a:gd name="connsiteX4" fmla="*/ 0 w 9434286"/>
              <a:gd name="connsiteY4" fmla="*/ 532780 h 532780"/>
              <a:gd name="connsiteX0" fmla="*/ 0 w 9297820"/>
              <a:gd name="connsiteY0" fmla="*/ 532780 h 532780"/>
              <a:gd name="connsiteX1" fmla="*/ 136466 w 9297820"/>
              <a:gd name="connsiteY1" fmla="*/ 0 h 532780"/>
              <a:gd name="connsiteX2" fmla="*/ 8634186 w 9297820"/>
              <a:gd name="connsiteY2" fmla="*/ 7620 h 532780"/>
              <a:gd name="connsiteX3" fmla="*/ 9297820 w 9297820"/>
              <a:gd name="connsiteY3" fmla="*/ 532780 h 532780"/>
              <a:gd name="connsiteX4" fmla="*/ 0 w 9297820"/>
              <a:gd name="connsiteY4" fmla="*/ 532780 h 532780"/>
              <a:gd name="connsiteX0" fmla="*/ 0 w 8642500"/>
              <a:gd name="connsiteY0" fmla="*/ 532780 h 532780"/>
              <a:gd name="connsiteX1" fmla="*/ 136466 w 8642500"/>
              <a:gd name="connsiteY1" fmla="*/ 0 h 532780"/>
              <a:gd name="connsiteX2" fmla="*/ 8634186 w 8642500"/>
              <a:gd name="connsiteY2" fmla="*/ 7620 h 532780"/>
              <a:gd name="connsiteX3" fmla="*/ 8642500 w 8642500"/>
              <a:gd name="connsiteY3" fmla="*/ 517540 h 532780"/>
              <a:gd name="connsiteX4" fmla="*/ 0 w 8642500"/>
              <a:gd name="connsiteY4" fmla="*/ 532780 h 532780"/>
              <a:gd name="connsiteX0" fmla="*/ 0 w 8642500"/>
              <a:gd name="connsiteY0" fmla="*/ 532780 h 540400"/>
              <a:gd name="connsiteX1" fmla="*/ 136466 w 8642500"/>
              <a:gd name="connsiteY1" fmla="*/ 0 h 540400"/>
              <a:gd name="connsiteX2" fmla="*/ 8634186 w 8642500"/>
              <a:gd name="connsiteY2" fmla="*/ 7620 h 540400"/>
              <a:gd name="connsiteX3" fmla="*/ 8642500 w 8642500"/>
              <a:gd name="connsiteY3" fmla="*/ 540400 h 540400"/>
              <a:gd name="connsiteX4" fmla="*/ 0 w 8642500"/>
              <a:gd name="connsiteY4" fmla="*/ 532780 h 540400"/>
              <a:gd name="connsiteX0" fmla="*/ 0 w 8642500"/>
              <a:gd name="connsiteY0" fmla="*/ 532780 h 540400"/>
              <a:gd name="connsiteX1" fmla="*/ 136466 w 8642500"/>
              <a:gd name="connsiteY1" fmla="*/ 0 h 540400"/>
              <a:gd name="connsiteX2" fmla="*/ 8641824 w 8642500"/>
              <a:gd name="connsiteY2" fmla="*/ 0 h 540400"/>
              <a:gd name="connsiteX3" fmla="*/ 8642500 w 8642500"/>
              <a:gd name="connsiteY3" fmla="*/ 540400 h 540400"/>
              <a:gd name="connsiteX4" fmla="*/ 0 w 8642500"/>
              <a:gd name="connsiteY4" fmla="*/ 532780 h 540400"/>
              <a:gd name="connsiteX0" fmla="*/ 0 w 8646302"/>
              <a:gd name="connsiteY0" fmla="*/ 532780 h 540400"/>
              <a:gd name="connsiteX1" fmla="*/ 140268 w 8646302"/>
              <a:gd name="connsiteY1" fmla="*/ 0 h 540400"/>
              <a:gd name="connsiteX2" fmla="*/ 8645626 w 8646302"/>
              <a:gd name="connsiteY2" fmla="*/ 0 h 540400"/>
              <a:gd name="connsiteX3" fmla="*/ 8646302 w 8646302"/>
              <a:gd name="connsiteY3" fmla="*/ 540400 h 540400"/>
              <a:gd name="connsiteX4" fmla="*/ 0 w 8646302"/>
              <a:gd name="connsiteY4" fmla="*/ 532780 h 54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6302" h="540400">
                <a:moveTo>
                  <a:pt x="0" y="532780"/>
                </a:moveTo>
                <a:lnTo>
                  <a:pt x="140268" y="0"/>
                </a:lnTo>
                <a:lnTo>
                  <a:pt x="8645626" y="0"/>
                </a:lnTo>
                <a:cubicBezTo>
                  <a:pt x="8645851" y="180133"/>
                  <a:pt x="8646077" y="360267"/>
                  <a:pt x="8646302" y="540400"/>
                </a:cubicBezTo>
                <a:lnTo>
                  <a:pt x="0" y="532780"/>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26" name="Straight Connector 25"/>
          <p:cNvCxnSpPr/>
          <p:nvPr userDrawn="1"/>
        </p:nvCxnSpPr>
        <p:spPr>
          <a:xfrm>
            <a:off x="0" y="720533"/>
            <a:ext cx="12192000" cy="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H="1">
            <a:off x="296246" y="0"/>
            <a:ext cx="258423" cy="99568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1275212"/>
      </p:ext>
    </p:extLst>
  </p:cSld>
  <p:clrMap bg1="lt1" tx1="dk1" bg2="lt2" tx2="dk2" accent1="accent1" accent2="accent2" accent3="accent3" accent4="accent4" accent5="accent5" accent6="accent6" hlink="hlink" folHlink="folHlink"/>
  <p:sldLayoutIdLst>
    <p:sldLayoutId id="2147484014" r:id="rId1"/>
    <p:sldLayoutId id="2147484015" r:id="rId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conference-graph.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p:cNvSpPr/>
          <p:nvPr userDrawn="1"/>
        </p:nvSpPr>
        <p:spPr>
          <a:xfrm>
            <a:off x="0" y="256765"/>
            <a:ext cx="5800877" cy="517684"/>
          </a:xfrm>
          <a:prstGeom prst="rect">
            <a:avLst/>
          </a:prstGeom>
          <a:solidFill>
            <a:srgbClr val="0055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7" name="Straight Connector 6"/>
          <p:cNvCxnSpPr/>
          <p:nvPr userDrawn="1"/>
        </p:nvCxnSpPr>
        <p:spPr>
          <a:xfrm>
            <a:off x="0" y="774448"/>
            <a:ext cx="5893944" cy="0"/>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
        <p:nvSpPr>
          <p:cNvPr id="11" name="Parallelogram 4"/>
          <p:cNvSpPr/>
          <p:nvPr userDrawn="1"/>
        </p:nvSpPr>
        <p:spPr>
          <a:xfrm>
            <a:off x="222991" y="256763"/>
            <a:ext cx="5856719" cy="517685"/>
          </a:xfrm>
          <a:custGeom>
            <a:avLst/>
            <a:gdLst>
              <a:gd name="connsiteX0" fmla="*/ 0 w 4423123"/>
              <a:gd name="connsiteY0" fmla="*/ 388264 h 388264"/>
              <a:gd name="connsiteX1" fmla="*/ 111071 w 4423123"/>
              <a:gd name="connsiteY1" fmla="*/ 0 h 388264"/>
              <a:gd name="connsiteX2" fmla="*/ 4423123 w 4423123"/>
              <a:gd name="connsiteY2" fmla="*/ 0 h 388264"/>
              <a:gd name="connsiteX3" fmla="*/ 4312052 w 4423123"/>
              <a:gd name="connsiteY3" fmla="*/ 388264 h 388264"/>
              <a:gd name="connsiteX4" fmla="*/ 0 w 4423123"/>
              <a:gd name="connsiteY4" fmla="*/ 388264 h 388264"/>
              <a:gd name="connsiteX0" fmla="*/ 0 w 4423123"/>
              <a:gd name="connsiteY0" fmla="*/ 388264 h 388264"/>
              <a:gd name="connsiteX1" fmla="*/ 636589 w 4423123"/>
              <a:gd name="connsiteY1" fmla="*/ 0 h 388264"/>
              <a:gd name="connsiteX2" fmla="*/ 4423123 w 4423123"/>
              <a:gd name="connsiteY2" fmla="*/ 0 h 388264"/>
              <a:gd name="connsiteX3" fmla="*/ 4312052 w 4423123"/>
              <a:gd name="connsiteY3" fmla="*/ 388264 h 388264"/>
              <a:gd name="connsiteX4" fmla="*/ 0 w 4423123"/>
              <a:gd name="connsiteY4" fmla="*/ 388264 h 388264"/>
              <a:gd name="connsiteX0" fmla="*/ 0 w 3876585"/>
              <a:gd name="connsiteY0" fmla="*/ 388264 h 388264"/>
              <a:gd name="connsiteX1" fmla="*/ 90051 w 3876585"/>
              <a:gd name="connsiteY1" fmla="*/ 0 h 388264"/>
              <a:gd name="connsiteX2" fmla="*/ 3876585 w 3876585"/>
              <a:gd name="connsiteY2" fmla="*/ 0 h 388264"/>
              <a:gd name="connsiteX3" fmla="*/ 3765514 w 3876585"/>
              <a:gd name="connsiteY3" fmla="*/ 388264 h 388264"/>
              <a:gd name="connsiteX4" fmla="*/ 0 w 3876585"/>
              <a:gd name="connsiteY4" fmla="*/ 388264 h 388264"/>
              <a:gd name="connsiteX0" fmla="*/ 0 w 3876585"/>
              <a:gd name="connsiteY0" fmla="*/ 388264 h 388264"/>
              <a:gd name="connsiteX1" fmla="*/ 5968 w 3876585"/>
              <a:gd name="connsiteY1" fmla="*/ 0 h 388264"/>
              <a:gd name="connsiteX2" fmla="*/ 3876585 w 3876585"/>
              <a:gd name="connsiteY2" fmla="*/ 0 h 388264"/>
              <a:gd name="connsiteX3" fmla="*/ 3765514 w 3876585"/>
              <a:gd name="connsiteY3" fmla="*/ 388264 h 388264"/>
              <a:gd name="connsiteX4" fmla="*/ 0 w 3876585"/>
              <a:gd name="connsiteY4" fmla="*/ 388264 h 388264"/>
              <a:gd name="connsiteX0" fmla="*/ 0 w 3876585"/>
              <a:gd name="connsiteY0" fmla="*/ 388264 h 388264"/>
              <a:gd name="connsiteX1" fmla="*/ 28645 w 3876585"/>
              <a:gd name="connsiteY1" fmla="*/ 0 h 388264"/>
              <a:gd name="connsiteX2" fmla="*/ 3876585 w 3876585"/>
              <a:gd name="connsiteY2" fmla="*/ 0 h 388264"/>
              <a:gd name="connsiteX3" fmla="*/ 3765514 w 3876585"/>
              <a:gd name="connsiteY3" fmla="*/ 388264 h 388264"/>
              <a:gd name="connsiteX4" fmla="*/ 0 w 3876585"/>
              <a:gd name="connsiteY4" fmla="*/ 388264 h 388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6585" h="388264">
                <a:moveTo>
                  <a:pt x="0" y="388264"/>
                </a:moveTo>
                <a:cubicBezTo>
                  <a:pt x="1989" y="258843"/>
                  <a:pt x="26656" y="129421"/>
                  <a:pt x="28645" y="0"/>
                </a:cubicBezTo>
                <a:lnTo>
                  <a:pt x="3876585" y="0"/>
                </a:lnTo>
                <a:lnTo>
                  <a:pt x="3765514" y="388264"/>
                </a:lnTo>
                <a:lnTo>
                  <a:pt x="0" y="388264"/>
                </a:lnTo>
                <a:close/>
              </a:path>
            </a:pathLst>
          </a:cu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auto">
              <a:spcBef>
                <a:spcPts val="0"/>
              </a:spcBef>
              <a:spcAft>
                <a:spcPts val="0"/>
              </a:spcAft>
            </a:pPr>
            <a:endParaRPr lang="en-US">
              <a:solidFill>
                <a:prstClr val="white"/>
              </a:solidFill>
            </a:endParaRPr>
          </a:p>
        </p:txBody>
      </p:sp>
      <p:cxnSp>
        <p:nvCxnSpPr>
          <p:cNvPr id="9" name="Straight Connector 8"/>
          <p:cNvCxnSpPr/>
          <p:nvPr userDrawn="1"/>
        </p:nvCxnSpPr>
        <p:spPr>
          <a:xfrm flipH="1">
            <a:off x="148538" y="256762"/>
            <a:ext cx="124140" cy="900157"/>
          </a:xfrm>
          <a:prstGeom prst="line">
            <a:avLst/>
          </a:prstGeom>
          <a:ln w="12700">
            <a:solidFill>
              <a:srgbClr val="00558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2009676"/>
      </p:ext>
    </p:extLst>
  </p:cSld>
  <p:clrMap bg1="lt1" tx1="dk1" bg2="lt2" tx2="dk2" accent1="accent1" accent2="accent2" accent3="accent3" accent4="accent4" accent5="accent5" accent6="accent6" hlink="hlink" folHlink="folHlink"/>
  <p:sldLayoutIdLst>
    <p:sldLayoutId id="2147484017"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p:cNvPicPr>
          <p:nvPr userDrawn="1"/>
        </p:nvPicPr>
        <p:blipFill>
          <a:blip r:embed="rId43" cstate="email">
            <a:extLst>
              <a:ext uri="{28A0092B-C50C-407E-A947-70E740481C1C}">
                <a14:useLocalDpi xmlns:a14="http://schemas.microsoft.com/office/drawing/2010/main"/>
              </a:ext>
            </a:extLst>
          </a:blip>
          <a:stretch>
            <a:fillRect/>
          </a:stretch>
        </p:blipFill>
        <p:spPr>
          <a:xfrm>
            <a:off x="0" y="0"/>
            <a:ext cx="12198096" cy="6858000"/>
          </a:xfrm>
          <a:prstGeom prst="rect">
            <a:avLst/>
          </a:prstGeom>
        </p:spPr>
      </p:pic>
      <p:pic>
        <p:nvPicPr>
          <p:cNvPr id="5" name="Picture 8"/>
          <p:cNvPicPr>
            <a:picLocks noChangeAspect="1"/>
          </p:cNvPicPr>
          <p:nvPr userDrawn="1"/>
        </p:nvPicPr>
        <p:blipFill>
          <a:blip r:embed="rId44" cstate="email">
            <a:extLst>
              <a:ext uri="{28A0092B-C50C-407E-A947-70E740481C1C}">
                <a14:useLocalDpi xmlns:a14="http://schemas.microsoft.com/office/drawing/2010/main"/>
              </a:ext>
            </a:extLst>
          </a:blip>
          <a:srcRect/>
          <a:stretch>
            <a:fillRect/>
          </a:stretch>
        </p:blipFill>
        <p:spPr bwMode="auto">
          <a:xfrm>
            <a:off x="10287298" y="6096001"/>
            <a:ext cx="137195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531951" y="6613118"/>
            <a:ext cx="838200" cy="215444"/>
          </a:xfrm>
          <a:prstGeom prst="rect">
            <a:avLst/>
          </a:prstGeom>
          <a:noFill/>
        </p:spPr>
        <p:txBody>
          <a:bodyPr wrap="square" lIns="0" rtlCol="0" anchor="ctr">
            <a:spAutoFit/>
          </a:bodyPr>
          <a:lstStyle/>
          <a:p>
            <a:fld id="{230A20C3-ACD1-415F-9CC0-35BF866BBB32}" type="slidenum">
              <a:rPr lang="en-US" sz="800" smtClean="0">
                <a:solidFill>
                  <a:schemeClr val="tx1"/>
                </a:solidFill>
                <a:latin typeface="Corbel" panose="020B0503020204020204" pitchFamily="34" charset="0"/>
                <a:cs typeface="Arial" panose="020B0604020202020204" pitchFamily="34" charset="0"/>
              </a:rPr>
              <a:t>‹#›</a:t>
            </a:fld>
            <a:endParaRPr lang="en-US" sz="800" dirty="0">
              <a:solidFill>
                <a:schemeClr val="tx1"/>
              </a:solidFill>
              <a:latin typeface="Corbel" panose="020B0503020204020204" pitchFamily="34" charset="0"/>
              <a:cs typeface="Arial" panose="020B0604020202020204" pitchFamily="34" charset="0"/>
            </a:endParaRPr>
          </a:p>
        </p:txBody>
      </p:sp>
    </p:spTree>
    <p:extLst>
      <p:ext uri="{BB962C8B-B14F-4D97-AF65-F5344CB8AC3E}">
        <p14:creationId xmlns:p14="http://schemas.microsoft.com/office/powerpoint/2010/main" val="718497297"/>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 id="2147484050" r:id="rId13"/>
    <p:sldLayoutId id="2147484034" r:id="rId14"/>
    <p:sldLayoutId id="2147484035" r:id="rId15"/>
    <p:sldLayoutId id="2147484036" r:id="rId16"/>
    <p:sldLayoutId id="2147484037" r:id="rId17"/>
    <p:sldLayoutId id="2147484038" r:id="rId18"/>
    <p:sldLayoutId id="2147484039" r:id="rId19"/>
    <p:sldLayoutId id="2147484040" r:id="rId20"/>
    <p:sldLayoutId id="2147484041" r:id="rId21"/>
    <p:sldLayoutId id="2147484042" r:id="rId22"/>
    <p:sldLayoutId id="2147484043" r:id="rId23"/>
    <p:sldLayoutId id="2147484044" r:id="rId24"/>
    <p:sldLayoutId id="2147484045" r:id="rId25"/>
    <p:sldLayoutId id="2147484046" r:id="rId26"/>
    <p:sldLayoutId id="2147484062" r:id="rId27"/>
    <p:sldLayoutId id="2147484063" r:id="rId28"/>
    <p:sldLayoutId id="2147484064" r:id="rId29"/>
    <p:sldLayoutId id="2147484065" r:id="rId30"/>
    <p:sldLayoutId id="2147484077" r:id="rId31"/>
    <p:sldLayoutId id="2147484079" r:id="rId32"/>
    <p:sldLayoutId id="2147484082" r:id="rId33"/>
    <p:sldLayoutId id="2147484083" r:id="rId34"/>
    <p:sldLayoutId id="2147484084" r:id="rId35"/>
    <p:sldLayoutId id="2147484085" r:id="rId36"/>
    <p:sldLayoutId id="2147484087" r:id="rId37"/>
    <p:sldLayoutId id="2147484088" r:id="rId38"/>
    <p:sldLayoutId id="2147484089" r:id="rId39"/>
    <p:sldLayoutId id="2147484106" r:id="rId40"/>
    <p:sldLayoutId id="2147484107" r:id="rId41"/>
  </p:sldLayoutIdLst>
  <p:transition spd="slow">
    <p:fade/>
  </p:transition>
  <p:timing>
    <p:tnLst>
      <p:par>
        <p:cTn id="1" dur="indefinite" restart="never" nodeType="tmRoot"/>
      </p:par>
    </p:tnLst>
  </p:timing>
  <p:hf hdr="0" ftr="0" dt="0"/>
  <p:txStyles>
    <p:titleStyle>
      <a:lvl1pPr algn="l" defTabSz="1217978" rtl="0" eaLnBrk="0" fontAlgn="base" hangingPunct="0">
        <a:spcBef>
          <a:spcPct val="0"/>
        </a:spcBef>
        <a:spcAft>
          <a:spcPct val="0"/>
        </a:spcAft>
        <a:defRPr sz="4401" kern="1200">
          <a:solidFill>
            <a:schemeClr val="bg2"/>
          </a:solidFill>
          <a:latin typeface="+mj-lt"/>
          <a:ea typeface="+mj-ea"/>
          <a:cs typeface="+mj-cs"/>
        </a:defRPr>
      </a:lvl1pPr>
      <a:lvl2pPr algn="l" defTabSz="1217978" rtl="0" eaLnBrk="0" fontAlgn="base" hangingPunct="0">
        <a:spcBef>
          <a:spcPct val="0"/>
        </a:spcBef>
        <a:spcAft>
          <a:spcPct val="0"/>
        </a:spcAft>
        <a:defRPr sz="4401">
          <a:solidFill>
            <a:schemeClr val="bg2"/>
          </a:solidFill>
          <a:latin typeface="Corbel" pitchFamily="34" charset="0"/>
        </a:defRPr>
      </a:lvl2pPr>
      <a:lvl3pPr algn="l" defTabSz="1217978" rtl="0" eaLnBrk="0" fontAlgn="base" hangingPunct="0">
        <a:spcBef>
          <a:spcPct val="0"/>
        </a:spcBef>
        <a:spcAft>
          <a:spcPct val="0"/>
        </a:spcAft>
        <a:defRPr sz="4401">
          <a:solidFill>
            <a:schemeClr val="bg2"/>
          </a:solidFill>
          <a:latin typeface="Corbel" pitchFamily="34" charset="0"/>
        </a:defRPr>
      </a:lvl3pPr>
      <a:lvl4pPr algn="l" defTabSz="1217978" rtl="0" eaLnBrk="0" fontAlgn="base" hangingPunct="0">
        <a:spcBef>
          <a:spcPct val="0"/>
        </a:spcBef>
        <a:spcAft>
          <a:spcPct val="0"/>
        </a:spcAft>
        <a:defRPr sz="4401">
          <a:solidFill>
            <a:schemeClr val="bg2"/>
          </a:solidFill>
          <a:latin typeface="Corbel" pitchFamily="34" charset="0"/>
        </a:defRPr>
      </a:lvl4pPr>
      <a:lvl5pPr algn="l" defTabSz="1217978" rtl="0" eaLnBrk="0" fontAlgn="base" hangingPunct="0">
        <a:spcBef>
          <a:spcPct val="0"/>
        </a:spcBef>
        <a:spcAft>
          <a:spcPct val="0"/>
        </a:spcAft>
        <a:defRPr sz="4401">
          <a:solidFill>
            <a:schemeClr val="bg2"/>
          </a:solidFill>
          <a:latin typeface="Corbel" pitchFamily="34" charset="0"/>
        </a:defRPr>
      </a:lvl5pPr>
      <a:lvl6pPr marL="457337" algn="ctr" defTabSz="1217978" rtl="0" eaLnBrk="1" fontAlgn="base" hangingPunct="1">
        <a:spcBef>
          <a:spcPct val="0"/>
        </a:spcBef>
        <a:spcAft>
          <a:spcPct val="0"/>
        </a:spcAft>
        <a:defRPr sz="5902">
          <a:solidFill>
            <a:schemeClr val="tx1"/>
          </a:solidFill>
          <a:latin typeface="Work Sans Light" pitchFamily="2" charset="0"/>
        </a:defRPr>
      </a:lvl6pPr>
      <a:lvl7pPr marL="914674" algn="ctr" defTabSz="1217978" rtl="0" eaLnBrk="1" fontAlgn="base" hangingPunct="1">
        <a:spcBef>
          <a:spcPct val="0"/>
        </a:spcBef>
        <a:spcAft>
          <a:spcPct val="0"/>
        </a:spcAft>
        <a:defRPr sz="5902">
          <a:solidFill>
            <a:schemeClr val="tx1"/>
          </a:solidFill>
          <a:latin typeface="Work Sans Light" pitchFamily="2" charset="0"/>
        </a:defRPr>
      </a:lvl7pPr>
      <a:lvl8pPr marL="1372011" algn="ctr" defTabSz="1217978" rtl="0" eaLnBrk="1" fontAlgn="base" hangingPunct="1">
        <a:spcBef>
          <a:spcPct val="0"/>
        </a:spcBef>
        <a:spcAft>
          <a:spcPct val="0"/>
        </a:spcAft>
        <a:defRPr sz="5902">
          <a:solidFill>
            <a:schemeClr val="tx1"/>
          </a:solidFill>
          <a:latin typeface="Work Sans Light" pitchFamily="2" charset="0"/>
        </a:defRPr>
      </a:lvl8pPr>
      <a:lvl9pPr marL="1829349" algn="ctr" defTabSz="1217978" rtl="0" eaLnBrk="1" fontAlgn="base" hangingPunct="1">
        <a:spcBef>
          <a:spcPct val="0"/>
        </a:spcBef>
        <a:spcAft>
          <a:spcPct val="0"/>
        </a:spcAft>
        <a:defRPr sz="5902">
          <a:solidFill>
            <a:schemeClr val="tx1"/>
          </a:solidFill>
          <a:latin typeface="Work Sans Light" pitchFamily="2" charset="0"/>
        </a:defRPr>
      </a:lvl9pPr>
    </p:titleStyle>
    <p:bodyStyle>
      <a:lvl1pPr marL="455750" indent="-455750" algn="l" defTabSz="1217978" rtl="0" eaLnBrk="0" fontAlgn="base" hangingPunct="0">
        <a:spcBef>
          <a:spcPct val="20000"/>
        </a:spcBef>
        <a:spcAft>
          <a:spcPct val="0"/>
        </a:spcAft>
        <a:buFont typeface="Arial" charset="0"/>
        <a:buChar char="•"/>
        <a:defRPr sz="3601" kern="1200">
          <a:solidFill>
            <a:schemeClr val="accent1"/>
          </a:solidFill>
          <a:latin typeface="+mn-lt"/>
          <a:ea typeface="+mn-ea"/>
          <a:cs typeface="+mn-cs"/>
        </a:defRPr>
      </a:lvl1pPr>
      <a:lvl2pPr marL="989310" indent="-379527" algn="l" defTabSz="1217978" rtl="0" eaLnBrk="0" fontAlgn="base" hangingPunct="0">
        <a:spcBef>
          <a:spcPct val="20000"/>
        </a:spcBef>
        <a:spcAft>
          <a:spcPct val="0"/>
        </a:spcAft>
        <a:buFont typeface="Arial" charset="0"/>
        <a:buChar char="–"/>
        <a:defRPr sz="3201" kern="1200">
          <a:solidFill>
            <a:schemeClr val="accent1"/>
          </a:solidFill>
          <a:latin typeface="+mn-lt"/>
          <a:ea typeface="+mn-ea"/>
          <a:cs typeface="+mn-cs"/>
        </a:defRPr>
      </a:lvl2pPr>
      <a:lvl3pPr marL="1522870" indent="-303304" algn="l" defTabSz="1217978" rtl="0" eaLnBrk="0" fontAlgn="base" hangingPunct="0">
        <a:spcBef>
          <a:spcPct val="20000"/>
        </a:spcBef>
        <a:spcAft>
          <a:spcPct val="0"/>
        </a:spcAft>
        <a:buFont typeface="Arial" charset="0"/>
        <a:buChar char="•"/>
        <a:defRPr sz="2401" kern="1200">
          <a:solidFill>
            <a:schemeClr val="accent1"/>
          </a:solidFill>
          <a:latin typeface="+mn-lt"/>
          <a:ea typeface="+mn-ea"/>
          <a:cs typeface="+mn-cs"/>
        </a:defRPr>
      </a:lvl3pPr>
      <a:lvl4pPr marL="2132653"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4pPr>
      <a:lvl5pPr marL="2742435" indent="-303304" algn="l" defTabSz="1217978" rtl="0" eaLnBrk="0" fontAlgn="base" hangingPunct="0">
        <a:spcBef>
          <a:spcPct val="20000"/>
        </a:spcBef>
        <a:spcAft>
          <a:spcPct val="0"/>
        </a:spcAft>
        <a:buFont typeface="Arial" charset="0"/>
        <a:buChar char="»"/>
        <a:defRPr sz="2001" kern="1200">
          <a:solidFill>
            <a:schemeClr val="accent1"/>
          </a:solidFill>
          <a:latin typeface="+mn-lt"/>
          <a:ea typeface="+mn-ea"/>
          <a:cs typeface="+mn-cs"/>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p:bodyStyle>
    <p:otherStyle>
      <a:defPPr>
        <a:defRPr lang="en-US"/>
      </a:defPPr>
      <a:lvl1pPr marL="0" algn="l" defTabSz="1219353" rtl="0" eaLnBrk="1" latinLnBrk="0" hangingPunct="1">
        <a:defRPr sz="2401" kern="1200">
          <a:solidFill>
            <a:schemeClr val="tx1"/>
          </a:solidFill>
          <a:latin typeface="+mn-lt"/>
          <a:ea typeface="+mn-ea"/>
          <a:cs typeface="+mn-cs"/>
        </a:defRPr>
      </a:lvl1pPr>
      <a:lvl2pPr marL="609676" algn="l" defTabSz="1219353" rtl="0" eaLnBrk="1" latinLnBrk="0" hangingPunct="1">
        <a:defRPr sz="2401" kern="1200">
          <a:solidFill>
            <a:schemeClr val="tx1"/>
          </a:solidFill>
          <a:latin typeface="+mn-lt"/>
          <a:ea typeface="+mn-ea"/>
          <a:cs typeface="+mn-cs"/>
        </a:defRPr>
      </a:lvl2pPr>
      <a:lvl3pPr marL="1219353" algn="l" defTabSz="1219353" rtl="0" eaLnBrk="1" latinLnBrk="0" hangingPunct="1">
        <a:defRPr sz="2401" kern="1200">
          <a:solidFill>
            <a:schemeClr val="tx1"/>
          </a:solidFill>
          <a:latin typeface="+mn-lt"/>
          <a:ea typeface="+mn-ea"/>
          <a:cs typeface="+mn-cs"/>
        </a:defRPr>
      </a:lvl3pPr>
      <a:lvl4pPr marL="1829029" algn="l" defTabSz="1219353" rtl="0" eaLnBrk="1" latinLnBrk="0" hangingPunct="1">
        <a:defRPr sz="2401" kern="1200">
          <a:solidFill>
            <a:schemeClr val="tx1"/>
          </a:solidFill>
          <a:latin typeface="+mn-lt"/>
          <a:ea typeface="+mn-ea"/>
          <a:cs typeface="+mn-cs"/>
        </a:defRPr>
      </a:lvl4pPr>
      <a:lvl5pPr marL="2438704" algn="l" defTabSz="1219353" rtl="0" eaLnBrk="1" latinLnBrk="0" hangingPunct="1">
        <a:defRPr sz="2401" kern="1200">
          <a:solidFill>
            <a:schemeClr val="tx1"/>
          </a:solidFill>
          <a:latin typeface="+mn-lt"/>
          <a:ea typeface="+mn-ea"/>
          <a:cs typeface="+mn-cs"/>
        </a:defRPr>
      </a:lvl5pPr>
      <a:lvl6pPr marL="3048381" algn="l" defTabSz="1219353" rtl="0" eaLnBrk="1" latinLnBrk="0" hangingPunct="1">
        <a:defRPr sz="2401" kern="1200">
          <a:solidFill>
            <a:schemeClr val="tx1"/>
          </a:solidFill>
          <a:latin typeface="+mn-lt"/>
          <a:ea typeface="+mn-ea"/>
          <a:cs typeface="+mn-cs"/>
        </a:defRPr>
      </a:lvl6pPr>
      <a:lvl7pPr marL="3658057" algn="l" defTabSz="1219353" rtl="0" eaLnBrk="1" latinLnBrk="0" hangingPunct="1">
        <a:defRPr sz="2401" kern="1200">
          <a:solidFill>
            <a:schemeClr val="tx1"/>
          </a:solidFill>
          <a:latin typeface="+mn-lt"/>
          <a:ea typeface="+mn-ea"/>
          <a:cs typeface="+mn-cs"/>
        </a:defRPr>
      </a:lvl7pPr>
      <a:lvl8pPr marL="4267733" algn="l" defTabSz="1219353" rtl="0" eaLnBrk="1" latinLnBrk="0" hangingPunct="1">
        <a:defRPr sz="2401" kern="1200">
          <a:solidFill>
            <a:schemeClr val="tx1"/>
          </a:solidFill>
          <a:latin typeface="+mn-lt"/>
          <a:ea typeface="+mn-ea"/>
          <a:cs typeface="+mn-cs"/>
        </a:defRPr>
      </a:lvl8pPr>
      <a:lvl9pPr marL="4877410" algn="l" defTabSz="1219353" rtl="0" eaLnBrk="1" latinLnBrk="0" hangingPunct="1">
        <a:defRPr sz="240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336">
          <p15:clr>
            <a:srgbClr val="F26B43"/>
          </p15:clr>
        </p15:guide>
        <p15:guide id="4" pos="73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notesSlide" Target="../notesSlides/notesSlide6.xml"/><Relationship Id="rId1" Type="http://schemas.openxmlformats.org/officeDocument/2006/relationships/slideLayout" Target="../slideLayouts/slideLayout7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notesSlide" Target="../notesSlides/notesSlide7.xml"/><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80.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6.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hyperlink" Target="https://levelup.techdata.com/viewdocument/azure-ses-setup-guide?CommunityKey=ff0760b3-a01c-4ff7-a6a0-8d750ae5385a&amp;tab=librarydocuments" TargetMode="External"/><Relationship Id="rId3" Type="http://schemas.openxmlformats.org/officeDocument/2006/relationships/hyperlink" Target="https://levelup.techdata.com/viewdocument/azure-iaas-battlecard?CommunityKey=ff0760b3-a01c-4ff7-a6a0-8d750ae5385a&amp;tab=librarydocuments" TargetMode="External"/><Relationship Id="rId7" Type="http://schemas.openxmlformats.org/officeDocument/2006/relationships/hyperlink" Target="https://levelup.techdata.com/viewdocument/data-sheet-customer-streamone-white?CommunityKey=ff0760b3-a01c-4ff7-a6a0-8d750ae5385a&amp;tab=librarydocuments"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hyperlink" Target="https://levelup.techdata.com/viewdocument/customer-presentation-azure-cloud-c?CommunityKey=ff0760b3-a01c-4ff7-a6a0-8d750ae5385a&amp;tab=librarydocuments" TargetMode="External"/><Relationship Id="rId5" Type="http://schemas.openxmlformats.org/officeDocument/2006/relationships/hyperlink" Target="https://levelup.techdata.com/viewdocument/why-resell-training-services-battle-1?CommunityKey=ff0760b3-a01c-4ff7-a6a0-8d750ae5385a&amp;tab=librarydocuments" TargetMode="External"/><Relationship Id="rId10" Type="http://schemas.openxmlformats.org/officeDocument/2006/relationships/hyperlink" Target="http://info.techdata.com/Partner-Investment-Request.html" TargetMode="External"/><Relationship Id="rId4" Type="http://schemas.openxmlformats.org/officeDocument/2006/relationships/hyperlink" Target="https://levelup.techdata.com/viewdocument/streamone-enterprise-solutions-batt?CommunityKey=ff0760b3-a01c-4ff7-a6a0-8d750ae5385a&amp;tab=librarydocuments" TargetMode="External"/><Relationship Id="rId9" Type="http://schemas.openxmlformats.org/officeDocument/2006/relationships/hyperlink" Target="http://info.techdata.com/MS-Azure-Cloud-Assessment-Quoting-and-Proof-of-Concept-Guide.html"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hyperlink" Target="mailto:enterprisecloudsales@techdata.com" TargetMode="External"/><Relationship Id="rId7"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54.xml"/><Relationship Id="rId6" Type="http://schemas.openxmlformats.org/officeDocument/2006/relationships/hyperlink" Target="http://www.techdata.com/content/tdcloud/index.html" TargetMode="External"/><Relationship Id="rId11" Type="http://schemas.openxmlformats.org/officeDocument/2006/relationships/image" Target="../media/image61.png"/><Relationship Id="rId5" Type="http://schemas.openxmlformats.org/officeDocument/2006/relationships/hyperlink" Target="https://twitter.com/TechDataCloud" TargetMode="External"/><Relationship Id="rId10" Type="http://schemas.openxmlformats.org/officeDocument/2006/relationships/image" Target="../media/image60.png"/><Relationship Id="rId4" Type="http://schemas.openxmlformats.org/officeDocument/2006/relationships/hyperlink" Target="https://cloudchannelnewsroom.com/" TargetMode="External"/><Relationship Id="rId9" Type="http://schemas.openxmlformats.org/officeDocument/2006/relationships/image" Target="../media/image59.png"/></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3600" dirty="0" smtClean="0"/>
              <a:t>Azure Partner Information Kit</a:t>
            </a:r>
            <a:endParaRPr lang="en-US" sz="3600" dirty="0"/>
          </a:p>
        </p:txBody>
      </p:sp>
      <p:sp>
        <p:nvSpPr>
          <p:cNvPr id="8" name="Text Placeholder 7"/>
          <p:cNvSpPr>
            <a:spLocks noGrp="1"/>
          </p:cNvSpPr>
          <p:nvPr>
            <p:ph type="subTitle" idx="1"/>
          </p:nvPr>
        </p:nvSpPr>
        <p:spPr/>
        <p:txBody>
          <a:bodyPr/>
          <a:lstStyle/>
          <a:p>
            <a:r>
              <a:rPr lang="en-US" dirty="0" smtClean="0"/>
              <a:t>Level 1: Cloud Control</a:t>
            </a:r>
          </a:p>
          <a:p>
            <a:endParaRPr lang="en-US" dirty="0"/>
          </a:p>
        </p:txBody>
      </p:sp>
      <p:sp>
        <p:nvSpPr>
          <p:cNvPr id="6" name="TextBox 5"/>
          <p:cNvSpPr txBox="1"/>
          <p:nvPr/>
        </p:nvSpPr>
        <p:spPr>
          <a:xfrm>
            <a:off x="10536697" y="6212745"/>
            <a:ext cx="1713697" cy="297454"/>
          </a:xfrm>
          <a:prstGeom prst="rect">
            <a:avLst/>
          </a:prstGeom>
          <a:noFill/>
        </p:spPr>
        <p:txBody>
          <a:bodyPr wrap="square" rtlCol="0">
            <a:spAutoFit/>
          </a:bodyPr>
          <a:lstStyle/>
          <a:p>
            <a:pPr algn="ctr"/>
            <a:r>
              <a:rPr lang="en-US" sz="1333" b="1" i="1" dirty="0">
                <a:solidFill>
                  <a:schemeClr val="bg1"/>
                </a:solidFill>
                <a:latin typeface="Helvetica Neue Light"/>
              </a:rPr>
              <a:t>techdata.com</a:t>
            </a:r>
          </a:p>
        </p:txBody>
      </p:sp>
    </p:spTree>
    <p:extLst>
      <p:ext uri="{BB962C8B-B14F-4D97-AF65-F5344CB8AC3E}">
        <p14:creationId xmlns:p14="http://schemas.microsoft.com/office/powerpoint/2010/main" val="156972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13911" y="3022626"/>
            <a:ext cx="4974767" cy="3535986"/>
          </a:xfrm>
          <a:prstGeom prst="rect">
            <a:avLst/>
          </a:prstGeom>
        </p:spPr>
      </p:pic>
      <p:sp>
        <p:nvSpPr>
          <p:cNvPr id="2" name="Title 1"/>
          <p:cNvSpPr>
            <a:spLocks noGrp="1"/>
          </p:cNvSpPr>
          <p:nvPr>
            <p:ph type="title"/>
          </p:nvPr>
        </p:nvSpPr>
        <p:spPr>
          <a:xfrm>
            <a:off x="508210" y="482768"/>
            <a:ext cx="11126510" cy="792162"/>
          </a:xfrm>
        </p:spPr>
        <p:txBody>
          <a:bodyPr/>
          <a:lstStyle/>
          <a:p>
            <a:r>
              <a:rPr lang="en-US" sz="3200" dirty="0" smtClean="0"/>
              <a:t>The Solution: StreamOne Enterprise Solutions Cloud Platform</a:t>
            </a:r>
            <a:endParaRPr lang="en-US" sz="3200" dirty="0"/>
          </a:p>
        </p:txBody>
      </p:sp>
      <p:grpSp>
        <p:nvGrpSpPr>
          <p:cNvPr id="17" name="Group 16"/>
          <p:cNvGrpSpPr/>
          <p:nvPr/>
        </p:nvGrpSpPr>
        <p:grpSpPr>
          <a:xfrm>
            <a:off x="389245" y="2217594"/>
            <a:ext cx="6224666" cy="3945305"/>
            <a:chOff x="508210" y="1855400"/>
            <a:chExt cx="6354967" cy="3945305"/>
          </a:xfrm>
        </p:grpSpPr>
        <p:sp>
          <p:nvSpPr>
            <p:cNvPr id="9" name="Freeform 8"/>
            <p:cNvSpPr/>
            <p:nvPr/>
          </p:nvSpPr>
          <p:spPr bwMode="auto">
            <a:xfrm>
              <a:off x="525932" y="1855400"/>
              <a:ext cx="6238148" cy="331142"/>
            </a:xfrm>
            <a:custGeom>
              <a:avLst/>
              <a:gdLst>
                <a:gd name="connsiteX0" fmla="*/ 0 w 2739628"/>
                <a:gd name="connsiteY0" fmla="*/ 0 h 923547"/>
                <a:gd name="connsiteX1" fmla="*/ 2739628 w 2739628"/>
                <a:gd name="connsiteY1" fmla="*/ 0 h 923547"/>
                <a:gd name="connsiteX2" fmla="*/ 2739628 w 2739628"/>
                <a:gd name="connsiteY2" fmla="*/ 923547 h 923547"/>
                <a:gd name="connsiteX3" fmla="*/ 0 w 2739628"/>
                <a:gd name="connsiteY3" fmla="*/ 923547 h 923547"/>
                <a:gd name="connsiteX4" fmla="*/ 0 w 2739628"/>
                <a:gd name="connsiteY4" fmla="*/ 0 h 923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923547">
                  <a:moveTo>
                    <a:pt x="0" y="0"/>
                  </a:moveTo>
                  <a:lnTo>
                    <a:pt x="2739628" y="0"/>
                  </a:lnTo>
                  <a:lnTo>
                    <a:pt x="2739628" y="923547"/>
                  </a:lnTo>
                  <a:lnTo>
                    <a:pt x="0" y="923547"/>
                  </a:lnTo>
                  <a:lnTo>
                    <a:pt x="0" y="0"/>
                  </a:lnTo>
                  <a:close/>
                </a:path>
              </a:pathLst>
            </a:custGeom>
            <a:solidFill>
              <a:schemeClr val="accent2">
                <a:alpha val="85098"/>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6680" tIns="60960" rIns="106680" bIns="60960" spcCol="1270" anchor="ctr"/>
            <a:lstStyle/>
            <a:p>
              <a:pPr algn="ctr" defTabSz="666734" fontAlgn="auto">
                <a:lnSpc>
                  <a:spcPct val="90000"/>
                </a:lnSpc>
                <a:spcBef>
                  <a:spcPts val="0"/>
                </a:spcBef>
                <a:spcAft>
                  <a:spcPct val="35000"/>
                </a:spcAft>
                <a:defRPr/>
              </a:pPr>
              <a:r>
                <a:rPr lang="en-US" dirty="0" smtClean="0">
                  <a:solidFill>
                    <a:prstClr val="white"/>
                  </a:solidFill>
                  <a:latin typeface="+mj-lt"/>
                  <a:cs typeface="Arial" panose="020B0604020202020204" pitchFamily="34" charset="0"/>
                </a:rPr>
                <a:t>Centralizes </a:t>
              </a:r>
              <a:r>
                <a:rPr lang="en-US" dirty="0">
                  <a:solidFill>
                    <a:prstClr val="white"/>
                  </a:solidFill>
                  <a:latin typeface="+mj-lt"/>
                  <a:cs typeface="Arial" panose="020B0604020202020204" pitchFamily="34" charset="0"/>
                </a:rPr>
                <a:t>accounts into consolidated billing model </a:t>
              </a:r>
            </a:p>
          </p:txBody>
        </p:sp>
        <p:sp>
          <p:nvSpPr>
            <p:cNvPr id="10" name="Freeform 9"/>
            <p:cNvSpPr/>
            <p:nvPr/>
          </p:nvSpPr>
          <p:spPr bwMode="auto">
            <a:xfrm>
              <a:off x="525931" y="2186542"/>
              <a:ext cx="6337246" cy="807303"/>
            </a:xfrm>
            <a:custGeom>
              <a:avLst/>
              <a:gdLst>
                <a:gd name="connsiteX0" fmla="*/ 0 w 2739628"/>
                <a:gd name="connsiteY0" fmla="*/ 0 h 1935225"/>
                <a:gd name="connsiteX1" fmla="*/ 2739628 w 2739628"/>
                <a:gd name="connsiteY1" fmla="*/ 0 h 1935225"/>
                <a:gd name="connsiteX2" fmla="*/ 2739628 w 2739628"/>
                <a:gd name="connsiteY2" fmla="*/ 1935225 h 1935225"/>
                <a:gd name="connsiteX3" fmla="*/ 0 w 2739628"/>
                <a:gd name="connsiteY3" fmla="*/ 1935225 h 1935225"/>
                <a:gd name="connsiteX4" fmla="*/ 0 w 2739628"/>
                <a:gd name="connsiteY4" fmla="*/ 0 h 1935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1935225">
                  <a:moveTo>
                    <a:pt x="0" y="0"/>
                  </a:moveTo>
                  <a:lnTo>
                    <a:pt x="2739628" y="0"/>
                  </a:lnTo>
                  <a:lnTo>
                    <a:pt x="2739628" y="1935225"/>
                  </a:lnTo>
                  <a:lnTo>
                    <a:pt x="0" y="1935225"/>
                  </a:lnTo>
                  <a:lnTo>
                    <a:pt x="0" y="0"/>
                  </a:lnTo>
                  <a:close/>
                </a:path>
              </a:pathLst>
            </a:custGeom>
            <a:noFill/>
            <a:ln w="9525">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80011" tIns="80011" rIns="106680" bIns="120015"/>
            <a:lstStyle/>
            <a:p>
              <a:pPr marL="173034" lvl="1" indent="-173034" defTabSz="666734" fontAlgn="auto">
                <a:spcBef>
                  <a:spcPts val="0"/>
                </a:spcBef>
                <a:spcAft>
                  <a:spcPts val="600"/>
                </a:spcAft>
                <a:buFont typeface="Wingdings" charset="0"/>
                <a:buChar char="ü"/>
              </a:pPr>
              <a:r>
                <a:rPr lang="en-US" altLang="en-US" sz="1600" dirty="0" smtClean="0">
                  <a:solidFill>
                    <a:prstClr val="black"/>
                  </a:solidFill>
                  <a:latin typeface="+mj-lt"/>
                </a:rPr>
                <a:t>Reduce </a:t>
              </a:r>
              <a:r>
                <a:rPr lang="en-US" altLang="en-US" sz="1600" dirty="0">
                  <a:solidFill>
                    <a:prstClr val="black"/>
                  </a:solidFill>
                  <a:latin typeface="+mj-lt"/>
                </a:rPr>
                <a:t>account sprawl</a:t>
              </a:r>
            </a:p>
            <a:p>
              <a:pPr marL="173034" lvl="1" indent="-173034" defTabSz="666734" fontAlgn="auto">
                <a:spcBef>
                  <a:spcPts val="0"/>
                </a:spcBef>
                <a:spcAft>
                  <a:spcPts val="600"/>
                </a:spcAft>
                <a:buFont typeface="Wingdings" charset="0"/>
                <a:buChar char="ü"/>
              </a:pPr>
              <a:r>
                <a:rPr lang="en-US" altLang="en-US" sz="1600" dirty="0" smtClean="0">
                  <a:solidFill>
                    <a:prstClr val="black"/>
                  </a:solidFill>
                  <a:latin typeface="+mj-lt"/>
                </a:rPr>
                <a:t>Take </a:t>
              </a:r>
              <a:r>
                <a:rPr lang="en-US" altLang="en-US" sz="1600" dirty="0">
                  <a:solidFill>
                    <a:prstClr val="black"/>
                  </a:solidFill>
                  <a:latin typeface="+mj-lt"/>
                </a:rPr>
                <a:t>advantage of compute and storage volume </a:t>
              </a:r>
              <a:r>
                <a:rPr lang="en-US" altLang="en-US" sz="1600" dirty="0" smtClean="0">
                  <a:solidFill>
                    <a:prstClr val="black"/>
                  </a:solidFill>
                  <a:latin typeface="+mj-lt"/>
                </a:rPr>
                <a:t>tiers</a:t>
              </a:r>
              <a:endParaRPr lang="en-US" altLang="en-US" sz="1600" b="1" dirty="0">
                <a:solidFill>
                  <a:srgbClr val="FF0000"/>
                </a:solidFill>
                <a:latin typeface="+mj-lt"/>
              </a:endParaRPr>
            </a:p>
          </p:txBody>
        </p:sp>
        <p:sp>
          <p:nvSpPr>
            <p:cNvPr id="11" name="Freeform 10"/>
            <p:cNvSpPr/>
            <p:nvPr/>
          </p:nvSpPr>
          <p:spPr bwMode="auto">
            <a:xfrm>
              <a:off x="508210" y="2978537"/>
              <a:ext cx="6273590" cy="315891"/>
            </a:xfrm>
            <a:custGeom>
              <a:avLst/>
              <a:gdLst>
                <a:gd name="connsiteX0" fmla="*/ 0 w 2739628"/>
                <a:gd name="connsiteY0" fmla="*/ 0 h 923547"/>
                <a:gd name="connsiteX1" fmla="*/ 2739628 w 2739628"/>
                <a:gd name="connsiteY1" fmla="*/ 0 h 923547"/>
                <a:gd name="connsiteX2" fmla="*/ 2739628 w 2739628"/>
                <a:gd name="connsiteY2" fmla="*/ 923547 h 923547"/>
                <a:gd name="connsiteX3" fmla="*/ 0 w 2739628"/>
                <a:gd name="connsiteY3" fmla="*/ 923547 h 923547"/>
                <a:gd name="connsiteX4" fmla="*/ 0 w 2739628"/>
                <a:gd name="connsiteY4" fmla="*/ 0 h 923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923547">
                  <a:moveTo>
                    <a:pt x="0" y="0"/>
                  </a:moveTo>
                  <a:lnTo>
                    <a:pt x="2739628" y="0"/>
                  </a:lnTo>
                  <a:lnTo>
                    <a:pt x="2739628" y="923547"/>
                  </a:lnTo>
                  <a:lnTo>
                    <a:pt x="0" y="923547"/>
                  </a:lnTo>
                  <a:lnTo>
                    <a:pt x="0" y="0"/>
                  </a:lnTo>
                  <a:close/>
                </a:path>
              </a:pathLst>
            </a:custGeom>
            <a:solidFill>
              <a:schemeClr val="accent2">
                <a:alpha val="85098"/>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6680" tIns="60960" rIns="106680" bIns="60960" spcCol="1270" anchor="ctr"/>
            <a:lstStyle/>
            <a:p>
              <a:pPr algn="ctr" defTabSz="666734" fontAlgn="auto">
                <a:lnSpc>
                  <a:spcPct val="90000"/>
                </a:lnSpc>
                <a:spcBef>
                  <a:spcPts val="0"/>
                </a:spcBef>
                <a:spcAft>
                  <a:spcPct val="35000"/>
                </a:spcAft>
                <a:defRPr/>
              </a:pPr>
              <a:r>
                <a:rPr lang="en-US" dirty="0">
                  <a:solidFill>
                    <a:prstClr val="white"/>
                  </a:solidFill>
                  <a:latin typeface="+mj-lt"/>
                  <a:cs typeface="Arial" panose="020B0604020202020204" pitchFamily="34" charset="0"/>
                </a:rPr>
                <a:t>Accurately </a:t>
              </a:r>
              <a:r>
                <a:rPr lang="en-US" dirty="0" smtClean="0">
                  <a:solidFill>
                    <a:prstClr val="white"/>
                  </a:solidFill>
                  <a:latin typeface="+mj-lt"/>
                  <a:cs typeface="Arial" panose="020B0604020202020204" pitchFamily="34" charset="0"/>
                </a:rPr>
                <a:t>maps </a:t>
              </a:r>
              <a:r>
                <a:rPr lang="en-US" dirty="0">
                  <a:solidFill>
                    <a:prstClr val="white"/>
                  </a:solidFill>
                  <a:latin typeface="+mj-lt"/>
                  <a:cs typeface="Arial" panose="020B0604020202020204" pitchFamily="34" charset="0"/>
                </a:rPr>
                <a:t>charge-back costs</a:t>
              </a:r>
            </a:p>
          </p:txBody>
        </p:sp>
        <p:sp>
          <p:nvSpPr>
            <p:cNvPr id="12" name="Freeform 11"/>
            <p:cNvSpPr/>
            <p:nvPr/>
          </p:nvSpPr>
          <p:spPr bwMode="auto">
            <a:xfrm>
              <a:off x="508210" y="3345066"/>
              <a:ext cx="6255869" cy="1134136"/>
            </a:xfrm>
            <a:custGeom>
              <a:avLst/>
              <a:gdLst>
                <a:gd name="connsiteX0" fmla="*/ 0 w 2739628"/>
                <a:gd name="connsiteY0" fmla="*/ 0 h 1935225"/>
                <a:gd name="connsiteX1" fmla="*/ 2739628 w 2739628"/>
                <a:gd name="connsiteY1" fmla="*/ 0 h 1935225"/>
                <a:gd name="connsiteX2" fmla="*/ 2739628 w 2739628"/>
                <a:gd name="connsiteY2" fmla="*/ 1935225 h 1935225"/>
                <a:gd name="connsiteX3" fmla="*/ 0 w 2739628"/>
                <a:gd name="connsiteY3" fmla="*/ 1935225 h 1935225"/>
                <a:gd name="connsiteX4" fmla="*/ 0 w 2739628"/>
                <a:gd name="connsiteY4" fmla="*/ 0 h 1935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1935225">
                  <a:moveTo>
                    <a:pt x="0" y="0"/>
                  </a:moveTo>
                  <a:lnTo>
                    <a:pt x="2739628" y="0"/>
                  </a:lnTo>
                  <a:lnTo>
                    <a:pt x="2739628" y="1935225"/>
                  </a:lnTo>
                  <a:lnTo>
                    <a:pt x="0" y="1935225"/>
                  </a:lnTo>
                  <a:lnTo>
                    <a:pt x="0" y="0"/>
                  </a:lnTo>
                  <a:close/>
                </a:path>
              </a:pathLst>
            </a:custGeom>
            <a:noFill/>
            <a:ln w="12700">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80011" tIns="80011" rIns="106680" bIns="120015" spcCol="1270"/>
            <a:lstStyle/>
            <a:p>
              <a:pPr marL="173034" lvl="1" indent="-173034" defTabSz="666734" fontAlgn="auto">
                <a:spcBef>
                  <a:spcPts val="0"/>
                </a:spcBef>
                <a:spcAft>
                  <a:spcPts val="600"/>
                </a:spcAft>
                <a:buFont typeface="Wingdings" panose="05000000000000000000" pitchFamily="2" charset="2"/>
                <a:buChar char="ü"/>
                <a:defRPr/>
              </a:pPr>
              <a:r>
                <a:rPr lang="en-US" sz="1600" dirty="0" smtClean="0">
                  <a:solidFill>
                    <a:prstClr val="black">
                      <a:hueOff val="0"/>
                      <a:satOff val="0"/>
                      <a:lumOff val="0"/>
                      <a:alphaOff val="0"/>
                    </a:prstClr>
                  </a:solidFill>
                  <a:latin typeface="+mj-lt"/>
                  <a:cs typeface="Arial" panose="020B0604020202020204" pitchFamily="34" charset="0"/>
                </a:rPr>
                <a:t>Improve </a:t>
              </a:r>
              <a:r>
                <a:rPr lang="en-US" sz="1600" dirty="0">
                  <a:solidFill>
                    <a:prstClr val="black">
                      <a:hueOff val="0"/>
                      <a:satOff val="0"/>
                      <a:lumOff val="0"/>
                      <a:alphaOff val="0"/>
                    </a:prstClr>
                  </a:solidFill>
                  <a:latin typeface="+mj-lt"/>
                  <a:cs typeface="Arial" panose="020B0604020202020204" pitchFamily="34" charset="0"/>
                </a:rPr>
                <a:t>oversight/control of departmental spend </a:t>
              </a:r>
            </a:p>
            <a:p>
              <a:pPr marL="173034" lvl="1" indent="-173034" defTabSz="666734" fontAlgn="auto">
                <a:spcBef>
                  <a:spcPts val="0"/>
                </a:spcBef>
                <a:spcAft>
                  <a:spcPts val="600"/>
                </a:spcAft>
                <a:buFont typeface="Wingdings" panose="05000000000000000000" pitchFamily="2" charset="2"/>
                <a:buChar char="ü"/>
                <a:defRPr/>
              </a:pPr>
              <a:r>
                <a:rPr lang="en-US" sz="1600" dirty="0">
                  <a:solidFill>
                    <a:prstClr val="black">
                      <a:hueOff val="0"/>
                      <a:satOff val="0"/>
                      <a:lumOff val="0"/>
                      <a:alphaOff val="0"/>
                    </a:prstClr>
                  </a:solidFill>
                  <a:latin typeface="+mj-lt"/>
                  <a:cs typeface="Arial" panose="020B0604020202020204" pitchFamily="34" charset="0"/>
                </a:rPr>
                <a:t>Accurately </a:t>
              </a:r>
              <a:r>
                <a:rPr lang="en-US" sz="1600" dirty="0" smtClean="0">
                  <a:solidFill>
                    <a:prstClr val="black">
                      <a:hueOff val="0"/>
                      <a:satOff val="0"/>
                      <a:lumOff val="0"/>
                      <a:alphaOff val="0"/>
                    </a:prstClr>
                  </a:solidFill>
                  <a:latin typeface="+mj-lt"/>
                  <a:cs typeface="Arial" panose="020B0604020202020204" pitchFamily="34" charset="0"/>
                </a:rPr>
                <a:t>assign </a:t>
              </a:r>
              <a:r>
                <a:rPr lang="en-US" sz="1600" dirty="0">
                  <a:solidFill>
                    <a:prstClr val="black">
                      <a:hueOff val="0"/>
                      <a:satOff val="0"/>
                      <a:lumOff val="0"/>
                      <a:alphaOff val="0"/>
                    </a:prstClr>
                  </a:solidFill>
                  <a:latin typeface="+mj-lt"/>
                  <a:cs typeface="Arial" panose="020B0604020202020204" pitchFamily="34" charset="0"/>
                </a:rPr>
                <a:t>and </a:t>
              </a:r>
              <a:r>
                <a:rPr lang="en-US" sz="1600" dirty="0" smtClean="0">
                  <a:solidFill>
                    <a:prstClr val="black">
                      <a:hueOff val="0"/>
                      <a:satOff val="0"/>
                      <a:lumOff val="0"/>
                      <a:alphaOff val="0"/>
                    </a:prstClr>
                  </a:solidFill>
                  <a:latin typeface="+mj-lt"/>
                  <a:cs typeface="Arial" panose="020B0604020202020204" pitchFamily="34" charset="0"/>
                </a:rPr>
                <a:t>manage </a:t>
              </a:r>
              <a:r>
                <a:rPr lang="en-US" sz="1600" dirty="0">
                  <a:solidFill>
                    <a:prstClr val="black">
                      <a:hueOff val="0"/>
                      <a:satOff val="0"/>
                      <a:lumOff val="0"/>
                      <a:alphaOff val="0"/>
                    </a:prstClr>
                  </a:solidFill>
                  <a:latin typeface="+mj-lt"/>
                  <a:cs typeface="Arial" panose="020B0604020202020204" pitchFamily="34" charset="0"/>
                </a:rPr>
                <a:t>charge-back costs</a:t>
              </a:r>
            </a:p>
            <a:p>
              <a:pPr marL="173034" lvl="1" indent="-173034" defTabSz="666734" fontAlgn="auto">
                <a:spcBef>
                  <a:spcPts val="0"/>
                </a:spcBef>
                <a:spcAft>
                  <a:spcPts val="600"/>
                </a:spcAft>
                <a:buFont typeface="Wingdings" panose="05000000000000000000" pitchFamily="2" charset="2"/>
                <a:buChar char="ü"/>
                <a:defRPr/>
              </a:pPr>
              <a:r>
                <a:rPr lang="en-US" sz="1600" dirty="0" smtClean="0">
                  <a:solidFill>
                    <a:prstClr val="black">
                      <a:hueOff val="0"/>
                      <a:satOff val="0"/>
                      <a:lumOff val="0"/>
                      <a:alphaOff val="0"/>
                    </a:prstClr>
                  </a:solidFill>
                  <a:latin typeface="+mj-lt"/>
                  <a:cs typeface="Arial" panose="020B0604020202020204" pitchFamily="34" charset="0"/>
                </a:rPr>
                <a:t>Provides granular </a:t>
              </a:r>
              <a:r>
                <a:rPr lang="en-US" sz="1600" dirty="0">
                  <a:solidFill>
                    <a:prstClr val="black">
                      <a:hueOff val="0"/>
                      <a:satOff val="0"/>
                      <a:lumOff val="0"/>
                      <a:alphaOff val="0"/>
                    </a:prstClr>
                  </a:solidFill>
                  <a:latin typeface="+mj-lt"/>
                  <a:cs typeface="Arial" panose="020B0604020202020204" pitchFamily="34" charset="0"/>
                </a:rPr>
                <a:t>reporting for departmental level visibility</a:t>
              </a:r>
            </a:p>
          </p:txBody>
        </p:sp>
        <p:sp>
          <p:nvSpPr>
            <p:cNvPr id="14" name="Freeform 13"/>
            <p:cNvSpPr/>
            <p:nvPr/>
          </p:nvSpPr>
          <p:spPr bwMode="auto">
            <a:xfrm>
              <a:off x="525931" y="4479202"/>
              <a:ext cx="6272704" cy="329113"/>
            </a:xfrm>
            <a:custGeom>
              <a:avLst/>
              <a:gdLst>
                <a:gd name="connsiteX0" fmla="*/ 0 w 2739628"/>
                <a:gd name="connsiteY0" fmla="*/ 0 h 923547"/>
                <a:gd name="connsiteX1" fmla="*/ 2739628 w 2739628"/>
                <a:gd name="connsiteY1" fmla="*/ 0 h 923547"/>
                <a:gd name="connsiteX2" fmla="*/ 2739628 w 2739628"/>
                <a:gd name="connsiteY2" fmla="*/ 923547 h 923547"/>
                <a:gd name="connsiteX3" fmla="*/ 0 w 2739628"/>
                <a:gd name="connsiteY3" fmla="*/ 923547 h 923547"/>
                <a:gd name="connsiteX4" fmla="*/ 0 w 2739628"/>
                <a:gd name="connsiteY4" fmla="*/ 0 h 923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923547">
                  <a:moveTo>
                    <a:pt x="0" y="0"/>
                  </a:moveTo>
                  <a:lnTo>
                    <a:pt x="2739628" y="0"/>
                  </a:lnTo>
                  <a:lnTo>
                    <a:pt x="2739628" y="923547"/>
                  </a:lnTo>
                  <a:lnTo>
                    <a:pt x="0" y="923547"/>
                  </a:lnTo>
                  <a:lnTo>
                    <a:pt x="0" y="0"/>
                  </a:lnTo>
                  <a:close/>
                </a:path>
              </a:pathLst>
            </a:custGeom>
            <a:solidFill>
              <a:schemeClr val="accent2">
                <a:alpha val="85098"/>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6680" tIns="60960" rIns="106680" bIns="60960" spcCol="1270" anchor="ctr"/>
            <a:lstStyle/>
            <a:p>
              <a:pPr algn="ctr" defTabSz="666734" fontAlgn="auto">
                <a:lnSpc>
                  <a:spcPct val="90000"/>
                </a:lnSpc>
                <a:spcBef>
                  <a:spcPts val="0"/>
                </a:spcBef>
                <a:spcAft>
                  <a:spcPct val="35000"/>
                </a:spcAft>
                <a:defRPr/>
              </a:pPr>
              <a:r>
                <a:rPr lang="en-US" dirty="0" smtClean="0">
                  <a:solidFill>
                    <a:prstClr val="white"/>
                  </a:solidFill>
                  <a:latin typeface="+mj-lt"/>
                  <a:cs typeface="Arial" panose="020B0604020202020204" pitchFamily="34" charset="0"/>
                </a:rPr>
                <a:t>Streamlines </a:t>
              </a:r>
              <a:r>
                <a:rPr lang="en-US" dirty="0">
                  <a:solidFill>
                    <a:prstClr val="white"/>
                  </a:solidFill>
                  <a:latin typeface="+mj-lt"/>
                  <a:cs typeface="Arial" panose="020B0604020202020204" pitchFamily="34" charset="0"/>
                </a:rPr>
                <a:t>management </a:t>
              </a:r>
            </a:p>
          </p:txBody>
        </p:sp>
        <p:sp>
          <p:nvSpPr>
            <p:cNvPr id="15" name="Freeform 14"/>
            <p:cNvSpPr/>
            <p:nvPr/>
          </p:nvSpPr>
          <p:spPr bwMode="auto">
            <a:xfrm>
              <a:off x="508210" y="4779785"/>
              <a:ext cx="6273590" cy="1020920"/>
            </a:xfrm>
            <a:custGeom>
              <a:avLst/>
              <a:gdLst>
                <a:gd name="connsiteX0" fmla="*/ 0 w 2739628"/>
                <a:gd name="connsiteY0" fmla="*/ 0 h 1935225"/>
                <a:gd name="connsiteX1" fmla="*/ 2739628 w 2739628"/>
                <a:gd name="connsiteY1" fmla="*/ 0 h 1935225"/>
                <a:gd name="connsiteX2" fmla="*/ 2739628 w 2739628"/>
                <a:gd name="connsiteY2" fmla="*/ 1935225 h 1935225"/>
                <a:gd name="connsiteX3" fmla="*/ 0 w 2739628"/>
                <a:gd name="connsiteY3" fmla="*/ 1935225 h 1935225"/>
                <a:gd name="connsiteX4" fmla="*/ 0 w 2739628"/>
                <a:gd name="connsiteY4" fmla="*/ 0 h 1935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1935225">
                  <a:moveTo>
                    <a:pt x="0" y="0"/>
                  </a:moveTo>
                  <a:lnTo>
                    <a:pt x="2739628" y="0"/>
                  </a:lnTo>
                  <a:lnTo>
                    <a:pt x="2739628" y="1935225"/>
                  </a:lnTo>
                  <a:lnTo>
                    <a:pt x="0" y="1935225"/>
                  </a:lnTo>
                  <a:lnTo>
                    <a:pt x="0" y="0"/>
                  </a:lnTo>
                  <a:close/>
                </a:path>
              </a:pathLst>
            </a:custGeom>
            <a:noFill/>
            <a:ln w="9525">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80011" tIns="80011" rIns="106680" bIns="120015" spcCol="1270"/>
            <a:lstStyle/>
            <a:p>
              <a:pPr marL="173034" lvl="1" indent="-173034" defTabSz="666734" fontAlgn="auto">
                <a:spcBef>
                  <a:spcPts val="0"/>
                </a:spcBef>
                <a:spcAft>
                  <a:spcPts val="600"/>
                </a:spcAft>
                <a:buFont typeface="Wingdings" panose="05000000000000000000" pitchFamily="2" charset="2"/>
                <a:buChar char="ü"/>
                <a:defRPr/>
              </a:pPr>
              <a:r>
                <a:rPr lang="en-US" sz="1600" dirty="0">
                  <a:solidFill>
                    <a:prstClr val="black"/>
                  </a:solidFill>
                  <a:latin typeface="+mj-lt"/>
                  <a:cs typeface="Arial" panose="020B0604020202020204" pitchFamily="34" charset="0"/>
                </a:rPr>
                <a:t>Built-in approval based workflows with customizable templates</a:t>
              </a:r>
            </a:p>
            <a:p>
              <a:pPr marL="173034" lvl="1" indent="-173034" defTabSz="666734" fontAlgn="auto">
                <a:spcBef>
                  <a:spcPts val="0"/>
                </a:spcBef>
                <a:spcAft>
                  <a:spcPts val="600"/>
                </a:spcAft>
                <a:buFont typeface="Wingdings" panose="05000000000000000000" pitchFamily="2" charset="2"/>
                <a:buChar char="ü"/>
                <a:defRPr/>
              </a:pPr>
              <a:r>
                <a:rPr lang="en-US" sz="1600" dirty="0">
                  <a:solidFill>
                    <a:prstClr val="black"/>
                  </a:solidFill>
                  <a:latin typeface="+mj-lt"/>
                  <a:cs typeface="Arial" panose="020B0604020202020204" pitchFamily="34" charset="0"/>
                </a:rPr>
                <a:t>Easy migrate existing </a:t>
              </a:r>
              <a:r>
                <a:rPr lang="en-US" sz="1600" dirty="0" smtClean="0">
                  <a:solidFill>
                    <a:prstClr val="black"/>
                  </a:solidFill>
                  <a:latin typeface="+mj-lt"/>
                  <a:cs typeface="Arial" panose="020B0604020202020204" pitchFamily="34" charset="0"/>
                </a:rPr>
                <a:t>subscriptions and </a:t>
              </a:r>
              <a:r>
                <a:rPr lang="en-US" sz="1600" dirty="0">
                  <a:solidFill>
                    <a:prstClr val="black"/>
                  </a:solidFill>
                  <a:latin typeface="+mj-lt"/>
                  <a:cs typeface="Arial" panose="020B0604020202020204" pitchFamily="34" charset="0"/>
                </a:rPr>
                <a:t>link new accounts</a:t>
              </a:r>
            </a:p>
            <a:p>
              <a:pPr marL="173034" lvl="1" indent="-173034" defTabSz="666734" fontAlgn="auto">
                <a:spcBef>
                  <a:spcPts val="0"/>
                </a:spcBef>
                <a:spcAft>
                  <a:spcPts val="600"/>
                </a:spcAft>
                <a:buFont typeface="Wingdings" panose="05000000000000000000" pitchFamily="2" charset="2"/>
                <a:buChar char="ü"/>
                <a:defRPr/>
              </a:pPr>
              <a:r>
                <a:rPr lang="en-US" sz="1600" dirty="0" smtClean="0">
                  <a:solidFill>
                    <a:prstClr val="black"/>
                  </a:solidFill>
                  <a:latin typeface="+mj-lt"/>
                  <a:cs typeface="Arial" panose="020B0604020202020204" pitchFamily="34" charset="0"/>
                </a:rPr>
                <a:t>Department </a:t>
              </a:r>
              <a:r>
                <a:rPr lang="en-US" sz="1600" dirty="0">
                  <a:solidFill>
                    <a:prstClr val="black"/>
                  </a:solidFill>
                  <a:latin typeface="+mj-lt"/>
                  <a:cs typeface="Arial" panose="020B0604020202020204" pitchFamily="34" charset="0"/>
                </a:rPr>
                <a:t>level self-service portal for </a:t>
              </a:r>
              <a:r>
                <a:rPr lang="en-US" sz="1600" dirty="0" smtClean="0">
                  <a:solidFill>
                    <a:schemeClr val="tx1"/>
                  </a:solidFill>
                  <a:latin typeface="+mj-lt"/>
                  <a:cs typeface="Arial" panose="020B0604020202020204" pitchFamily="34" charset="0"/>
                </a:rPr>
                <a:t>new subscription </a:t>
              </a:r>
              <a:r>
                <a:rPr lang="en-US" sz="1600" dirty="0">
                  <a:solidFill>
                    <a:prstClr val="black"/>
                  </a:solidFill>
                  <a:latin typeface="+mj-lt"/>
                  <a:cs typeface="Arial" panose="020B0604020202020204" pitchFamily="34" charset="0"/>
                </a:rPr>
                <a:t>requests</a:t>
              </a:r>
            </a:p>
          </p:txBody>
        </p:sp>
      </p:grpSp>
      <p:pic>
        <p:nvPicPr>
          <p:cNvPr id="3" name="Picture 2"/>
          <p:cNvPicPr>
            <a:picLocks noChangeAspect="1"/>
          </p:cNvPicPr>
          <p:nvPr/>
        </p:nvPicPr>
        <p:blipFill>
          <a:blip r:embed="rId3"/>
          <a:stretch>
            <a:fillRect/>
          </a:stretch>
        </p:blipFill>
        <p:spPr>
          <a:xfrm>
            <a:off x="8489634" y="2094964"/>
            <a:ext cx="3572625" cy="2860838"/>
          </a:xfrm>
          <a:prstGeom prst="rect">
            <a:avLst/>
          </a:prstGeom>
        </p:spPr>
      </p:pic>
      <p:sp>
        <p:nvSpPr>
          <p:cNvPr id="18" name="TextBox 17"/>
          <p:cNvSpPr txBox="1"/>
          <p:nvPr/>
        </p:nvSpPr>
        <p:spPr>
          <a:xfrm>
            <a:off x="250297" y="1448633"/>
            <a:ext cx="11179703" cy="646331"/>
          </a:xfrm>
          <a:prstGeom prst="rect">
            <a:avLst/>
          </a:prstGeom>
          <a:noFill/>
        </p:spPr>
        <p:txBody>
          <a:bodyPr wrap="square" rtlCol="0">
            <a:spAutoFit/>
          </a:bodyPr>
          <a:lstStyle/>
          <a:p>
            <a:r>
              <a:rPr lang="en-US" dirty="0" smtClean="0">
                <a:latin typeface="+mj-lt"/>
              </a:rPr>
              <a:t>StreamOne uniquely provides </a:t>
            </a:r>
            <a:r>
              <a:rPr lang="en-US" dirty="0">
                <a:latin typeface="+mj-lt"/>
              </a:rPr>
              <a:t>channel partners and their customers the ability to </a:t>
            </a:r>
            <a:r>
              <a:rPr lang="en-US" dirty="0" smtClean="0">
                <a:latin typeface="+mj-lt"/>
              </a:rPr>
              <a:t>manage industry-leading </a:t>
            </a:r>
            <a:r>
              <a:rPr lang="en-US" dirty="0">
                <a:latin typeface="+mj-lt"/>
              </a:rPr>
              <a:t>cloud infrastructure services </a:t>
            </a:r>
            <a:r>
              <a:rPr lang="en-US" dirty="0" smtClean="0">
                <a:latin typeface="+mj-lt"/>
              </a:rPr>
              <a:t>for </a:t>
            </a:r>
            <a:r>
              <a:rPr lang="en-US" dirty="0">
                <a:latin typeface="+mj-lt"/>
              </a:rPr>
              <a:t>greater </a:t>
            </a:r>
            <a:r>
              <a:rPr lang="en-US" dirty="0" smtClean="0">
                <a:latin typeface="+mj-lt"/>
              </a:rPr>
              <a:t>efficiency with </a:t>
            </a:r>
            <a:r>
              <a:rPr lang="en-US" dirty="0">
                <a:latin typeface="+mj-lt"/>
              </a:rPr>
              <a:t>dashboards, </a:t>
            </a:r>
            <a:r>
              <a:rPr lang="en-US" dirty="0" smtClean="0">
                <a:latin typeface="+mj-lt"/>
              </a:rPr>
              <a:t>analytics, </a:t>
            </a:r>
            <a:r>
              <a:rPr lang="en-US" dirty="0">
                <a:latin typeface="+mj-lt"/>
              </a:rPr>
              <a:t>and end-customer access and </a:t>
            </a:r>
            <a:r>
              <a:rPr lang="en-US" dirty="0" smtClean="0">
                <a:latin typeface="+mj-lt"/>
              </a:rPr>
              <a:t>control.</a:t>
            </a:r>
            <a:endParaRPr lang="en-US" dirty="0">
              <a:latin typeface="+mj-lt"/>
            </a:endParaRPr>
          </a:p>
        </p:txBody>
      </p:sp>
    </p:spTree>
    <p:extLst>
      <p:ext uri="{BB962C8B-B14F-4D97-AF65-F5344CB8AC3E}">
        <p14:creationId xmlns:p14="http://schemas.microsoft.com/office/powerpoint/2010/main" val="623199419"/>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177A90-1A5E-42F6-9E58-6A1634ACD0EA}"/>
              </a:ext>
            </a:extLst>
          </p:cNvPr>
          <p:cNvSpPr>
            <a:spLocks noGrp="1"/>
          </p:cNvSpPr>
          <p:nvPr>
            <p:ph type="title"/>
          </p:nvPr>
        </p:nvSpPr>
        <p:spPr>
          <a:xfrm>
            <a:off x="599734" y="727271"/>
            <a:ext cx="11126510" cy="792162"/>
          </a:xfrm>
        </p:spPr>
        <p:txBody>
          <a:bodyPr/>
          <a:lstStyle/>
          <a:p>
            <a:r>
              <a:rPr lang="en-US" dirty="0"/>
              <a:t>Build Your Revenue and Profit by adding </a:t>
            </a:r>
            <a:r>
              <a:rPr lang="en-US" dirty="0" smtClean="0"/>
              <a:t>Cloud Services </a:t>
            </a:r>
            <a:r>
              <a:rPr lang="en-US" dirty="0"/>
              <a:t>to provide a more comprehensive customer </a:t>
            </a:r>
            <a:r>
              <a:rPr lang="en-US" dirty="0" smtClean="0"/>
              <a:t>solution</a:t>
            </a:r>
            <a:endParaRPr lang="en-GB" dirty="0"/>
          </a:p>
        </p:txBody>
      </p:sp>
      <p:sp>
        <p:nvSpPr>
          <p:cNvPr id="3" name="Freeform 5">
            <a:extLst>
              <a:ext uri="{FF2B5EF4-FFF2-40B4-BE49-F238E27FC236}">
                <a16:creationId xmlns="" xmlns:a16="http://schemas.microsoft.com/office/drawing/2014/main" id="{63A9097E-38AD-4E2E-AF60-99E22B4FE0AB}"/>
              </a:ext>
            </a:extLst>
          </p:cNvPr>
          <p:cNvSpPr>
            <a:spLocks/>
          </p:cNvSpPr>
          <p:nvPr/>
        </p:nvSpPr>
        <p:spPr bwMode="auto">
          <a:xfrm>
            <a:off x="4297095" y="1658556"/>
            <a:ext cx="1779096" cy="483245"/>
          </a:xfrm>
          <a:custGeom>
            <a:avLst/>
            <a:gdLst>
              <a:gd name="T0" fmla="*/ 660 w 845"/>
              <a:gd name="T1" fmla="*/ 15 h 244"/>
              <a:gd name="T2" fmla="*/ 109 w 845"/>
              <a:gd name="T3" fmla="*/ 127 h 244"/>
              <a:gd name="T4" fmla="*/ 0 w 845"/>
              <a:gd name="T5" fmla="*/ 244 h 244"/>
              <a:gd name="T6" fmla="*/ 845 w 845"/>
              <a:gd name="T7" fmla="*/ 244 h 244"/>
              <a:gd name="T8" fmla="*/ 820 w 845"/>
              <a:gd name="T9" fmla="*/ 122 h 244"/>
              <a:gd name="T10" fmla="*/ 660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60" y="15"/>
                </a:moveTo>
                <a:cubicBezTo>
                  <a:pt x="109" y="127"/>
                  <a:pt x="109" y="127"/>
                  <a:pt x="109" y="127"/>
                </a:cubicBezTo>
                <a:cubicBezTo>
                  <a:pt x="50" y="139"/>
                  <a:pt x="7" y="187"/>
                  <a:pt x="0" y="244"/>
                </a:cubicBezTo>
                <a:cubicBezTo>
                  <a:pt x="845" y="244"/>
                  <a:pt x="845" y="244"/>
                  <a:pt x="845" y="244"/>
                </a:cubicBezTo>
                <a:cubicBezTo>
                  <a:pt x="820" y="122"/>
                  <a:pt x="820" y="122"/>
                  <a:pt x="820" y="122"/>
                </a:cubicBezTo>
                <a:cubicBezTo>
                  <a:pt x="805" y="48"/>
                  <a:pt x="733" y="0"/>
                  <a:pt x="660" y="15"/>
                </a:cubicBezTo>
                <a:close/>
              </a:path>
            </a:pathLst>
          </a:custGeom>
          <a:solidFill>
            <a:schemeClr val="accent3"/>
          </a:solidFill>
          <a:ln>
            <a:noFill/>
          </a:ln>
          <a:extLst/>
        </p:spPr>
        <p:txBody>
          <a:bodyPr vert="horz" wrap="square" lIns="91440" tIns="45720" rIns="91440" bIns="45720" numCol="1" anchor="b" anchorCtr="0" compatLnSpc="1">
            <a:prstTxWarp prst="textNoShape">
              <a:avLst/>
            </a:prstTxWarp>
          </a:bodyPr>
          <a:lstStyle/>
          <a:p>
            <a:pPr algn="ctr" defTabSz="913405">
              <a:defRPr/>
            </a:pPr>
            <a:r>
              <a:rPr lang="en-GB" sz="1100" kern="0" dirty="0" smtClean="0">
                <a:solidFill>
                  <a:prstClr val="white"/>
                </a:solidFill>
                <a:latin typeface="Corbel"/>
              </a:rPr>
              <a:t>Assess</a:t>
            </a:r>
            <a:endParaRPr lang="en-GB" sz="1100" kern="0" dirty="0">
              <a:solidFill>
                <a:prstClr val="white"/>
              </a:solidFill>
              <a:latin typeface="Corbel"/>
            </a:endParaRPr>
          </a:p>
        </p:txBody>
      </p:sp>
      <p:sp>
        <p:nvSpPr>
          <p:cNvPr id="4" name="Freeform 6">
            <a:extLst>
              <a:ext uri="{FF2B5EF4-FFF2-40B4-BE49-F238E27FC236}">
                <a16:creationId xmlns="" xmlns:a16="http://schemas.microsoft.com/office/drawing/2014/main" id="{10993D85-1457-4307-AC26-4534710D52E3}"/>
              </a:ext>
            </a:extLst>
          </p:cNvPr>
          <p:cNvSpPr>
            <a:spLocks/>
          </p:cNvSpPr>
          <p:nvPr/>
        </p:nvSpPr>
        <p:spPr bwMode="auto">
          <a:xfrm>
            <a:off x="6162989" y="1658556"/>
            <a:ext cx="1779096" cy="483245"/>
          </a:xfrm>
          <a:custGeom>
            <a:avLst/>
            <a:gdLst>
              <a:gd name="T0" fmla="*/ 659 w 845"/>
              <a:gd name="T1" fmla="*/ 15 h 244"/>
              <a:gd name="T2" fmla="*/ 108 w 845"/>
              <a:gd name="T3" fmla="*/ 127 h 244"/>
              <a:gd name="T4" fmla="*/ 0 w 845"/>
              <a:gd name="T5" fmla="*/ 244 h 244"/>
              <a:gd name="T6" fmla="*/ 845 w 845"/>
              <a:gd name="T7" fmla="*/ 244 h 244"/>
              <a:gd name="T8" fmla="*/ 820 w 845"/>
              <a:gd name="T9" fmla="*/ 122 h 244"/>
              <a:gd name="T10" fmla="*/ 659 w 845"/>
              <a:gd name="T11" fmla="*/ 15 h 244"/>
            </a:gdLst>
            <a:ahLst/>
            <a:cxnLst>
              <a:cxn ang="0">
                <a:pos x="T0" y="T1"/>
              </a:cxn>
              <a:cxn ang="0">
                <a:pos x="T2" y="T3"/>
              </a:cxn>
              <a:cxn ang="0">
                <a:pos x="T4" y="T5"/>
              </a:cxn>
              <a:cxn ang="0">
                <a:pos x="T6" y="T7"/>
              </a:cxn>
              <a:cxn ang="0">
                <a:pos x="T8" y="T9"/>
              </a:cxn>
              <a:cxn ang="0">
                <a:pos x="T10" y="T11"/>
              </a:cxn>
            </a:cxnLst>
            <a:rect l="0" t="0" r="r" b="b"/>
            <a:pathLst>
              <a:path w="845" h="244">
                <a:moveTo>
                  <a:pt x="659" y="15"/>
                </a:moveTo>
                <a:cubicBezTo>
                  <a:pt x="108" y="127"/>
                  <a:pt x="108" y="127"/>
                  <a:pt x="108" y="127"/>
                </a:cubicBezTo>
                <a:cubicBezTo>
                  <a:pt x="49" y="139"/>
                  <a:pt x="7" y="187"/>
                  <a:pt x="0" y="244"/>
                </a:cubicBezTo>
                <a:cubicBezTo>
                  <a:pt x="845" y="244"/>
                  <a:pt x="845" y="244"/>
                  <a:pt x="845" y="244"/>
                </a:cubicBezTo>
                <a:cubicBezTo>
                  <a:pt x="820" y="122"/>
                  <a:pt x="820" y="122"/>
                  <a:pt x="820" y="122"/>
                </a:cubicBezTo>
                <a:cubicBezTo>
                  <a:pt x="805" y="48"/>
                  <a:pt x="733" y="0"/>
                  <a:pt x="659" y="15"/>
                </a:cubicBezTo>
                <a:close/>
              </a:path>
            </a:pathLst>
          </a:custGeom>
          <a:solidFill>
            <a:schemeClr val="accent2"/>
          </a:solidFill>
          <a:ln>
            <a:noFill/>
          </a:ln>
          <a:extLst/>
        </p:spPr>
        <p:txBody>
          <a:bodyPr vert="horz" wrap="square" lIns="91440" tIns="45720" rIns="91440" bIns="45720" numCol="1" anchor="b" anchorCtr="0" compatLnSpc="1">
            <a:prstTxWarp prst="textNoShape">
              <a:avLst/>
            </a:prstTxWarp>
          </a:bodyPr>
          <a:lstStyle/>
          <a:p>
            <a:pPr algn="ctr" defTabSz="913405">
              <a:defRPr/>
            </a:pPr>
            <a:r>
              <a:rPr lang="en-GB" sz="1100" kern="0" dirty="0" smtClean="0">
                <a:solidFill>
                  <a:prstClr val="white"/>
                </a:solidFill>
                <a:latin typeface="Corbel"/>
              </a:rPr>
              <a:t>Migrate</a:t>
            </a:r>
            <a:endParaRPr lang="en-GB" sz="1100" kern="0" dirty="0">
              <a:solidFill>
                <a:prstClr val="white"/>
              </a:solidFill>
              <a:latin typeface="Corbel"/>
            </a:endParaRPr>
          </a:p>
        </p:txBody>
      </p:sp>
      <p:sp>
        <p:nvSpPr>
          <p:cNvPr id="5" name="Freeform 7">
            <a:extLst>
              <a:ext uri="{FF2B5EF4-FFF2-40B4-BE49-F238E27FC236}">
                <a16:creationId xmlns="" xmlns:a16="http://schemas.microsoft.com/office/drawing/2014/main" id="{DB29C41F-2446-4D15-B013-FE7ABDD656C0}"/>
              </a:ext>
            </a:extLst>
          </p:cNvPr>
          <p:cNvSpPr>
            <a:spLocks/>
          </p:cNvSpPr>
          <p:nvPr/>
        </p:nvSpPr>
        <p:spPr bwMode="auto">
          <a:xfrm>
            <a:off x="8028884" y="1658556"/>
            <a:ext cx="1777389" cy="483245"/>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4"/>
          </a:solidFill>
          <a:ln>
            <a:noFill/>
          </a:ln>
          <a:extLst/>
        </p:spPr>
        <p:txBody>
          <a:bodyPr vert="horz" wrap="square" lIns="91440" tIns="45720" rIns="91440" bIns="45720" numCol="1" anchor="b" anchorCtr="0" compatLnSpc="1">
            <a:prstTxWarp prst="textNoShape">
              <a:avLst/>
            </a:prstTxWarp>
          </a:bodyPr>
          <a:lstStyle/>
          <a:p>
            <a:pPr algn="ctr" defTabSz="913405">
              <a:defRPr/>
            </a:pPr>
            <a:r>
              <a:rPr lang="en-GB" sz="1100" kern="0" dirty="0" smtClean="0">
                <a:solidFill>
                  <a:prstClr val="white"/>
                </a:solidFill>
                <a:latin typeface="Corbel"/>
              </a:rPr>
              <a:t>Optimize</a:t>
            </a:r>
            <a:endParaRPr lang="en-GB" sz="1100" kern="0" dirty="0">
              <a:solidFill>
                <a:prstClr val="white"/>
              </a:solidFill>
              <a:latin typeface="Corbel"/>
            </a:endParaRPr>
          </a:p>
        </p:txBody>
      </p:sp>
      <p:sp>
        <p:nvSpPr>
          <p:cNvPr id="6" name="Freeform 7">
            <a:extLst>
              <a:ext uri="{FF2B5EF4-FFF2-40B4-BE49-F238E27FC236}">
                <a16:creationId xmlns="" xmlns:a16="http://schemas.microsoft.com/office/drawing/2014/main" id="{DA00581A-EA94-4534-8536-DEAA2C473D0F}"/>
              </a:ext>
            </a:extLst>
          </p:cNvPr>
          <p:cNvSpPr>
            <a:spLocks/>
          </p:cNvSpPr>
          <p:nvPr/>
        </p:nvSpPr>
        <p:spPr bwMode="auto">
          <a:xfrm>
            <a:off x="9868786" y="1658556"/>
            <a:ext cx="1777389" cy="483245"/>
          </a:xfrm>
          <a:custGeom>
            <a:avLst/>
            <a:gdLst>
              <a:gd name="T0" fmla="*/ 820 w 844"/>
              <a:gd name="T1" fmla="*/ 122 h 244"/>
              <a:gd name="T2" fmla="*/ 659 w 844"/>
              <a:gd name="T3" fmla="*/ 15 h 244"/>
              <a:gd name="T4" fmla="*/ 108 w 844"/>
              <a:gd name="T5" fmla="*/ 127 h 244"/>
              <a:gd name="T6" fmla="*/ 0 w 844"/>
              <a:gd name="T7" fmla="*/ 244 h 244"/>
              <a:gd name="T8" fmla="*/ 844 w 844"/>
              <a:gd name="T9" fmla="*/ 244 h 244"/>
              <a:gd name="T10" fmla="*/ 820 w 844"/>
              <a:gd name="T11" fmla="*/ 122 h 244"/>
            </a:gdLst>
            <a:ahLst/>
            <a:cxnLst>
              <a:cxn ang="0">
                <a:pos x="T0" y="T1"/>
              </a:cxn>
              <a:cxn ang="0">
                <a:pos x="T2" y="T3"/>
              </a:cxn>
              <a:cxn ang="0">
                <a:pos x="T4" y="T5"/>
              </a:cxn>
              <a:cxn ang="0">
                <a:pos x="T6" y="T7"/>
              </a:cxn>
              <a:cxn ang="0">
                <a:pos x="T8" y="T9"/>
              </a:cxn>
              <a:cxn ang="0">
                <a:pos x="T10" y="T11"/>
              </a:cxn>
            </a:cxnLst>
            <a:rect l="0" t="0" r="r" b="b"/>
            <a:pathLst>
              <a:path w="844" h="244">
                <a:moveTo>
                  <a:pt x="820" y="122"/>
                </a:moveTo>
                <a:cubicBezTo>
                  <a:pt x="805" y="48"/>
                  <a:pt x="733" y="0"/>
                  <a:pt x="659" y="15"/>
                </a:cubicBezTo>
                <a:cubicBezTo>
                  <a:pt x="108" y="127"/>
                  <a:pt x="108" y="127"/>
                  <a:pt x="108" y="127"/>
                </a:cubicBezTo>
                <a:cubicBezTo>
                  <a:pt x="49" y="139"/>
                  <a:pt x="7" y="187"/>
                  <a:pt x="0" y="244"/>
                </a:cubicBezTo>
                <a:cubicBezTo>
                  <a:pt x="844" y="244"/>
                  <a:pt x="844" y="244"/>
                  <a:pt x="844" y="244"/>
                </a:cubicBezTo>
                <a:lnTo>
                  <a:pt x="820" y="122"/>
                </a:lnTo>
                <a:close/>
              </a:path>
            </a:pathLst>
          </a:custGeom>
          <a:solidFill>
            <a:schemeClr val="accent1"/>
          </a:solidFill>
          <a:ln>
            <a:noFill/>
          </a:ln>
          <a:extLst/>
        </p:spPr>
        <p:txBody>
          <a:bodyPr vert="horz" wrap="square" lIns="91440" tIns="45720" rIns="91440" bIns="45720" numCol="1" anchor="b" anchorCtr="0" compatLnSpc="1">
            <a:prstTxWarp prst="textNoShape">
              <a:avLst/>
            </a:prstTxWarp>
          </a:bodyPr>
          <a:lstStyle/>
          <a:p>
            <a:pPr algn="ctr" defTabSz="913405">
              <a:defRPr/>
            </a:pPr>
            <a:r>
              <a:rPr lang="en-GB" sz="1100" kern="0" dirty="0" smtClean="0">
                <a:solidFill>
                  <a:prstClr val="white"/>
                </a:solidFill>
                <a:latin typeface="Corbel"/>
              </a:rPr>
              <a:t>Manage</a:t>
            </a:r>
            <a:endParaRPr lang="en-GB" sz="1100" kern="0" dirty="0">
              <a:solidFill>
                <a:prstClr val="white"/>
              </a:solidFill>
              <a:latin typeface="Corbel"/>
            </a:endParaRPr>
          </a:p>
        </p:txBody>
      </p:sp>
      <p:sp>
        <p:nvSpPr>
          <p:cNvPr id="7" name="Rectangle 6">
            <a:extLst>
              <a:ext uri="{FF2B5EF4-FFF2-40B4-BE49-F238E27FC236}">
                <a16:creationId xmlns="" xmlns:a16="http://schemas.microsoft.com/office/drawing/2014/main" id="{8EDAABA7-C0EE-4B97-A0F9-5155CD4F4DD0}"/>
              </a:ext>
            </a:extLst>
          </p:cNvPr>
          <p:cNvSpPr/>
          <p:nvPr/>
        </p:nvSpPr>
        <p:spPr>
          <a:xfrm>
            <a:off x="198818" y="2353036"/>
            <a:ext cx="3944719"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8" name="Rectangle 7">
            <a:extLst>
              <a:ext uri="{FF2B5EF4-FFF2-40B4-BE49-F238E27FC236}">
                <a16:creationId xmlns="" xmlns:a16="http://schemas.microsoft.com/office/drawing/2014/main" id="{CC6ED15B-F16D-49D8-9D3E-6029DC37D81B}"/>
              </a:ext>
            </a:extLst>
          </p:cNvPr>
          <p:cNvSpPr/>
          <p:nvPr/>
        </p:nvSpPr>
        <p:spPr>
          <a:xfrm>
            <a:off x="-29781" y="2356754"/>
            <a:ext cx="40316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9" name="Text Placeholder 10">
            <a:extLst>
              <a:ext uri="{FF2B5EF4-FFF2-40B4-BE49-F238E27FC236}">
                <a16:creationId xmlns="" xmlns:a16="http://schemas.microsoft.com/office/drawing/2014/main" id="{89E10607-770B-4E83-BBD6-3EE95D10D636}"/>
              </a:ext>
            </a:extLst>
          </p:cNvPr>
          <p:cNvSpPr txBox="1">
            <a:spLocks/>
          </p:cNvSpPr>
          <p:nvPr/>
        </p:nvSpPr>
        <p:spPr>
          <a:xfrm>
            <a:off x="533400" y="2356754"/>
            <a:ext cx="3479510" cy="45720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r>
              <a:rPr lang="en-US" sz="1400" dirty="0" smtClean="0">
                <a:solidFill>
                  <a:srgbClr val="1F2A44"/>
                </a:solidFill>
              </a:rPr>
              <a:t>Instant portfolio expansion</a:t>
            </a:r>
            <a:endParaRPr lang="en-US" sz="1400" dirty="0">
              <a:solidFill>
                <a:srgbClr val="1F2A44"/>
              </a:solidFill>
            </a:endParaRPr>
          </a:p>
        </p:txBody>
      </p:sp>
      <p:sp>
        <p:nvSpPr>
          <p:cNvPr id="14" name="Rectangle 13">
            <a:extLst>
              <a:ext uri="{FF2B5EF4-FFF2-40B4-BE49-F238E27FC236}">
                <a16:creationId xmlns="" xmlns:a16="http://schemas.microsoft.com/office/drawing/2014/main" id="{24AC7DBF-FF9A-4D34-A2A4-A9368CE37B45}"/>
              </a:ext>
            </a:extLst>
          </p:cNvPr>
          <p:cNvSpPr/>
          <p:nvPr/>
        </p:nvSpPr>
        <p:spPr>
          <a:xfrm>
            <a:off x="198818" y="2889719"/>
            <a:ext cx="3944719"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5" name="Rectangle 14">
            <a:extLst>
              <a:ext uri="{FF2B5EF4-FFF2-40B4-BE49-F238E27FC236}">
                <a16:creationId xmlns="" xmlns:a16="http://schemas.microsoft.com/office/drawing/2014/main" id="{A0F25704-8217-492F-AA14-81D0005BC460}"/>
              </a:ext>
            </a:extLst>
          </p:cNvPr>
          <p:cNvSpPr/>
          <p:nvPr/>
        </p:nvSpPr>
        <p:spPr>
          <a:xfrm>
            <a:off x="-29781" y="2889719"/>
            <a:ext cx="40316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6" name="Text Placeholder 10">
            <a:extLst>
              <a:ext uri="{FF2B5EF4-FFF2-40B4-BE49-F238E27FC236}">
                <a16:creationId xmlns="" xmlns:a16="http://schemas.microsoft.com/office/drawing/2014/main" id="{FE0C50FC-BF84-4712-93AF-664C3818B921}"/>
              </a:ext>
            </a:extLst>
          </p:cNvPr>
          <p:cNvSpPr txBox="1">
            <a:spLocks/>
          </p:cNvSpPr>
          <p:nvPr/>
        </p:nvSpPr>
        <p:spPr>
          <a:xfrm>
            <a:off x="533400" y="2889719"/>
            <a:ext cx="3479510" cy="45720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r>
              <a:rPr lang="en-GB" sz="1400" dirty="0" smtClean="0">
                <a:solidFill>
                  <a:srgbClr val="1F2A44"/>
                </a:solidFill>
              </a:rPr>
              <a:t>Access to expertise and tools</a:t>
            </a:r>
            <a:endParaRPr lang="en-GB" sz="1400" dirty="0">
              <a:solidFill>
                <a:srgbClr val="1F2A44"/>
              </a:solidFill>
            </a:endParaRPr>
          </a:p>
        </p:txBody>
      </p:sp>
      <p:sp>
        <p:nvSpPr>
          <p:cNvPr id="17" name="Rectangle 16">
            <a:extLst>
              <a:ext uri="{FF2B5EF4-FFF2-40B4-BE49-F238E27FC236}">
                <a16:creationId xmlns="" xmlns:a16="http://schemas.microsoft.com/office/drawing/2014/main" id="{876190A3-5665-4A60-918C-DF77B5DD6B05}"/>
              </a:ext>
            </a:extLst>
          </p:cNvPr>
          <p:cNvSpPr/>
          <p:nvPr/>
        </p:nvSpPr>
        <p:spPr>
          <a:xfrm>
            <a:off x="198818" y="3427908"/>
            <a:ext cx="3944719"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8" name="Rectangle 17">
            <a:extLst>
              <a:ext uri="{FF2B5EF4-FFF2-40B4-BE49-F238E27FC236}">
                <a16:creationId xmlns="" xmlns:a16="http://schemas.microsoft.com/office/drawing/2014/main" id="{027CBD0E-5F11-4FFA-A9D2-646432B4F590}"/>
              </a:ext>
            </a:extLst>
          </p:cNvPr>
          <p:cNvSpPr/>
          <p:nvPr/>
        </p:nvSpPr>
        <p:spPr>
          <a:xfrm>
            <a:off x="-29781" y="3427908"/>
            <a:ext cx="40316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9" name="Text Placeholder 10">
            <a:extLst>
              <a:ext uri="{FF2B5EF4-FFF2-40B4-BE49-F238E27FC236}">
                <a16:creationId xmlns="" xmlns:a16="http://schemas.microsoft.com/office/drawing/2014/main" id="{C64CB1A9-ED98-4176-8734-7A68034A41ED}"/>
              </a:ext>
            </a:extLst>
          </p:cNvPr>
          <p:cNvSpPr txBox="1">
            <a:spLocks/>
          </p:cNvSpPr>
          <p:nvPr/>
        </p:nvSpPr>
        <p:spPr>
          <a:xfrm>
            <a:off x="533400" y="3427908"/>
            <a:ext cx="3479510" cy="45720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r>
              <a:rPr lang="en-GB" sz="1400" dirty="0">
                <a:solidFill>
                  <a:srgbClr val="1F2A44"/>
                </a:solidFill>
              </a:rPr>
              <a:t>White label option for partners</a:t>
            </a:r>
          </a:p>
        </p:txBody>
      </p:sp>
      <p:sp>
        <p:nvSpPr>
          <p:cNvPr id="20" name="Rectangle 19">
            <a:extLst>
              <a:ext uri="{FF2B5EF4-FFF2-40B4-BE49-F238E27FC236}">
                <a16:creationId xmlns="" xmlns:a16="http://schemas.microsoft.com/office/drawing/2014/main" id="{2271D954-2157-459B-9262-C9C0B84B5C38}"/>
              </a:ext>
            </a:extLst>
          </p:cNvPr>
          <p:cNvSpPr/>
          <p:nvPr/>
        </p:nvSpPr>
        <p:spPr>
          <a:xfrm>
            <a:off x="198818" y="3960873"/>
            <a:ext cx="3944719"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1" name="Rectangle 20">
            <a:extLst>
              <a:ext uri="{FF2B5EF4-FFF2-40B4-BE49-F238E27FC236}">
                <a16:creationId xmlns="" xmlns:a16="http://schemas.microsoft.com/office/drawing/2014/main" id="{4DF611E7-ED23-4050-80C9-0EB5B4935EE1}"/>
              </a:ext>
            </a:extLst>
          </p:cNvPr>
          <p:cNvSpPr/>
          <p:nvPr/>
        </p:nvSpPr>
        <p:spPr>
          <a:xfrm>
            <a:off x="-29781" y="3960873"/>
            <a:ext cx="40316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2" name="Text Placeholder 10">
            <a:extLst>
              <a:ext uri="{FF2B5EF4-FFF2-40B4-BE49-F238E27FC236}">
                <a16:creationId xmlns="" xmlns:a16="http://schemas.microsoft.com/office/drawing/2014/main" id="{752B3FE6-145E-40C2-99D0-4920A2D58B6A}"/>
              </a:ext>
            </a:extLst>
          </p:cNvPr>
          <p:cNvSpPr txBox="1">
            <a:spLocks/>
          </p:cNvSpPr>
          <p:nvPr/>
        </p:nvSpPr>
        <p:spPr>
          <a:xfrm>
            <a:off x="533399" y="3960873"/>
            <a:ext cx="3610137" cy="45720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r>
              <a:rPr lang="en-US" sz="1400" dirty="0" smtClean="0">
                <a:solidFill>
                  <a:srgbClr val="1F2A44"/>
                </a:solidFill>
              </a:rPr>
              <a:t>Enhance “trusted advisor” status with customers</a:t>
            </a:r>
            <a:endParaRPr lang="en-US" sz="1400" dirty="0">
              <a:solidFill>
                <a:srgbClr val="1F2A44"/>
              </a:solidFill>
            </a:endParaRPr>
          </a:p>
        </p:txBody>
      </p:sp>
      <p:sp>
        <p:nvSpPr>
          <p:cNvPr id="23" name="Rectangle 22">
            <a:extLst>
              <a:ext uri="{FF2B5EF4-FFF2-40B4-BE49-F238E27FC236}">
                <a16:creationId xmlns="" xmlns:a16="http://schemas.microsoft.com/office/drawing/2014/main" id="{4CE6A5FE-F4B8-46F0-93CD-E35271862CDE}"/>
              </a:ext>
            </a:extLst>
          </p:cNvPr>
          <p:cNvSpPr/>
          <p:nvPr/>
        </p:nvSpPr>
        <p:spPr>
          <a:xfrm>
            <a:off x="198818" y="4493838"/>
            <a:ext cx="3944719" cy="457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4" name="Rectangle 23">
            <a:extLst>
              <a:ext uri="{FF2B5EF4-FFF2-40B4-BE49-F238E27FC236}">
                <a16:creationId xmlns="" xmlns:a16="http://schemas.microsoft.com/office/drawing/2014/main" id="{6DD55FB1-6D81-4F9A-A73D-7BA9A58CA0EE}"/>
              </a:ext>
            </a:extLst>
          </p:cNvPr>
          <p:cNvSpPr/>
          <p:nvPr/>
        </p:nvSpPr>
        <p:spPr>
          <a:xfrm>
            <a:off x="-29781" y="4493838"/>
            <a:ext cx="40316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5" name="Text Placeholder 10">
            <a:extLst>
              <a:ext uri="{FF2B5EF4-FFF2-40B4-BE49-F238E27FC236}">
                <a16:creationId xmlns="" xmlns:a16="http://schemas.microsoft.com/office/drawing/2014/main" id="{5A78868F-89E6-49EB-A599-FF477E1851B9}"/>
              </a:ext>
            </a:extLst>
          </p:cNvPr>
          <p:cNvSpPr txBox="1">
            <a:spLocks/>
          </p:cNvSpPr>
          <p:nvPr/>
        </p:nvSpPr>
        <p:spPr>
          <a:xfrm>
            <a:off x="533400" y="4493838"/>
            <a:ext cx="3479510" cy="457200"/>
          </a:xfrm>
          <a:prstGeom prst="rect">
            <a:avLst/>
          </a:prstGeom>
        </p:spPr>
        <p:txBody>
          <a:bodyPr lIns="0" rIns="0" anchor="ctr" anchorCtr="0"/>
          <a:lstStyle>
            <a:lvl1pPr marL="0" indent="0" algn="l" defTabSz="1217978" rtl="0" eaLnBrk="0" fontAlgn="base" hangingPunct="0">
              <a:spcBef>
                <a:spcPct val="20000"/>
              </a:spcBef>
              <a:spcAft>
                <a:spcPct val="0"/>
              </a:spcAft>
              <a:buFont typeface="Arial" panose="020B0604020202020204" pitchFamily="34" charset="0"/>
              <a:buNone/>
              <a:defRPr sz="1800" b="0" kern="1200">
                <a:solidFill>
                  <a:schemeClr val="accent1"/>
                </a:solidFill>
                <a:latin typeface="+mj-lt"/>
                <a:ea typeface="+mn-ea"/>
                <a:cs typeface="Arial" panose="020B0604020202020204" pitchFamily="34" charset="0"/>
              </a:defRPr>
            </a:lvl1pPr>
            <a:lvl2pPr marL="609783" indent="0" algn="l" defTabSz="1217978" rtl="0" eaLnBrk="0" fontAlgn="base" hangingPunct="0">
              <a:spcBef>
                <a:spcPct val="20000"/>
              </a:spcBef>
              <a:spcAft>
                <a:spcPct val="0"/>
              </a:spcAft>
              <a:buFont typeface="Arial" charset="0"/>
              <a:buNone/>
              <a:defRPr sz="3201" kern="1200">
                <a:solidFill>
                  <a:schemeClr val="accent1"/>
                </a:solidFill>
                <a:latin typeface="Arial" panose="020B0604020202020204" pitchFamily="34" charset="0"/>
                <a:ea typeface="+mn-ea"/>
                <a:cs typeface="Arial" panose="020B0604020202020204" pitchFamily="34" charset="0"/>
              </a:defRPr>
            </a:lvl2pPr>
            <a:lvl3pPr marL="1219566" indent="0" algn="l" defTabSz="1217978" rtl="0" eaLnBrk="0" fontAlgn="base" hangingPunct="0">
              <a:spcBef>
                <a:spcPct val="20000"/>
              </a:spcBef>
              <a:spcAft>
                <a:spcPct val="0"/>
              </a:spcAft>
              <a:buFont typeface="Arial" charset="0"/>
              <a:buNone/>
              <a:defRPr sz="2401" kern="1200">
                <a:solidFill>
                  <a:schemeClr val="accent1"/>
                </a:solidFill>
                <a:latin typeface="Arial" panose="020B0604020202020204" pitchFamily="34" charset="0"/>
                <a:ea typeface="+mn-ea"/>
                <a:cs typeface="Arial" panose="020B0604020202020204" pitchFamily="34" charset="0"/>
              </a:defRPr>
            </a:lvl3pPr>
            <a:lvl4pPr marL="1829349"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4pPr>
            <a:lvl5pPr marL="2439131" indent="0" algn="l" defTabSz="1217978" rtl="0" eaLnBrk="0" fontAlgn="base" hangingPunct="0">
              <a:spcBef>
                <a:spcPct val="20000"/>
              </a:spcBef>
              <a:spcAft>
                <a:spcPct val="0"/>
              </a:spcAft>
              <a:buFont typeface="Arial" charset="0"/>
              <a:buNone/>
              <a:defRPr sz="2001" kern="1200">
                <a:solidFill>
                  <a:schemeClr val="accent1"/>
                </a:solidFill>
                <a:latin typeface="Arial" panose="020B0604020202020204" pitchFamily="34" charset="0"/>
                <a:ea typeface="+mn-ea"/>
                <a:cs typeface="Arial" panose="020B0604020202020204" pitchFamily="34" charset="0"/>
              </a:defRPr>
            </a:lvl5pPr>
            <a:lvl6pPr marL="3353219"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6pPr>
            <a:lvl7pPr marL="3962896"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7pPr>
            <a:lvl8pPr marL="4572571"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8pPr>
            <a:lvl9pPr marL="5182247" indent="-304838" algn="l" defTabSz="1219353" rtl="0" eaLnBrk="1" latinLnBrk="0" hangingPunct="1">
              <a:spcBef>
                <a:spcPct val="20000"/>
              </a:spcBef>
              <a:buFont typeface="Arial" panose="020B0604020202020204" pitchFamily="34" charset="0"/>
              <a:buChar char="•"/>
              <a:defRPr sz="2701" kern="1200">
                <a:solidFill>
                  <a:schemeClr val="tx1"/>
                </a:solidFill>
                <a:latin typeface="+mn-lt"/>
                <a:ea typeface="+mn-ea"/>
                <a:cs typeface="+mn-cs"/>
              </a:defRPr>
            </a:lvl9pPr>
          </a:lstStyle>
          <a:p>
            <a:r>
              <a:rPr lang="en-GB" sz="1400" dirty="0" smtClean="0">
                <a:solidFill>
                  <a:srgbClr val="1F2A44"/>
                </a:solidFill>
              </a:rPr>
              <a:t>Grow margins </a:t>
            </a:r>
            <a:endParaRPr lang="en-GB" sz="1400" dirty="0">
              <a:solidFill>
                <a:srgbClr val="1F2A44"/>
              </a:solidFill>
            </a:endParaRPr>
          </a:p>
        </p:txBody>
      </p:sp>
      <p:grpSp>
        <p:nvGrpSpPr>
          <p:cNvPr id="65" name="Group 64"/>
          <p:cNvGrpSpPr/>
          <p:nvPr/>
        </p:nvGrpSpPr>
        <p:grpSpPr>
          <a:xfrm>
            <a:off x="4297095" y="2321421"/>
            <a:ext cx="1791796" cy="2701106"/>
            <a:chOff x="4297095" y="2321421"/>
            <a:chExt cx="1791796" cy="2701106"/>
          </a:xfrm>
        </p:grpSpPr>
        <p:sp>
          <p:nvSpPr>
            <p:cNvPr id="41" name="Rectangle 40">
              <a:extLst>
                <a:ext uri="{FF2B5EF4-FFF2-40B4-BE49-F238E27FC236}">
                  <a16:creationId xmlns="" xmlns:a16="http://schemas.microsoft.com/office/drawing/2014/main" id="{25A3FD52-430C-4B55-A8B3-0904090E51FD}"/>
                </a:ext>
              </a:extLst>
            </p:cNvPr>
            <p:cNvSpPr/>
            <p:nvPr/>
          </p:nvSpPr>
          <p:spPr>
            <a:xfrm>
              <a:off x="4297095" y="2321421"/>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342639">
                <a:defRPr/>
              </a:pPr>
              <a:r>
                <a:rPr lang="en-GB" sz="1100" kern="0" dirty="0">
                  <a:solidFill>
                    <a:srgbClr val="1F2A44"/>
                  </a:solidFill>
                  <a:cs typeface="Arial" panose="020B0604020202020204" pitchFamily="34" charset="0"/>
                </a:rPr>
                <a:t>Cloud </a:t>
              </a:r>
              <a:r>
                <a:rPr lang="en-GB" sz="1100" kern="0" dirty="0" smtClean="0">
                  <a:solidFill>
                    <a:srgbClr val="1F2A44"/>
                  </a:solidFill>
                  <a:cs typeface="Arial" panose="020B0604020202020204" pitchFamily="34" charset="0"/>
                </a:rPr>
                <a:t>Planning and </a:t>
              </a:r>
              <a:r>
                <a:rPr lang="en-GB" sz="1100" kern="0" dirty="0">
                  <a:solidFill>
                    <a:srgbClr val="1F2A44"/>
                  </a:solidFill>
                  <a:cs typeface="Arial" panose="020B0604020202020204" pitchFamily="34" charset="0"/>
                </a:rPr>
                <a:t>Strategy </a:t>
              </a:r>
              <a:r>
                <a:rPr lang="en-GB" sz="1100" kern="0" dirty="0" smtClean="0">
                  <a:solidFill>
                    <a:srgbClr val="1F2A44"/>
                  </a:solidFill>
                  <a:cs typeface="Arial" panose="020B0604020202020204" pitchFamily="34" charset="0"/>
                </a:rPr>
                <a:t> Workshops</a:t>
              </a:r>
              <a:endParaRPr lang="en-GB" sz="1100" kern="0" dirty="0">
                <a:solidFill>
                  <a:srgbClr val="1F2A44"/>
                </a:solidFill>
                <a:cs typeface="Arial" panose="020B0604020202020204" pitchFamily="34" charset="0"/>
              </a:endParaRPr>
            </a:p>
          </p:txBody>
        </p:sp>
        <p:sp>
          <p:nvSpPr>
            <p:cNvPr id="45" name="Rectangle 44">
              <a:extLst>
                <a:ext uri="{FF2B5EF4-FFF2-40B4-BE49-F238E27FC236}">
                  <a16:creationId xmlns="" xmlns:a16="http://schemas.microsoft.com/office/drawing/2014/main" id="{88B5B295-F81A-41AF-B148-0C0A3AF1A614}"/>
                </a:ext>
              </a:extLst>
            </p:cNvPr>
            <p:cNvSpPr/>
            <p:nvPr/>
          </p:nvSpPr>
          <p:spPr>
            <a:xfrm>
              <a:off x="4297095" y="3006029"/>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342639">
                <a:defRPr/>
              </a:pPr>
              <a:r>
                <a:rPr lang="en-GB" sz="1100" kern="0" dirty="0" smtClean="0">
                  <a:solidFill>
                    <a:srgbClr val="1F2A44"/>
                  </a:solidFill>
                  <a:cs typeface="Arial" panose="020B0604020202020204" pitchFamily="34" charset="0"/>
                </a:rPr>
                <a:t>Workload Placement and Vendor-Specific (AWS &amp; Azure) Assessments </a:t>
              </a:r>
              <a:endParaRPr lang="en-GB" sz="1100" kern="0" dirty="0">
                <a:solidFill>
                  <a:srgbClr val="1F2A44"/>
                </a:solidFill>
                <a:cs typeface="Arial" panose="020B0604020202020204" pitchFamily="34" charset="0"/>
              </a:endParaRPr>
            </a:p>
          </p:txBody>
        </p:sp>
        <p:sp>
          <p:nvSpPr>
            <p:cNvPr id="49" name="Rectangle 48">
              <a:extLst>
                <a:ext uri="{FF2B5EF4-FFF2-40B4-BE49-F238E27FC236}">
                  <a16:creationId xmlns="" xmlns:a16="http://schemas.microsoft.com/office/drawing/2014/main" id="{6D1023D5-7B74-4305-A05A-0B5F42BF1A5F}"/>
                </a:ext>
              </a:extLst>
            </p:cNvPr>
            <p:cNvSpPr/>
            <p:nvPr/>
          </p:nvSpPr>
          <p:spPr>
            <a:xfrm>
              <a:off x="4297095" y="3690638"/>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342639">
                <a:defRPr/>
              </a:pPr>
              <a:endParaRPr lang="en-GB" sz="1100" kern="0" dirty="0">
                <a:solidFill>
                  <a:srgbClr val="1F2A44"/>
                </a:solidFill>
                <a:cs typeface="Arial" panose="020B0604020202020204" pitchFamily="34" charset="0"/>
              </a:endParaRPr>
            </a:p>
          </p:txBody>
        </p:sp>
        <p:sp>
          <p:nvSpPr>
            <p:cNvPr id="53" name="Rectangle 52">
              <a:extLst>
                <a:ext uri="{FF2B5EF4-FFF2-40B4-BE49-F238E27FC236}">
                  <a16:creationId xmlns="" xmlns:a16="http://schemas.microsoft.com/office/drawing/2014/main" id="{B6202BD1-AE33-48E3-A14C-CDFC60E8D8CF}"/>
                </a:ext>
              </a:extLst>
            </p:cNvPr>
            <p:cNvSpPr/>
            <p:nvPr/>
          </p:nvSpPr>
          <p:spPr>
            <a:xfrm>
              <a:off x="4297095" y="4375246"/>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342639">
                <a:defRPr/>
              </a:pPr>
              <a:r>
                <a:rPr lang="en-GB" sz="1100" kern="0" dirty="0" smtClean="0">
                  <a:solidFill>
                    <a:srgbClr val="1F2A44"/>
                  </a:solidFill>
                  <a:cs typeface="Arial" panose="020B0604020202020204" pitchFamily="34" charset="0"/>
                </a:rPr>
                <a:t>VMware optimization and upgrade assessments</a:t>
              </a:r>
              <a:endParaRPr lang="en-GB" sz="1100" kern="0" dirty="0">
                <a:solidFill>
                  <a:srgbClr val="1F2A44"/>
                </a:solidFill>
                <a:cs typeface="Arial" panose="020B0604020202020204" pitchFamily="34" charset="0"/>
              </a:endParaRPr>
            </a:p>
          </p:txBody>
        </p:sp>
        <p:sp>
          <p:nvSpPr>
            <p:cNvPr id="12" name="Rectangle 11"/>
            <p:cNvSpPr/>
            <p:nvPr/>
          </p:nvSpPr>
          <p:spPr>
            <a:xfrm>
              <a:off x="4309796" y="3798834"/>
              <a:ext cx="1779095" cy="430887"/>
            </a:xfrm>
            <a:prstGeom prst="rect">
              <a:avLst/>
            </a:prstGeom>
          </p:spPr>
          <p:txBody>
            <a:bodyPr wrap="square">
              <a:spAutoFit/>
            </a:bodyPr>
            <a:lstStyle/>
            <a:p>
              <a:pPr algn="ctr"/>
              <a:r>
                <a:rPr lang="en-US" sz="1100" dirty="0">
                  <a:solidFill>
                    <a:srgbClr val="1F2A44"/>
                  </a:solidFill>
                  <a:latin typeface="Corbel"/>
                </a:rPr>
                <a:t>Next generation </a:t>
              </a:r>
              <a:r>
                <a:rPr lang="en-US" sz="1100" dirty="0" smtClean="0">
                  <a:solidFill>
                    <a:srgbClr val="1F2A44"/>
                  </a:solidFill>
                  <a:latin typeface="Corbel"/>
                </a:rPr>
                <a:t>data center transformation</a:t>
              </a:r>
              <a:endParaRPr lang="en-US" sz="1100" dirty="0">
                <a:solidFill>
                  <a:srgbClr val="1F2A44"/>
                </a:solidFill>
                <a:latin typeface="Corbel"/>
              </a:endParaRPr>
            </a:p>
          </p:txBody>
        </p:sp>
      </p:grpSp>
      <p:grpSp>
        <p:nvGrpSpPr>
          <p:cNvPr id="68" name="Group 67"/>
          <p:cNvGrpSpPr/>
          <p:nvPr/>
        </p:nvGrpSpPr>
        <p:grpSpPr>
          <a:xfrm>
            <a:off x="8012046" y="2321421"/>
            <a:ext cx="1837136" cy="2701106"/>
            <a:chOff x="8012046" y="2321421"/>
            <a:chExt cx="1837136" cy="2701106"/>
          </a:xfrm>
        </p:grpSpPr>
        <p:sp>
          <p:nvSpPr>
            <p:cNvPr id="43" name="Rectangle 42">
              <a:extLst>
                <a:ext uri="{FF2B5EF4-FFF2-40B4-BE49-F238E27FC236}">
                  <a16:creationId xmlns="" xmlns:a16="http://schemas.microsoft.com/office/drawing/2014/main" id="{00E3CB3B-B6CB-4D9C-B7AA-FFF3FA571ED6}"/>
                </a:ext>
              </a:extLst>
            </p:cNvPr>
            <p:cNvSpPr/>
            <p:nvPr/>
          </p:nvSpPr>
          <p:spPr>
            <a:xfrm>
              <a:off x="8023275" y="2321421"/>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913405">
                <a:defRPr/>
              </a:pPr>
              <a:r>
                <a:rPr lang="en-GB" sz="1100" kern="0" dirty="0" smtClean="0">
                  <a:solidFill>
                    <a:srgbClr val="1F2A44"/>
                  </a:solidFill>
                </a:rPr>
                <a:t>Cloud Design &amp; Implementations</a:t>
              </a:r>
              <a:endParaRPr lang="en-GB" sz="1100" kern="0" dirty="0">
                <a:solidFill>
                  <a:srgbClr val="1F2A44"/>
                </a:solidFill>
              </a:endParaRPr>
            </a:p>
          </p:txBody>
        </p:sp>
        <p:sp>
          <p:nvSpPr>
            <p:cNvPr id="47" name="Rectangle 46">
              <a:extLst>
                <a:ext uri="{FF2B5EF4-FFF2-40B4-BE49-F238E27FC236}">
                  <a16:creationId xmlns="" xmlns:a16="http://schemas.microsoft.com/office/drawing/2014/main" id="{6A7D52EC-DBCF-4F0C-B187-29A6EA2E4477}"/>
                </a:ext>
              </a:extLst>
            </p:cNvPr>
            <p:cNvSpPr/>
            <p:nvPr/>
          </p:nvSpPr>
          <p:spPr>
            <a:xfrm>
              <a:off x="8023275" y="3006029"/>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913405">
                <a:defRPr/>
              </a:pPr>
              <a:endParaRPr lang="en-GB" sz="1100" kern="0" dirty="0">
                <a:solidFill>
                  <a:srgbClr val="1F2A44"/>
                </a:solidFill>
              </a:endParaRPr>
            </a:p>
          </p:txBody>
        </p:sp>
        <p:sp>
          <p:nvSpPr>
            <p:cNvPr id="51" name="Rectangle 50">
              <a:extLst>
                <a:ext uri="{FF2B5EF4-FFF2-40B4-BE49-F238E27FC236}">
                  <a16:creationId xmlns="" xmlns:a16="http://schemas.microsoft.com/office/drawing/2014/main" id="{3EC13320-8B61-4BA6-AB2D-F984CBF01836}"/>
                </a:ext>
              </a:extLst>
            </p:cNvPr>
            <p:cNvSpPr/>
            <p:nvPr/>
          </p:nvSpPr>
          <p:spPr>
            <a:xfrm>
              <a:off x="8023275" y="3690638"/>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913405">
                <a:defRPr/>
              </a:pPr>
              <a:endParaRPr lang="en-GB" sz="1100" kern="0" dirty="0">
                <a:solidFill>
                  <a:srgbClr val="1F2A44"/>
                </a:solidFill>
              </a:endParaRPr>
            </a:p>
          </p:txBody>
        </p:sp>
        <p:sp>
          <p:nvSpPr>
            <p:cNvPr id="55" name="Rectangle 54">
              <a:extLst>
                <a:ext uri="{FF2B5EF4-FFF2-40B4-BE49-F238E27FC236}">
                  <a16:creationId xmlns="" xmlns:a16="http://schemas.microsoft.com/office/drawing/2014/main" id="{6003CC4C-63B5-47F5-BC0B-FA7F0DF52A12}"/>
                </a:ext>
              </a:extLst>
            </p:cNvPr>
            <p:cNvSpPr/>
            <p:nvPr/>
          </p:nvSpPr>
          <p:spPr>
            <a:xfrm>
              <a:off x="8023275" y="4375246"/>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913405">
                <a:defRPr/>
              </a:pPr>
              <a:r>
                <a:rPr lang="en-GB" sz="1100" kern="0" dirty="0" smtClean="0">
                  <a:solidFill>
                    <a:srgbClr val="1F2A44"/>
                  </a:solidFill>
                </a:rPr>
                <a:t>VMware Implementations</a:t>
              </a:r>
              <a:endParaRPr lang="en-GB" sz="1100" kern="0" dirty="0">
                <a:solidFill>
                  <a:srgbClr val="1F2A44"/>
                </a:solidFill>
              </a:endParaRPr>
            </a:p>
          </p:txBody>
        </p:sp>
        <p:sp>
          <p:nvSpPr>
            <p:cNvPr id="61" name="Rectangle 60"/>
            <p:cNvSpPr/>
            <p:nvPr/>
          </p:nvSpPr>
          <p:spPr>
            <a:xfrm>
              <a:off x="8012046" y="3029392"/>
              <a:ext cx="1837136" cy="600164"/>
            </a:xfrm>
            <a:prstGeom prst="rect">
              <a:avLst/>
            </a:prstGeom>
          </p:spPr>
          <p:txBody>
            <a:bodyPr wrap="square">
              <a:spAutoFit/>
            </a:bodyPr>
            <a:lstStyle/>
            <a:p>
              <a:pPr algn="ctr"/>
              <a:r>
                <a:rPr lang="en-US" sz="1100" dirty="0">
                  <a:solidFill>
                    <a:srgbClr val="1F2A44"/>
                  </a:solidFill>
                  <a:latin typeface="Corbel"/>
                </a:rPr>
                <a:t>Automation services to build &amp; deploy private/hybrid cloud infrastructure</a:t>
              </a:r>
            </a:p>
          </p:txBody>
        </p:sp>
        <p:sp>
          <p:nvSpPr>
            <p:cNvPr id="62" name="Rectangle 61"/>
            <p:cNvSpPr/>
            <p:nvPr/>
          </p:nvSpPr>
          <p:spPr>
            <a:xfrm>
              <a:off x="8012046" y="3735973"/>
              <a:ext cx="1790325" cy="600164"/>
            </a:xfrm>
            <a:prstGeom prst="rect">
              <a:avLst/>
            </a:prstGeom>
          </p:spPr>
          <p:txBody>
            <a:bodyPr wrap="square">
              <a:spAutoFit/>
            </a:bodyPr>
            <a:lstStyle/>
            <a:p>
              <a:pPr algn="ctr"/>
              <a:r>
                <a:rPr lang="en-US" sz="1100" dirty="0">
                  <a:solidFill>
                    <a:srgbClr val="1F2A44"/>
                  </a:solidFill>
                  <a:latin typeface="Corbel"/>
                </a:rPr>
                <a:t>Integration services to/from ITSM, ITOM, and Automation platforms</a:t>
              </a:r>
            </a:p>
          </p:txBody>
        </p:sp>
      </p:grpSp>
      <p:grpSp>
        <p:nvGrpSpPr>
          <p:cNvPr id="69" name="Group 68"/>
          <p:cNvGrpSpPr/>
          <p:nvPr/>
        </p:nvGrpSpPr>
        <p:grpSpPr>
          <a:xfrm>
            <a:off x="9867079" y="2320027"/>
            <a:ext cx="1792176" cy="2719291"/>
            <a:chOff x="9867079" y="2320027"/>
            <a:chExt cx="1792176" cy="2719291"/>
          </a:xfrm>
        </p:grpSpPr>
        <p:sp>
          <p:nvSpPr>
            <p:cNvPr id="44" name="Rectangle 43">
              <a:extLst>
                <a:ext uri="{FF2B5EF4-FFF2-40B4-BE49-F238E27FC236}">
                  <a16:creationId xmlns="" xmlns:a16="http://schemas.microsoft.com/office/drawing/2014/main" id="{737E0C10-A6CC-4E8D-A33F-268EA836E3C3}"/>
                </a:ext>
              </a:extLst>
            </p:cNvPr>
            <p:cNvSpPr/>
            <p:nvPr/>
          </p:nvSpPr>
          <p:spPr>
            <a:xfrm>
              <a:off x="9867079" y="2320027"/>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913405">
                <a:defRPr/>
              </a:pPr>
              <a:r>
                <a:rPr lang="en-GB" sz="1100" kern="0" dirty="0" smtClean="0">
                  <a:solidFill>
                    <a:srgbClr val="1F2A44"/>
                  </a:solidFill>
                </a:rPr>
                <a:t>Flexible support models</a:t>
              </a:r>
              <a:endParaRPr lang="en-GB" sz="1100" kern="0" dirty="0">
                <a:solidFill>
                  <a:srgbClr val="1F2A44"/>
                </a:solidFill>
              </a:endParaRPr>
            </a:p>
          </p:txBody>
        </p:sp>
        <p:sp>
          <p:nvSpPr>
            <p:cNvPr id="48" name="Rectangle 47">
              <a:extLst>
                <a:ext uri="{FF2B5EF4-FFF2-40B4-BE49-F238E27FC236}">
                  <a16:creationId xmlns="" xmlns:a16="http://schemas.microsoft.com/office/drawing/2014/main" id="{CCBD6976-BCB8-465C-B271-2B400776B56E}"/>
                </a:ext>
              </a:extLst>
            </p:cNvPr>
            <p:cNvSpPr/>
            <p:nvPr/>
          </p:nvSpPr>
          <p:spPr>
            <a:xfrm>
              <a:off x="9868786" y="3006029"/>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913405">
                <a:defRPr/>
              </a:pPr>
              <a:endParaRPr lang="en-GB" sz="1100" kern="0" dirty="0">
                <a:solidFill>
                  <a:srgbClr val="1F2A44"/>
                </a:solidFill>
              </a:endParaRPr>
            </a:p>
          </p:txBody>
        </p:sp>
        <p:sp>
          <p:nvSpPr>
            <p:cNvPr id="52" name="Rectangle 51">
              <a:extLst>
                <a:ext uri="{FF2B5EF4-FFF2-40B4-BE49-F238E27FC236}">
                  <a16:creationId xmlns="" xmlns:a16="http://schemas.microsoft.com/office/drawing/2014/main" id="{C6ADCF5B-3D23-42D5-9748-73985991A10A}"/>
                </a:ext>
              </a:extLst>
            </p:cNvPr>
            <p:cNvSpPr/>
            <p:nvPr/>
          </p:nvSpPr>
          <p:spPr>
            <a:xfrm>
              <a:off x="9868786" y="3690638"/>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913405">
                <a:defRPr/>
              </a:pPr>
              <a:r>
                <a:rPr lang="en-US" sz="1100" dirty="0">
                  <a:solidFill>
                    <a:srgbClr val="53565A"/>
                  </a:solidFill>
                  <a:ea typeface="PMingLiU" panose="02020500000000000000" pitchFamily="18" charset="-120"/>
                  <a:cs typeface="Times New Roman" panose="02020603050405020304" pitchFamily="18" charset="0"/>
                </a:rPr>
                <a:t>Manage assets deployed across public and private cloud </a:t>
              </a:r>
              <a:r>
                <a:rPr lang="en-US" sz="1100" dirty="0" smtClean="0">
                  <a:solidFill>
                    <a:srgbClr val="53565A"/>
                  </a:solidFill>
                  <a:ea typeface="PMingLiU" panose="02020500000000000000" pitchFamily="18" charset="-120"/>
                  <a:cs typeface="Times New Roman" panose="02020603050405020304" pitchFamily="18" charset="0"/>
                </a:rPr>
                <a:t>environments</a:t>
              </a:r>
              <a:endParaRPr lang="en-GB" sz="1100" kern="0" dirty="0">
                <a:solidFill>
                  <a:srgbClr val="1F2A44"/>
                </a:solidFill>
              </a:endParaRPr>
            </a:p>
          </p:txBody>
        </p:sp>
        <p:sp>
          <p:nvSpPr>
            <p:cNvPr id="56" name="Rectangle 55">
              <a:extLst>
                <a:ext uri="{FF2B5EF4-FFF2-40B4-BE49-F238E27FC236}">
                  <a16:creationId xmlns="" xmlns:a16="http://schemas.microsoft.com/office/drawing/2014/main" id="{DE52275F-2B78-4182-84E6-128DD1E80225}"/>
                </a:ext>
              </a:extLst>
            </p:cNvPr>
            <p:cNvSpPr/>
            <p:nvPr/>
          </p:nvSpPr>
          <p:spPr>
            <a:xfrm>
              <a:off x="9883709" y="4392037"/>
              <a:ext cx="177554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fontAlgn="auto">
                <a:lnSpc>
                  <a:spcPct val="107000"/>
                </a:lnSpc>
                <a:spcBef>
                  <a:spcPts val="0"/>
                </a:spcBef>
                <a:spcAft>
                  <a:spcPts val="0"/>
                </a:spcAft>
                <a:buClr>
                  <a:srgbClr val="FFC000"/>
                </a:buClr>
              </a:pPr>
              <a:r>
                <a:rPr lang="en-US" sz="1100" dirty="0" smtClean="0">
                  <a:solidFill>
                    <a:srgbClr val="53565A"/>
                  </a:solidFill>
                  <a:ea typeface="PMingLiU" panose="02020500000000000000" pitchFamily="18" charset="-120"/>
                  <a:cs typeface="Times New Roman" panose="02020603050405020304" pitchFamily="18" charset="0"/>
                </a:rPr>
                <a:t>End-to-end across apps</a:t>
              </a:r>
              <a:r>
                <a:rPr lang="en-US" sz="1100" dirty="0">
                  <a:solidFill>
                    <a:srgbClr val="53565A"/>
                  </a:solidFill>
                  <a:ea typeface="PMingLiU" panose="02020500000000000000" pitchFamily="18" charset="-120"/>
                  <a:cs typeface="Times New Roman" panose="02020603050405020304" pitchFamily="18" charset="0"/>
                </a:rPr>
                <a:t>, </a:t>
              </a:r>
              <a:r>
                <a:rPr lang="en-US" sz="1100" dirty="0" smtClean="0">
                  <a:solidFill>
                    <a:srgbClr val="53565A"/>
                  </a:solidFill>
                  <a:ea typeface="PMingLiU" panose="02020500000000000000" pitchFamily="18" charset="-120"/>
                  <a:cs typeface="Times New Roman" panose="02020603050405020304" pitchFamily="18" charset="0"/>
                </a:rPr>
                <a:t>middleware </a:t>
              </a:r>
              <a:r>
                <a:rPr lang="en-US" sz="1100" dirty="0">
                  <a:solidFill>
                    <a:srgbClr val="53565A"/>
                  </a:solidFill>
                  <a:ea typeface="PMingLiU" panose="02020500000000000000" pitchFamily="18" charset="-120"/>
                  <a:cs typeface="Times New Roman" panose="02020603050405020304" pitchFamily="18" charset="0"/>
                </a:rPr>
                <a:t>and databases</a:t>
              </a:r>
            </a:p>
          </p:txBody>
        </p:sp>
        <p:sp>
          <p:nvSpPr>
            <p:cNvPr id="63" name="Rectangle 62"/>
            <p:cNvSpPr/>
            <p:nvPr/>
          </p:nvSpPr>
          <p:spPr>
            <a:xfrm>
              <a:off x="9883709" y="3014425"/>
              <a:ext cx="1766161" cy="600164"/>
            </a:xfrm>
            <a:prstGeom prst="rect">
              <a:avLst/>
            </a:prstGeom>
          </p:spPr>
          <p:txBody>
            <a:bodyPr wrap="square">
              <a:spAutoFit/>
            </a:bodyPr>
            <a:lstStyle/>
            <a:p>
              <a:pPr algn="ctr"/>
              <a:r>
                <a:rPr lang="en-US" sz="1100" dirty="0">
                  <a:solidFill>
                    <a:srgbClr val="1F2A44"/>
                  </a:solidFill>
                  <a:latin typeface="Corbel"/>
                </a:rPr>
                <a:t>Single </a:t>
              </a:r>
              <a:r>
                <a:rPr lang="en-US" sz="1100" dirty="0" smtClean="0">
                  <a:solidFill>
                    <a:srgbClr val="1F2A44"/>
                  </a:solidFill>
                  <a:latin typeface="Corbel"/>
                </a:rPr>
                <a:t>portal service </a:t>
              </a:r>
              <a:r>
                <a:rPr lang="en-US" sz="1100" dirty="0">
                  <a:solidFill>
                    <a:srgbClr val="1F2A44"/>
                  </a:solidFill>
                  <a:latin typeface="Corbel"/>
                </a:rPr>
                <a:t>includes Service Desk, Support and </a:t>
              </a:r>
              <a:r>
                <a:rPr lang="en-US" sz="1100" dirty="0" smtClean="0">
                  <a:solidFill>
                    <a:srgbClr val="1F2A44"/>
                  </a:solidFill>
                  <a:latin typeface="Corbel"/>
                </a:rPr>
                <a:t>Maintenance </a:t>
              </a:r>
              <a:endParaRPr lang="en-US" sz="1100" dirty="0">
                <a:solidFill>
                  <a:srgbClr val="1F2A44"/>
                </a:solidFill>
                <a:latin typeface="Corbel"/>
              </a:endParaRPr>
            </a:p>
          </p:txBody>
        </p:sp>
      </p:grpSp>
      <p:sp>
        <p:nvSpPr>
          <p:cNvPr id="10" name="TextBox 9"/>
          <p:cNvSpPr txBox="1"/>
          <p:nvPr/>
        </p:nvSpPr>
        <p:spPr>
          <a:xfrm>
            <a:off x="1211698" y="6250099"/>
            <a:ext cx="8556554" cy="276999"/>
          </a:xfrm>
          <a:prstGeom prst="rect">
            <a:avLst/>
          </a:prstGeom>
          <a:noFill/>
        </p:spPr>
        <p:txBody>
          <a:bodyPr wrap="square" rtlCol="0">
            <a:spAutoFit/>
          </a:bodyPr>
          <a:lstStyle/>
          <a:p>
            <a:r>
              <a:rPr lang="en-US" sz="1200" dirty="0" smtClean="0">
                <a:solidFill>
                  <a:srgbClr val="1F2A44"/>
                </a:solidFill>
                <a:latin typeface="Corbel"/>
              </a:rPr>
              <a:t>A description of the Tech Data Cloud &amp; Automation Services with length of engagement and fees are included in the kit.</a:t>
            </a:r>
            <a:endParaRPr lang="en-US" sz="1200" dirty="0">
              <a:solidFill>
                <a:srgbClr val="1F2A44"/>
              </a:solidFill>
              <a:latin typeface="Corbel"/>
            </a:endParaRPr>
          </a:p>
        </p:txBody>
      </p:sp>
      <p:grpSp>
        <p:nvGrpSpPr>
          <p:cNvPr id="28" name="Group 27"/>
          <p:cNvGrpSpPr/>
          <p:nvPr/>
        </p:nvGrpSpPr>
        <p:grpSpPr>
          <a:xfrm>
            <a:off x="6142606" y="2271394"/>
            <a:ext cx="1794019" cy="2754641"/>
            <a:chOff x="6142606" y="2271394"/>
            <a:chExt cx="1794019" cy="2754641"/>
          </a:xfrm>
        </p:grpSpPr>
        <p:grpSp>
          <p:nvGrpSpPr>
            <p:cNvPr id="27" name="Group 26"/>
            <p:cNvGrpSpPr/>
            <p:nvPr/>
          </p:nvGrpSpPr>
          <p:grpSpPr>
            <a:xfrm>
              <a:off x="6142606" y="2320556"/>
              <a:ext cx="1794019" cy="2705479"/>
              <a:chOff x="6142606" y="2320556"/>
              <a:chExt cx="1794019" cy="2705479"/>
            </a:xfrm>
          </p:grpSpPr>
          <p:sp>
            <p:nvSpPr>
              <p:cNvPr id="42" name="Rectangle 41">
                <a:extLst>
                  <a:ext uri="{FF2B5EF4-FFF2-40B4-BE49-F238E27FC236}">
                    <a16:creationId xmlns="" xmlns:a16="http://schemas.microsoft.com/office/drawing/2014/main" id="{728C835E-CAB4-4A4B-B798-504CC8F8BB99}"/>
                  </a:ext>
                </a:extLst>
              </p:cNvPr>
              <p:cNvSpPr/>
              <p:nvPr/>
            </p:nvSpPr>
            <p:spPr>
              <a:xfrm>
                <a:off x="6142606" y="2320556"/>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342639">
                  <a:defRPr/>
                </a:pPr>
                <a:endParaRPr lang="fr-FR" sz="1100" kern="0" dirty="0">
                  <a:solidFill>
                    <a:srgbClr val="FF0000"/>
                  </a:solidFill>
                  <a:cs typeface="Arial" panose="020B0604020202020204" pitchFamily="34" charset="0"/>
                </a:endParaRPr>
              </a:p>
            </p:txBody>
          </p:sp>
          <p:sp>
            <p:nvSpPr>
              <p:cNvPr id="46" name="Rectangle 45">
                <a:extLst>
                  <a:ext uri="{FF2B5EF4-FFF2-40B4-BE49-F238E27FC236}">
                    <a16:creationId xmlns="" xmlns:a16="http://schemas.microsoft.com/office/drawing/2014/main" id="{73F43328-C4A4-4822-9BE8-6C27D134A8FA}"/>
                  </a:ext>
                </a:extLst>
              </p:cNvPr>
              <p:cNvSpPr/>
              <p:nvPr/>
            </p:nvSpPr>
            <p:spPr>
              <a:xfrm>
                <a:off x="6153153" y="2990866"/>
                <a:ext cx="1772078"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342639">
                  <a:defRPr/>
                </a:pPr>
                <a:r>
                  <a:rPr lang="en-US" sz="1100" kern="0" dirty="0" smtClean="0">
                    <a:solidFill>
                      <a:srgbClr val="1F2A44"/>
                    </a:solidFill>
                    <a:cs typeface="Arial" panose="020B0604020202020204" pitchFamily="34" charset="0"/>
                  </a:rPr>
                  <a:t>Old Database </a:t>
                </a:r>
                <a:r>
                  <a:rPr lang="en-US" sz="1100" kern="0" dirty="0">
                    <a:solidFill>
                      <a:srgbClr val="1F2A44"/>
                    </a:solidFill>
                    <a:cs typeface="Arial" panose="020B0604020202020204" pitchFamily="34" charset="0"/>
                  </a:rPr>
                  <a:t>to </a:t>
                </a:r>
                <a:r>
                  <a:rPr lang="en-US" sz="1100" kern="0" dirty="0" smtClean="0">
                    <a:solidFill>
                      <a:srgbClr val="1F2A44"/>
                    </a:solidFill>
                    <a:cs typeface="Arial" panose="020B0604020202020204" pitchFamily="34" charset="0"/>
                  </a:rPr>
                  <a:t>New Database Migration</a:t>
                </a:r>
                <a:endParaRPr lang="fr-FR" sz="1100" kern="0" dirty="0">
                  <a:solidFill>
                    <a:srgbClr val="1F2A44"/>
                  </a:solidFill>
                  <a:cs typeface="Arial" panose="020B0604020202020204" pitchFamily="34" charset="0"/>
                </a:endParaRPr>
              </a:p>
            </p:txBody>
          </p:sp>
          <p:sp>
            <p:nvSpPr>
              <p:cNvPr id="50" name="Rectangle 49">
                <a:extLst>
                  <a:ext uri="{FF2B5EF4-FFF2-40B4-BE49-F238E27FC236}">
                    <a16:creationId xmlns="" xmlns:a16="http://schemas.microsoft.com/office/drawing/2014/main" id="{EDD066B4-4DCD-448F-B59B-81E26FC786A4}"/>
                  </a:ext>
                </a:extLst>
              </p:cNvPr>
              <p:cNvSpPr/>
              <p:nvPr/>
            </p:nvSpPr>
            <p:spPr>
              <a:xfrm>
                <a:off x="6142606" y="3690636"/>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342639">
                  <a:defRPr/>
                </a:pPr>
                <a:r>
                  <a:rPr lang="en-US" sz="1100" kern="0" dirty="0">
                    <a:solidFill>
                      <a:srgbClr val="1F2A44"/>
                    </a:solidFill>
                    <a:cs typeface="Arial" panose="020B0604020202020204" pitchFamily="34" charset="0"/>
                  </a:rPr>
                  <a:t>Source Data to Target Data Migration, Translation and Archival </a:t>
                </a:r>
                <a:endParaRPr lang="fr-FR" sz="1100" kern="0" dirty="0">
                  <a:solidFill>
                    <a:srgbClr val="1F2A44"/>
                  </a:solidFill>
                  <a:cs typeface="Arial" panose="020B0604020202020204" pitchFamily="34" charset="0"/>
                </a:endParaRPr>
              </a:p>
            </p:txBody>
          </p:sp>
          <p:sp>
            <p:nvSpPr>
              <p:cNvPr id="54" name="Rectangle 53">
                <a:extLst>
                  <a:ext uri="{FF2B5EF4-FFF2-40B4-BE49-F238E27FC236}">
                    <a16:creationId xmlns="" xmlns:a16="http://schemas.microsoft.com/office/drawing/2014/main" id="{50B04FA9-FCCB-4C47-8709-EE28F0042558}"/>
                  </a:ext>
                </a:extLst>
              </p:cNvPr>
              <p:cNvSpPr/>
              <p:nvPr/>
            </p:nvSpPr>
            <p:spPr>
              <a:xfrm>
                <a:off x="6157529" y="4378754"/>
                <a:ext cx="1779096" cy="647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pPr algn="ctr" defTabSz="342639">
                  <a:defRPr/>
                </a:pPr>
                <a:r>
                  <a:rPr lang="fr-FR" sz="1100" kern="0" dirty="0">
                    <a:solidFill>
                      <a:srgbClr val="1F2A44"/>
                    </a:solidFill>
                    <a:cs typeface="Arial" panose="020B0604020202020204" pitchFamily="34" charset="0"/>
                  </a:rPr>
                  <a:t>Microsoft </a:t>
                </a:r>
                <a:r>
                  <a:rPr lang="fr-FR" sz="1100" kern="0" dirty="0" smtClean="0">
                    <a:solidFill>
                      <a:srgbClr val="1F2A44"/>
                    </a:solidFill>
                    <a:cs typeface="Arial" panose="020B0604020202020204" pitchFamily="34" charset="0"/>
                  </a:rPr>
                  <a:t>Azure EA/PAYG </a:t>
                </a:r>
                <a:r>
                  <a:rPr lang="fr-FR" sz="1100" kern="0" dirty="0">
                    <a:solidFill>
                      <a:srgbClr val="1F2A44"/>
                    </a:solidFill>
                    <a:cs typeface="Arial" panose="020B0604020202020204" pitchFamily="34" charset="0"/>
                  </a:rPr>
                  <a:t>to CSP</a:t>
                </a:r>
              </a:p>
              <a:p>
                <a:pPr algn="ctr" defTabSz="342639">
                  <a:defRPr/>
                </a:pPr>
                <a:endParaRPr lang="fr-FR" sz="1100" kern="0" dirty="0">
                  <a:solidFill>
                    <a:srgbClr val="1F2A44"/>
                  </a:solidFill>
                  <a:cs typeface="Arial" panose="020B0604020202020204" pitchFamily="34" charset="0"/>
                </a:endParaRPr>
              </a:p>
            </p:txBody>
          </p:sp>
        </p:grpSp>
        <p:sp>
          <p:nvSpPr>
            <p:cNvPr id="11" name="Rectangle 10"/>
            <p:cNvSpPr/>
            <p:nvPr/>
          </p:nvSpPr>
          <p:spPr>
            <a:xfrm>
              <a:off x="6144435" y="2271394"/>
              <a:ext cx="1691953" cy="769441"/>
            </a:xfrm>
            <a:prstGeom prst="rect">
              <a:avLst/>
            </a:prstGeom>
          </p:spPr>
          <p:txBody>
            <a:bodyPr wrap="square">
              <a:spAutoFit/>
            </a:bodyPr>
            <a:lstStyle/>
            <a:p>
              <a:pPr algn="ctr"/>
              <a:r>
                <a:rPr lang="en-US" sz="1100" dirty="0" smtClean="0">
                  <a:solidFill>
                    <a:srgbClr val="1F2A44"/>
                  </a:solidFill>
                  <a:latin typeface="Corbel"/>
                </a:rPr>
                <a:t>App migrations </a:t>
              </a:r>
              <a:r>
                <a:rPr lang="en-US" sz="1100" dirty="0">
                  <a:solidFill>
                    <a:srgbClr val="1F2A44"/>
                  </a:solidFill>
                  <a:latin typeface="Corbel"/>
                </a:rPr>
                <a:t>to, from and within </a:t>
              </a:r>
              <a:r>
                <a:rPr lang="en-US" sz="1100" dirty="0" smtClean="0">
                  <a:solidFill>
                    <a:srgbClr val="1F2A44"/>
                  </a:solidFill>
                  <a:latin typeface="Corbel"/>
                </a:rPr>
                <a:t>public (AWS/Azure), private, </a:t>
              </a:r>
              <a:r>
                <a:rPr lang="en-US" sz="1100" dirty="0">
                  <a:solidFill>
                    <a:srgbClr val="1F2A44"/>
                  </a:solidFill>
                  <a:latin typeface="Corbel"/>
                </a:rPr>
                <a:t>hybrid </a:t>
              </a:r>
              <a:r>
                <a:rPr lang="en-US" sz="1100" dirty="0" smtClean="0">
                  <a:solidFill>
                    <a:srgbClr val="1F2A44"/>
                  </a:solidFill>
                  <a:latin typeface="Corbel"/>
                </a:rPr>
                <a:t>cloud</a:t>
              </a:r>
              <a:endParaRPr lang="en-US" sz="1100" dirty="0">
                <a:solidFill>
                  <a:srgbClr val="1F2A44"/>
                </a:solidFill>
                <a:latin typeface="Corbel"/>
              </a:endParaRPr>
            </a:p>
          </p:txBody>
        </p:sp>
      </p:grpSp>
      <p:grpSp>
        <p:nvGrpSpPr>
          <p:cNvPr id="30" name="Group 29"/>
          <p:cNvGrpSpPr/>
          <p:nvPr/>
        </p:nvGrpSpPr>
        <p:grpSpPr>
          <a:xfrm>
            <a:off x="1179659" y="5145163"/>
            <a:ext cx="9482297" cy="1176425"/>
            <a:chOff x="1179659" y="5145163"/>
            <a:chExt cx="9482297" cy="1176425"/>
          </a:xfrm>
        </p:grpSpPr>
        <p:pic>
          <p:nvPicPr>
            <p:cNvPr id="70" name="Picture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659" y="5317374"/>
              <a:ext cx="1243850" cy="832007"/>
            </a:xfrm>
            <a:prstGeom prst="rect">
              <a:avLst/>
            </a:prstGeom>
          </p:spPr>
        </p:pic>
        <p:pic>
          <p:nvPicPr>
            <p:cNvPr id="71" name="Picture 7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8910" y="5253828"/>
              <a:ext cx="1703214" cy="909860"/>
            </a:xfrm>
            <a:prstGeom prst="rect">
              <a:avLst/>
            </a:prstGeom>
          </p:spPr>
        </p:pic>
        <p:pic>
          <p:nvPicPr>
            <p:cNvPr id="74" name="Picture 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6172" y="5371029"/>
              <a:ext cx="1294098" cy="724695"/>
            </a:xfrm>
            <a:prstGeom prst="rect">
              <a:avLst/>
            </a:prstGeom>
          </p:spPr>
        </p:pic>
        <p:pic>
          <p:nvPicPr>
            <p:cNvPr id="76" name="Picture 75"/>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687334" y="5288159"/>
              <a:ext cx="1446584" cy="890434"/>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3759" y="5145163"/>
              <a:ext cx="1215422" cy="1176425"/>
            </a:xfrm>
            <a:prstGeom prst="rect">
              <a:avLst/>
            </a:prstGeom>
          </p:spPr>
        </p:pic>
        <p:pic>
          <p:nvPicPr>
            <p:cNvPr id="79" name="Picture 78"/>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669022" y="5525628"/>
              <a:ext cx="802132" cy="380270"/>
            </a:xfrm>
            <a:prstGeom prst="rect">
              <a:avLst/>
            </a:prstGeom>
          </p:spPr>
        </p:pic>
        <p:pic>
          <p:nvPicPr>
            <p:cNvPr id="29" name="Picture 28"/>
            <p:cNvPicPr>
              <a:picLocks noChangeAspect="1"/>
            </p:cNvPicPr>
            <p:nvPr/>
          </p:nvPicPr>
          <p:blipFill rotWithShape="1">
            <a:blip r:embed="rId9" cstate="print">
              <a:extLst>
                <a:ext uri="{28A0092B-C50C-407E-A947-70E740481C1C}">
                  <a14:useLocalDpi xmlns:a14="http://schemas.microsoft.com/office/drawing/2010/main" val="0"/>
                </a:ext>
              </a:extLst>
            </a:blip>
            <a:srcRect t="20010" b="20096"/>
            <a:stretch/>
          </p:blipFill>
          <p:spPr>
            <a:xfrm>
              <a:off x="9633256" y="5574256"/>
              <a:ext cx="1028700" cy="426727"/>
            </a:xfrm>
            <a:prstGeom prst="rect">
              <a:avLst/>
            </a:prstGeom>
          </p:spPr>
        </p:pic>
      </p:grpSp>
    </p:spTree>
    <p:extLst>
      <p:ext uri="{BB962C8B-B14F-4D97-AF65-F5344CB8AC3E}">
        <p14:creationId xmlns:p14="http://schemas.microsoft.com/office/powerpoint/2010/main" val="3127138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0-#ppt_w/2"/>
                                          </p:val>
                                        </p:tav>
                                        <p:tav tm="100000">
                                          <p:val>
                                            <p:strVal val="#ppt_x"/>
                                          </p:val>
                                        </p:tav>
                                      </p:tavLst>
                                    </p:anim>
                                    <p:anim calcmode="lin" valueType="num">
                                      <p:cBhvr additive="base">
                                        <p:cTn id="13" dur="75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50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par>
                                <p:cTn id="17" presetID="50" presetClass="entr" presetSubtype="0" decel="100000"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strVal val="#ppt_w+.3"/>
                                          </p:val>
                                        </p:tav>
                                        <p:tav tm="100000">
                                          <p:val>
                                            <p:strVal val="#ppt_w"/>
                                          </p:val>
                                        </p:tav>
                                      </p:tavLst>
                                    </p:anim>
                                    <p:anim calcmode="lin" valueType="num">
                                      <p:cBhvr>
                                        <p:cTn id="20" dur="1000" fill="hold"/>
                                        <p:tgtEl>
                                          <p:spTgt spid="15"/>
                                        </p:tgtEl>
                                        <p:attrNameLst>
                                          <p:attrName>ppt_h</p:attrName>
                                        </p:attrNameLst>
                                      </p:cBhvr>
                                      <p:tavLst>
                                        <p:tav tm="0">
                                          <p:val>
                                            <p:strVal val="#ppt_h"/>
                                          </p:val>
                                        </p:tav>
                                        <p:tav tm="100000">
                                          <p:val>
                                            <p:strVal val="#ppt_h"/>
                                          </p:val>
                                        </p:tav>
                                      </p:tavLst>
                                    </p:anim>
                                    <p:animEffect transition="in" filter="fade">
                                      <p:cBhvr>
                                        <p:cTn id="21" dur="1000"/>
                                        <p:tgtEl>
                                          <p:spTgt spid="15"/>
                                        </p:tgtEl>
                                      </p:cBhvr>
                                    </p:animEffect>
                                  </p:childTnLst>
                                </p:cTn>
                              </p:par>
                              <p:par>
                                <p:cTn id="22" presetID="2" presetClass="entr" presetSubtype="8" fill="hold" grpId="0" nodeType="withEffect">
                                  <p:stCondLst>
                                    <p:cond delay="50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750" fill="hold"/>
                                        <p:tgtEl>
                                          <p:spTgt spid="14"/>
                                        </p:tgtEl>
                                        <p:attrNameLst>
                                          <p:attrName>ppt_x</p:attrName>
                                        </p:attrNameLst>
                                      </p:cBhvr>
                                      <p:tavLst>
                                        <p:tav tm="0">
                                          <p:val>
                                            <p:strVal val="0-#ppt_w/2"/>
                                          </p:val>
                                        </p:tav>
                                        <p:tav tm="100000">
                                          <p:val>
                                            <p:strVal val="#ppt_x"/>
                                          </p:val>
                                        </p:tav>
                                      </p:tavLst>
                                    </p:anim>
                                    <p:anim calcmode="lin" valueType="num">
                                      <p:cBhvr additive="base">
                                        <p:cTn id="25" dur="750" fill="hold"/>
                                        <p:tgtEl>
                                          <p:spTgt spid="14"/>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100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fade">
                                      <p:cBhvr>
                                        <p:cTn id="28" dur="500"/>
                                        <p:tgtEl>
                                          <p:spTgt spid="16">
                                            <p:txEl>
                                              <p:pRg st="0" end="0"/>
                                            </p:txEl>
                                          </p:spTgt>
                                        </p:tgtEl>
                                      </p:cBhvr>
                                    </p:animEffect>
                                  </p:childTnLst>
                                </p:cTn>
                              </p:par>
                              <p:par>
                                <p:cTn id="29" presetID="50" presetClass="entr" presetSubtype="0" decel="100000" fill="hold" grpId="0" nodeType="withEffect">
                                  <p:stCondLst>
                                    <p:cond delay="10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strVal val="#ppt_w+.3"/>
                                          </p:val>
                                        </p:tav>
                                        <p:tav tm="100000">
                                          <p:val>
                                            <p:strVal val="#ppt_w"/>
                                          </p:val>
                                        </p:tav>
                                      </p:tavLst>
                                    </p:anim>
                                    <p:anim calcmode="lin" valueType="num">
                                      <p:cBhvr>
                                        <p:cTn id="32" dur="1000" fill="hold"/>
                                        <p:tgtEl>
                                          <p:spTgt spid="18"/>
                                        </p:tgtEl>
                                        <p:attrNameLst>
                                          <p:attrName>ppt_h</p:attrName>
                                        </p:attrNameLst>
                                      </p:cBhvr>
                                      <p:tavLst>
                                        <p:tav tm="0">
                                          <p:val>
                                            <p:strVal val="#ppt_h"/>
                                          </p:val>
                                        </p:tav>
                                        <p:tav tm="100000">
                                          <p:val>
                                            <p:strVal val="#ppt_h"/>
                                          </p:val>
                                        </p:tav>
                                      </p:tavLst>
                                    </p:anim>
                                    <p:animEffect transition="in" filter="fade">
                                      <p:cBhvr>
                                        <p:cTn id="33" dur="1000"/>
                                        <p:tgtEl>
                                          <p:spTgt spid="18"/>
                                        </p:tgtEl>
                                      </p:cBhvr>
                                    </p:animEffect>
                                  </p:childTnLst>
                                </p:cTn>
                              </p:par>
                              <p:par>
                                <p:cTn id="34" presetID="2" presetClass="entr" presetSubtype="8" fill="hold" grpId="0" nodeType="withEffect">
                                  <p:stCondLst>
                                    <p:cond delay="10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750" fill="hold"/>
                                        <p:tgtEl>
                                          <p:spTgt spid="17"/>
                                        </p:tgtEl>
                                        <p:attrNameLst>
                                          <p:attrName>ppt_x</p:attrName>
                                        </p:attrNameLst>
                                      </p:cBhvr>
                                      <p:tavLst>
                                        <p:tav tm="0">
                                          <p:val>
                                            <p:strVal val="0-#ppt_w/2"/>
                                          </p:val>
                                        </p:tav>
                                        <p:tav tm="100000">
                                          <p:val>
                                            <p:strVal val="#ppt_x"/>
                                          </p:val>
                                        </p:tav>
                                      </p:tavLst>
                                    </p:anim>
                                    <p:anim calcmode="lin" valueType="num">
                                      <p:cBhvr additive="base">
                                        <p:cTn id="37" dur="750" fill="hold"/>
                                        <p:tgtEl>
                                          <p:spTgt spid="17"/>
                                        </p:tgtEl>
                                        <p:attrNameLst>
                                          <p:attrName>ppt_y</p:attrName>
                                        </p:attrNameLst>
                                      </p:cBhvr>
                                      <p:tavLst>
                                        <p:tav tm="0">
                                          <p:val>
                                            <p:strVal val="#ppt_y"/>
                                          </p:val>
                                        </p:tav>
                                        <p:tav tm="100000">
                                          <p:val>
                                            <p:strVal val="#ppt_y"/>
                                          </p:val>
                                        </p:tav>
                                      </p:tavLst>
                                    </p:anim>
                                  </p:childTnLst>
                                </p:cTn>
                              </p:par>
                              <p:par>
                                <p:cTn id="38" presetID="10" presetClass="entr" presetSubtype="0" fill="hold" grpId="0" nodeType="withEffect">
                                  <p:stCondLst>
                                    <p:cond delay="150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par>
                                <p:cTn id="41" presetID="50" presetClass="entr" presetSubtype="0" decel="100000" fill="hold" grpId="0" nodeType="withEffect">
                                  <p:stCondLst>
                                    <p:cond delay="1500"/>
                                  </p:stCondLst>
                                  <p:childTnLst>
                                    <p:set>
                                      <p:cBhvr>
                                        <p:cTn id="42" dur="1" fill="hold">
                                          <p:stCondLst>
                                            <p:cond delay="0"/>
                                          </p:stCondLst>
                                        </p:cTn>
                                        <p:tgtEl>
                                          <p:spTgt spid="21"/>
                                        </p:tgtEl>
                                        <p:attrNameLst>
                                          <p:attrName>style.visibility</p:attrName>
                                        </p:attrNameLst>
                                      </p:cBhvr>
                                      <p:to>
                                        <p:strVal val="visible"/>
                                      </p:to>
                                    </p:set>
                                    <p:anim calcmode="lin" valueType="num">
                                      <p:cBhvr>
                                        <p:cTn id="43" dur="1000" fill="hold"/>
                                        <p:tgtEl>
                                          <p:spTgt spid="21"/>
                                        </p:tgtEl>
                                        <p:attrNameLst>
                                          <p:attrName>ppt_w</p:attrName>
                                        </p:attrNameLst>
                                      </p:cBhvr>
                                      <p:tavLst>
                                        <p:tav tm="0">
                                          <p:val>
                                            <p:strVal val="#ppt_w+.3"/>
                                          </p:val>
                                        </p:tav>
                                        <p:tav tm="100000">
                                          <p:val>
                                            <p:strVal val="#ppt_w"/>
                                          </p:val>
                                        </p:tav>
                                      </p:tavLst>
                                    </p:anim>
                                    <p:anim calcmode="lin" valueType="num">
                                      <p:cBhvr>
                                        <p:cTn id="44" dur="1000" fill="hold"/>
                                        <p:tgtEl>
                                          <p:spTgt spid="21"/>
                                        </p:tgtEl>
                                        <p:attrNameLst>
                                          <p:attrName>ppt_h</p:attrName>
                                        </p:attrNameLst>
                                      </p:cBhvr>
                                      <p:tavLst>
                                        <p:tav tm="0">
                                          <p:val>
                                            <p:strVal val="#ppt_h"/>
                                          </p:val>
                                        </p:tav>
                                        <p:tav tm="100000">
                                          <p:val>
                                            <p:strVal val="#ppt_h"/>
                                          </p:val>
                                        </p:tav>
                                      </p:tavLst>
                                    </p:anim>
                                    <p:animEffect transition="in" filter="fade">
                                      <p:cBhvr>
                                        <p:cTn id="45" dur="1000"/>
                                        <p:tgtEl>
                                          <p:spTgt spid="21"/>
                                        </p:tgtEl>
                                      </p:cBhvr>
                                    </p:animEffect>
                                  </p:childTnLst>
                                </p:cTn>
                              </p:par>
                              <p:par>
                                <p:cTn id="46" presetID="2" presetClass="entr" presetSubtype="8" fill="hold" grpId="0" nodeType="withEffect">
                                  <p:stCondLst>
                                    <p:cond delay="150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750" fill="hold"/>
                                        <p:tgtEl>
                                          <p:spTgt spid="20"/>
                                        </p:tgtEl>
                                        <p:attrNameLst>
                                          <p:attrName>ppt_x</p:attrName>
                                        </p:attrNameLst>
                                      </p:cBhvr>
                                      <p:tavLst>
                                        <p:tav tm="0">
                                          <p:val>
                                            <p:strVal val="0-#ppt_w/2"/>
                                          </p:val>
                                        </p:tav>
                                        <p:tav tm="100000">
                                          <p:val>
                                            <p:strVal val="#ppt_x"/>
                                          </p:val>
                                        </p:tav>
                                      </p:tavLst>
                                    </p:anim>
                                    <p:anim calcmode="lin" valueType="num">
                                      <p:cBhvr additive="base">
                                        <p:cTn id="49" dur="750" fill="hold"/>
                                        <p:tgtEl>
                                          <p:spTgt spid="20"/>
                                        </p:tgtEl>
                                        <p:attrNameLst>
                                          <p:attrName>ppt_y</p:attrName>
                                        </p:attrNameLst>
                                      </p:cBhvr>
                                      <p:tavLst>
                                        <p:tav tm="0">
                                          <p:val>
                                            <p:strVal val="#ppt_y"/>
                                          </p:val>
                                        </p:tav>
                                        <p:tav tm="100000">
                                          <p:val>
                                            <p:strVal val="#ppt_y"/>
                                          </p:val>
                                        </p:tav>
                                      </p:tavLst>
                                    </p:anim>
                                  </p:childTnLst>
                                </p:cTn>
                              </p:par>
                              <p:par>
                                <p:cTn id="50" presetID="10" presetClass="entr" presetSubtype="0" fill="hold" grpId="0" nodeType="withEffect">
                                  <p:stCondLst>
                                    <p:cond delay="2000"/>
                                  </p:stCondLst>
                                  <p:childTnLst>
                                    <p:set>
                                      <p:cBhvr>
                                        <p:cTn id="51" dur="1" fill="hold">
                                          <p:stCondLst>
                                            <p:cond delay="0"/>
                                          </p:stCondLst>
                                        </p:cTn>
                                        <p:tgtEl>
                                          <p:spTgt spid="22">
                                            <p:txEl>
                                              <p:pRg st="0" end="0"/>
                                            </p:txEl>
                                          </p:spTgt>
                                        </p:tgtEl>
                                        <p:attrNameLst>
                                          <p:attrName>style.visibility</p:attrName>
                                        </p:attrNameLst>
                                      </p:cBhvr>
                                      <p:to>
                                        <p:strVal val="visible"/>
                                      </p:to>
                                    </p:set>
                                    <p:animEffect transition="in" filter="fade">
                                      <p:cBhvr>
                                        <p:cTn id="52" dur="500"/>
                                        <p:tgtEl>
                                          <p:spTgt spid="22">
                                            <p:txEl>
                                              <p:pRg st="0" end="0"/>
                                            </p:txEl>
                                          </p:spTgt>
                                        </p:tgtEl>
                                      </p:cBhvr>
                                    </p:animEffect>
                                  </p:childTnLst>
                                </p:cTn>
                              </p:par>
                              <p:par>
                                <p:cTn id="53" presetID="50" presetClass="entr" presetSubtype="0" decel="100000" fill="hold" grpId="0" nodeType="withEffect">
                                  <p:stCondLst>
                                    <p:cond delay="2000"/>
                                  </p:stCondLst>
                                  <p:childTnLst>
                                    <p:set>
                                      <p:cBhvr>
                                        <p:cTn id="54" dur="1" fill="hold">
                                          <p:stCondLst>
                                            <p:cond delay="0"/>
                                          </p:stCondLst>
                                        </p:cTn>
                                        <p:tgtEl>
                                          <p:spTgt spid="24"/>
                                        </p:tgtEl>
                                        <p:attrNameLst>
                                          <p:attrName>style.visibility</p:attrName>
                                        </p:attrNameLst>
                                      </p:cBhvr>
                                      <p:to>
                                        <p:strVal val="visible"/>
                                      </p:to>
                                    </p:set>
                                    <p:anim calcmode="lin" valueType="num">
                                      <p:cBhvr>
                                        <p:cTn id="55" dur="1000" fill="hold"/>
                                        <p:tgtEl>
                                          <p:spTgt spid="24"/>
                                        </p:tgtEl>
                                        <p:attrNameLst>
                                          <p:attrName>ppt_w</p:attrName>
                                        </p:attrNameLst>
                                      </p:cBhvr>
                                      <p:tavLst>
                                        <p:tav tm="0">
                                          <p:val>
                                            <p:strVal val="#ppt_w+.3"/>
                                          </p:val>
                                        </p:tav>
                                        <p:tav tm="100000">
                                          <p:val>
                                            <p:strVal val="#ppt_w"/>
                                          </p:val>
                                        </p:tav>
                                      </p:tavLst>
                                    </p:anim>
                                    <p:anim calcmode="lin" valueType="num">
                                      <p:cBhvr>
                                        <p:cTn id="56" dur="1000" fill="hold"/>
                                        <p:tgtEl>
                                          <p:spTgt spid="24"/>
                                        </p:tgtEl>
                                        <p:attrNameLst>
                                          <p:attrName>ppt_h</p:attrName>
                                        </p:attrNameLst>
                                      </p:cBhvr>
                                      <p:tavLst>
                                        <p:tav tm="0">
                                          <p:val>
                                            <p:strVal val="#ppt_h"/>
                                          </p:val>
                                        </p:tav>
                                        <p:tav tm="100000">
                                          <p:val>
                                            <p:strVal val="#ppt_h"/>
                                          </p:val>
                                        </p:tav>
                                      </p:tavLst>
                                    </p:anim>
                                    <p:animEffect transition="in" filter="fade">
                                      <p:cBhvr>
                                        <p:cTn id="57" dur="1000"/>
                                        <p:tgtEl>
                                          <p:spTgt spid="24"/>
                                        </p:tgtEl>
                                      </p:cBhvr>
                                    </p:animEffect>
                                  </p:childTnLst>
                                </p:cTn>
                              </p:par>
                              <p:par>
                                <p:cTn id="58" presetID="2" presetClass="entr" presetSubtype="8" fill="hold" grpId="0" nodeType="withEffect">
                                  <p:stCondLst>
                                    <p:cond delay="200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750" fill="hold"/>
                                        <p:tgtEl>
                                          <p:spTgt spid="23"/>
                                        </p:tgtEl>
                                        <p:attrNameLst>
                                          <p:attrName>ppt_x</p:attrName>
                                        </p:attrNameLst>
                                      </p:cBhvr>
                                      <p:tavLst>
                                        <p:tav tm="0">
                                          <p:val>
                                            <p:strVal val="0-#ppt_w/2"/>
                                          </p:val>
                                        </p:tav>
                                        <p:tav tm="100000">
                                          <p:val>
                                            <p:strVal val="#ppt_x"/>
                                          </p:val>
                                        </p:tav>
                                      </p:tavLst>
                                    </p:anim>
                                    <p:anim calcmode="lin" valueType="num">
                                      <p:cBhvr additive="base">
                                        <p:cTn id="61" dur="750" fill="hold"/>
                                        <p:tgtEl>
                                          <p:spTgt spid="23"/>
                                        </p:tgtEl>
                                        <p:attrNameLst>
                                          <p:attrName>ppt_y</p:attrName>
                                        </p:attrNameLst>
                                      </p:cBhvr>
                                      <p:tavLst>
                                        <p:tav tm="0">
                                          <p:val>
                                            <p:strVal val="#ppt_y"/>
                                          </p:val>
                                        </p:tav>
                                        <p:tav tm="100000">
                                          <p:val>
                                            <p:strVal val="#ppt_y"/>
                                          </p:val>
                                        </p:tav>
                                      </p:tavLst>
                                    </p:anim>
                                  </p:childTnLst>
                                </p:cTn>
                              </p:par>
                              <p:par>
                                <p:cTn id="62" presetID="10" presetClass="entr" presetSubtype="0" fill="hold" grpId="0" nodeType="withEffect">
                                  <p:stCondLst>
                                    <p:cond delay="2500"/>
                                  </p:stCondLst>
                                  <p:childTnLst>
                                    <p:set>
                                      <p:cBhvr>
                                        <p:cTn id="63" dur="1" fill="hold">
                                          <p:stCondLst>
                                            <p:cond delay="0"/>
                                          </p:stCondLst>
                                        </p:cTn>
                                        <p:tgtEl>
                                          <p:spTgt spid="25">
                                            <p:txEl>
                                              <p:pRg st="0" end="0"/>
                                            </p:txEl>
                                          </p:spTgt>
                                        </p:tgtEl>
                                        <p:attrNameLst>
                                          <p:attrName>style.visibility</p:attrName>
                                        </p:attrNameLst>
                                      </p:cBhvr>
                                      <p:to>
                                        <p:strVal val="visible"/>
                                      </p:to>
                                    </p:set>
                                    <p:animEffect transition="in" filter="fade">
                                      <p:cBhvr>
                                        <p:cTn id="64" dur="500"/>
                                        <p:tgtEl>
                                          <p:spTgt spid="25">
                                            <p:txEl>
                                              <p:pRg st="0" end="0"/>
                                            </p:txEl>
                                          </p:spTgt>
                                        </p:tgtEl>
                                      </p:cBhvr>
                                    </p:animEffect>
                                  </p:childTnLst>
                                </p:cTn>
                              </p:par>
                              <p:par>
                                <p:cTn id="65" presetID="55" presetClass="entr" presetSubtype="0" fill="hold" grpId="0" nodeType="withEffect">
                                  <p:stCondLst>
                                    <p:cond delay="3250"/>
                                  </p:stCondLst>
                                  <p:childTnLst>
                                    <p:set>
                                      <p:cBhvr>
                                        <p:cTn id="66" dur="1" fill="hold">
                                          <p:stCondLst>
                                            <p:cond delay="0"/>
                                          </p:stCondLst>
                                        </p:cTn>
                                        <p:tgtEl>
                                          <p:spTgt spid="3"/>
                                        </p:tgtEl>
                                        <p:attrNameLst>
                                          <p:attrName>style.visibility</p:attrName>
                                        </p:attrNameLst>
                                      </p:cBhvr>
                                      <p:to>
                                        <p:strVal val="visible"/>
                                      </p:to>
                                    </p:set>
                                    <p:anim calcmode="lin" valueType="num">
                                      <p:cBhvr>
                                        <p:cTn id="67" dur="1000" fill="hold"/>
                                        <p:tgtEl>
                                          <p:spTgt spid="3"/>
                                        </p:tgtEl>
                                        <p:attrNameLst>
                                          <p:attrName>ppt_w</p:attrName>
                                        </p:attrNameLst>
                                      </p:cBhvr>
                                      <p:tavLst>
                                        <p:tav tm="0">
                                          <p:val>
                                            <p:strVal val="#ppt_w*0.70"/>
                                          </p:val>
                                        </p:tav>
                                        <p:tav tm="100000">
                                          <p:val>
                                            <p:strVal val="#ppt_w"/>
                                          </p:val>
                                        </p:tav>
                                      </p:tavLst>
                                    </p:anim>
                                    <p:anim calcmode="lin" valueType="num">
                                      <p:cBhvr>
                                        <p:cTn id="68" dur="1000" fill="hold"/>
                                        <p:tgtEl>
                                          <p:spTgt spid="3"/>
                                        </p:tgtEl>
                                        <p:attrNameLst>
                                          <p:attrName>ppt_h</p:attrName>
                                        </p:attrNameLst>
                                      </p:cBhvr>
                                      <p:tavLst>
                                        <p:tav tm="0">
                                          <p:val>
                                            <p:strVal val="#ppt_h"/>
                                          </p:val>
                                        </p:tav>
                                        <p:tav tm="100000">
                                          <p:val>
                                            <p:strVal val="#ppt_h"/>
                                          </p:val>
                                        </p:tav>
                                      </p:tavLst>
                                    </p:anim>
                                    <p:animEffect transition="in" filter="fade">
                                      <p:cBhvr>
                                        <p:cTn id="69" dur="1000"/>
                                        <p:tgtEl>
                                          <p:spTgt spid="3"/>
                                        </p:tgtEl>
                                      </p:cBhvr>
                                    </p:animEffect>
                                  </p:childTnLst>
                                </p:cTn>
                              </p:par>
                              <p:par>
                                <p:cTn id="70" presetID="55" presetClass="entr" presetSubtype="0" fill="hold" grpId="0" nodeType="withEffect">
                                  <p:stCondLst>
                                    <p:cond delay="3250"/>
                                  </p:stCondLst>
                                  <p:childTnLst>
                                    <p:set>
                                      <p:cBhvr>
                                        <p:cTn id="71" dur="1" fill="hold">
                                          <p:stCondLst>
                                            <p:cond delay="0"/>
                                          </p:stCondLst>
                                        </p:cTn>
                                        <p:tgtEl>
                                          <p:spTgt spid="4"/>
                                        </p:tgtEl>
                                        <p:attrNameLst>
                                          <p:attrName>style.visibility</p:attrName>
                                        </p:attrNameLst>
                                      </p:cBhvr>
                                      <p:to>
                                        <p:strVal val="visible"/>
                                      </p:to>
                                    </p:set>
                                    <p:anim calcmode="lin" valueType="num">
                                      <p:cBhvr>
                                        <p:cTn id="72" dur="1000" fill="hold"/>
                                        <p:tgtEl>
                                          <p:spTgt spid="4"/>
                                        </p:tgtEl>
                                        <p:attrNameLst>
                                          <p:attrName>ppt_w</p:attrName>
                                        </p:attrNameLst>
                                      </p:cBhvr>
                                      <p:tavLst>
                                        <p:tav tm="0">
                                          <p:val>
                                            <p:strVal val="#ppt_w*0.70"/>
                                          </p:val>
                                        </p:tav>
                                        <p:tav tm="100000">
                                          <p:val>
                                            <p:strVal val="#ppt_w"/>
                                          </p:val>
                                        </p:tav>
                                      </p:tavLst>
                                    </p:anim>
                                    <p:anim calcmode="lin" valueType="num">
                                      <p:cBhvr>
                                        <p:cTn id="73" dur="1000" fill="hold"/>
                                        <p:tgtEl>
                                          <p:spTgt spid="4"/>
                                        </p:tgtEl>
                                        <p:attrNameLst>
                                          <p:attrName>ppt_h</p:attrName>
                                        </p:attrNameLst>
                                      </p:cBhvr>
                                      <p:tavLst>
                                        <p:tav tm="0">
                                          <p:val>
                                            <p:strVal val="#ppt_h"/>
                                          </p:val>
                                        </p:tav>
                                        <p:tav tm="100000">
                                          <p:val>
                                            <p:strVal val="#ppt_h"/>
                                          </p:val>
                                        </p:tav>
                                      </p:tavLst>
                                    </p:anim>
                                    <p:animEffect transition="in" filter="fade">
                                      <p:cBhvr>
                                        <p:cTn id="74" dur="1000"/>
                                        <p:tgtEl>
                                          <p:spTgt spid="4"/>
                                        </p:tgtEl>
                                      </p:cBhvr>
                                    </p:animEffect>
                                  </p:childTnLst>
                                </p:cTn>
                              </p:par>
                              <p:par>
                                <p:cTn id="75" presetID="55" presetClass="entr" presetSubtype="0" fill="hold" grpId="0" nodeType="withEffect">
                                  <p:stCondLst>
                                    <p:cond delay="3250"/>
                                  </p:stCondLst>
                                  <p:childTnLst>
                                    <p:set>
                                      <p:cBhvr>
                                        <p:cTn id="76" dur="1" fill="hold">
                                          <p:stCondLst>
                                            <p:cond delay="0"/>
                                          </p:stCondLst>
                                        </p:cTn>
                                        <p:tgtEl>
                                          <p:spTgt spid="5"/>
                                        </p:tgtEl>
                                        <p:attrNameLst>
                                          <p:attrName>style.visibility</p:attrName>
                                        </p:attrNameLst>
                                      </p:cBhvr>
                                      <p:to>
                                        <p:strVal val="visible"/>
                                      </p:to>
                                    </p:set>
                                    <p:anim calcmode="lin" valueType="num">
                                      <p:cBhvr>
                                        <p:cTn id="77" dur="1000" fill="hold"/>
                                        <p:tgtEl>
                                          <p:spTgt spid="5"/>
                                        </p:tgtEl>
                                        <p:attrNameLst>
                                          <p:attrName>ppt_w</p:attrName>
                                        </p:attrNameLst>
                                      </p:cBhvr>
                                      <p:tavLst>
                                        <p:tav tm="0">
                                          <p:val>
                                            <p:strVal val="#ppt_w*0.70"/>
                                          </p:val>
                                        </p:tav>
                                        <p:tav tm="100000">
                                          <p:val>
                                            <p:strVal val="#ppt_w"/>
                                          </p:val>
                                        </p:tav>
                                      </p:tavLst>
                                    </p:anim>
                                    <p:anim calcmode="lin" valueType="num">
                                      <p:cBhvr>
                                        <p:cTn id="78" dur="1000" fill="hold"/>
                                        <p:tgtEl>
                                          <p:spTgt spid="5"/>
                                        </p:tgtEl>
                                        <p:attrNameLst>
                                          <p:attrName>ppt_h</p:attrName>
                                        </p:attrNameLst>
                                      </p:cBhvr>
                                      <p:tavLst>
                                        <p:tav tm="0">
                                          <p:val>
                                            <p:strVal val="#ppt_h"/>
                                          </p:val>
                                        </p:tav>
                                        <p:tav tm="100000">
                                          <p:val>
                                            <p:strVal val="#ppt_h"/>
                                          </p:val>
                                        </p:tav>
                                      </p:tavLst>
                                    </p:anim>
                                    <p:animEffect transition="in" filter="fade">
                                      <p:cBhvr>
                                        <p:cTn id="79" dur="1000"/>
                                        <p:tgtEl>
                                          <p:spTgt spid="5"/>
                                        </p:tgtEl>
                                      </p:cBhvr>
                                    </p:animEffect>
                                  </p:childTnLst>
                                </p:cTn>
                              </p:par>
                              <p:par>
                                <p:cTn id="80" presetID="55" presetClass="entr" presetSubtype="0" fill="hold" grpId="0" nodeType="withEffect">
                                  <p:stCondLst>
                                    <p:cond delay="3250"/>
                                  </p:stCondLst>
                                  <p:childTnLst>
                                    <p:set>
                                      <p:cBhvr>
                                        <p:cTn id="81" dur="1" fill="hold">
                                          <p:stCondLst>
                                            <p:cond delay="0"/>
                                          </p:stCondLst>
                                        </p:cTn>
                                        <p:tgtEl>
                                          <p:spTgt spid="6"/>
                                        </p:tgtEl>
                                        <p:attrNameLst>
                                          <p:attrName>style.visibility</p:attrName>
                                        </p:attrNameLst>
                                      </p:cBhvr>
                                      <p:to>
                                        <p:strVal val="visible"/>
                                      </p:to>
                                    </p:set>
                                    <p:anim calcmode="lin" valueType="num">
                                      <p:cBhvr>
                                        <p:cTn id="82" dur="1000" fill="hold"/>
                                        <p:tgtEl>
                                          <p:spTgt spid="6"/>
                                        </p:tgtEl>
                                        <p:attrNameLst>
                                          <p:attrName>ppt_w</p:attrName>
                                        </p:attrNameLst>
                                      </p:cBhvr>
                                      <p:tavLst>
                                        <p:tav tm="0">
                                          <p:val>
                                            <p:strVal val="#ppt_w*0.70"/>
                                          </p:val>
                                        </p:tav>
                                        <p:tav tm="100000">
                                          <p:val>
                                            <p:strVal val="#ppt_w"/>
                                          </p:val>
                                        </p:tav>
                                      </p:tavLst>
                                    </p:anim>
                                    <p:anim calcmode="lin" valueType="num">
                                      <p:cBhvr>
                                        <p:cTn id="83" dur="1000" fill="hold"/>
                                        <p:tgtEl>
                                          <p:spTgt spid="6"/>
                                        </p:tgtEl>
                                        <p:attrNameLst>
                                          <p:attrName>ppt_h</p:attrName>
                                        </p:attrNameLst>
                                      </p:cBhvr>
                                      <p:tavLst>
                                        <p:tav tm="0">
                                          <p:val>
                                            <p:strVal val="#ppt_h"/>
                                          </p:val>
                                        </p:tav>
                                        <p:tav tm="100000">
                                          <p:val>
                                            <p:strVal val="#ppt_h"/>
                                          </p:val>
                                        </p:tav>
                                      </p:tavLst>
                                    </p:anim>
                                    <p:animEffect transition="in" filter="fade">
                                      <p:cBhvr>
                                        <p:cTn id="84" dur="1000"/>
                                        <p:tgtEl>
                                          <p:spTgt spid="6"/>
                                        </p:tgtEl>
                                      </p:cBhvr>
                                    </p:animEffect>
                                  </p:childTnLst>
                                </p:cTn>
                              </p:par>
                            </p:childTnLst>
                          </p:cTn>
                        </p:par>
                        <p:par>
                          <p:cTn id="85" fill="hold">
                            <p:stCondLst>
                              <p:cond delay="4250"/>
                            </p:stCondLst>
                            <p:childTnLst>
                              <p:par>
                                <p:cTn id="86" presetID="22" presetClass="entr" presetSubtype="1" fill="hold" nodeType="afterEffect">
                                  <p:stCondLst>
                                    <p:cond delay="0"/>
                                  </p:stCondLst>
                                  <p:childTnLst>
                                    <p:set>
                                      <p:cBhvr>
                                        <p:cTn id="87" dur="1" fill="hold">
                                          <p:stCondLst>
                                            <p:cond delay="0"/>
                                          </p:stCondLst>
                                        </p:cTn>
                                        <p:tgtEl>
                                          <p:spTgt spid="65"/>
                                        </p:tgtEl>
                                        <p:attrNameLst>
                                          <p:attrName>style.visibility</p:attrName>
                                        </p:attrNameLst>
                                      </p:cBhvr>
                                      <p:to>
                                        <p:strVal val="visible"/>
                                      </p:to>
                                    </p:set>
                                    <p:animEffect transition="in" filter="wipe(up)">
                                      <p:cBhvr>
                                        <p:cTn id="88" dur="1000"/>
                                        <p:tgtEl>
                                          <p:spTgt spid="65"/>
                                        </p:tgtEl>
                                      </p:cBhvr>
                                    </p:animEffect>
                                  </p:childTnLst>
                                </p:cTn>
                              </p:par>
                            </p:childTnLst>
                          </p:cTn>
                        </p:par>
                        <p:par>
                          <p:cTn id="89" fill="hold">
                            <p:stCondLst>
                              <p:cond delay="5250"/>
                            </p:stCondLst>
                            <p:childTnLst>
                              <p:par>
                                <p:cTn id="90" presetID="22" presetClass="entr" presetSubtype="1" fill="hold"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wipe(up)">
                                      <p:cBhvr>
                                        <p:cTn id="92" dur="1000"/>
                                        <p:tgtEl>
                                          <p:spTgt spid="28"/>
                                        </p:tgtEl>
                                      </p:cBhvr>
                                    </p:animEffect>
                                  </p:childTnLst>
                                </p:cTn>
                              </p:par>
                            </p:childTnLst>
                          </p:cTn>
                        </p:par>
                        <p:par>
                          <p:cTn id="93" fill="hold">
                            <p:stCondLst>
                              <p:cond delay="6250"/>
                            </p:stCondLst>
                            <p:childTnLst>
                              <p:par>
                                <p:cTn id="94" presetID="22" presetClass="entr" presetSubtype="1"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wipe(up)">
                                      <p:cBhvr>
                                        <p:cTn id="96" dur="1000"/>
                                        <p:tgtEl>
                                          <p:spTgt spid="68"/>
                                        </p:tgtEl>
                                      </p:cBhvr>
                                    </p:animEffect>
                                  </p:childTnLst>
                                </p:cTn>
                              </p:par>
                            </p:childTnLst>
                          </p:cTn>
                        </p:par>
                        <p:par>
                          <p:cTn id="97" fill="hold">
                            <p:stCondLst>
                              <p:cond delay="7250"/>
                            </p:stCondLst>
                            <p:childTnLst>
                              <p:par>
                                <p:cTn id="98" presetID="22" presetClass="entr" presetSubtype="1" fill="hold" nodeType="afterEffect">
                                  <p:stCondLst>
                                    <p:cond delay="0"/>
                                  </p:stCondLst>
                                  <p:childTnLst>
                                    <p:set>
                                      <p:cBhvr>
                                        <p:cTn id="99" dur="1" fill="hold">
                                          <p:stCondLst>
                                            <p:cond delay="0"/>
                                          </p:stCondLst>
                                        </p:cTn>
                                        <p:tgtEl>
                                          <p:spTgt spid="69"/>
                                        </p:tgtEl>
                                        <p:attrNameLst>
                                          <p:attrName>style.visibility</p:attrName>
                                        </p:attrNameLst>
                                      </p:cBhvr>
                                      <p:to>
                                        <p:strVal val="visible"/>
                                      </p:to>
                                    </p:set>
                                    <p:animEffect transition="in" filter="wipe(up)">
                                      <p:cBhvr>
                                        <p:cTn id="100" dur="1000"/>
                                        <p:tgtEl>
                                          <p:spTgt spid="69"/>
                                        </p:tgtEl>
                                      </p:cBhvr>
                                    </p:animEffect>
                                  </p:childTnLst>
                                </p:cTn>
                              </p:par>
                            </p:childTnLst>
                          </p:cTn>
                        </p:par>
                        <p:par>
                          <p:cTn id="101" fill="hold">
                            <p:stCondLst>
                              <p:cond delay="8250"/>
                            </p:stCondLst>
                            <p:childTnLst>
                              <p:par>
                                <p:cTn id="102" presetID="42"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build="p">
        <p:tmplLst>
          <p:tmpl lvl="1">
            <p:tnLst>
              <p:par>
                <p:cTn presetID="10" presetClass="entr" presetSubtype="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4" grpId="0" animBg="1"/>
      <p:bldP spid="15" grpId="0" animBg="1"/>
      <p:bldP spid="16" grpId="0" build="p">
        <p:tmplLst>
          <p:tmpl lvl="1">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animBg="1"/>
      <p:bldP spid="19" grpId="0" build="p">
        <p:tmplLst>
          <p:tmpl lvl="1">
            <p:tnLst>
              <p:par>
                <p:cTn presetID="10" presetClass="entr" presetSubtype="0"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animBg="1"/>
      <p:bldP spid="21" grpId="0" animBg="1"/>
      <p:bldP spid="22" grpId="0" build="p">
        <p:tmplLst>
          <p:tmpl lvl="1">
            <p:tnLst>
              <p:par>
                <p:cTn presetID="10" presetClass="entr" presetSubtype="0"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bldP spid="24" grpId="0" animBg="1"/>
      <p:bldP spid="25" grpId="0" build="p">
        <p:tmplLst>
          <p:tmpl lvl="1">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5E186C3F-A379-4F1C-9C7E-6FBCAF74ED08}"/>
              </a:ext>
            </a:extLst>
          </p:cNvPr>
          <p:cNvSpPr>
            <a:spLocks noGrp="1"/>
          </p:cNvSpPr>
          <p:nvPr>
            <p:ph type="title"/>
          </p:nvPr>
        </p:nvSpPr>
        <p:spPr>
          <a:xfrm>
            <a:off x="532745" y="734803"/>
            <a:ext cx="11659255" cy="792162"/>
          </a:xfrm>
        </p:spPr>
        <p:txBody>
          <a:bodyPr/>
          <a:lstStyle/>
          <a:p>
            <a:r>
              <a:rPr lang="en-US" dirty="0"/>
              <a:t>Build Your Revenue and Profit by </a:t>
            </a:r>
            <a:r>
              <a:rPr lang="en-US"/>
              <a:t>adding </a:t>
            </a:r>
            <a:r>
              <a:rPr lang="en-US" smtClean="0"/>
              <a:t>Azure Education </a:t>
            </a:r>
            <a:r>
              <a:rPr lang="en-US" dirty="0" smtClean="0"/>
              <a:t>Services </a:t>
            </a:r>
            <a:r>
              <a:rPr lang="en-US" dirty="0"/>
              <a:t>to provide a more comprehensive customer </a:t>
            </a:r>
            <a:r>
              <a:rPr lang="en-US" dirty="0" smtClean="0"/>
              <a:t>solution</a:t>
            </a:r>
            <a:endParaRPr lang="en-GB" dirty="0"/>
          </a:p>
        </p:txBody>
      </p:sp>
      <p:sp>
        <p:nvSpPr>
          <p:cNvPr id="12" name="Text Placeholder 11">
            <a:extLst>
              <a:ext uri="{FF2B5EF4-FFF2-40B4-BE49-F238E27FC236}">
                <a16:creationId xmlns="" xmlns:a16="http://schemas.microsoft.com/office/drawing/2014/main" id="{688B783B-B7DD-40D2-BEAF-2DDB37189DDD}"/>
              </a:ext>
            </a:extLst>
          </p:cNvPr>
          <p:cNvSpPr>
            <a:spLocks noGrp="1"/>
          </p:cNvSpPr>
          <p:nvPr>
            <p:ph type="body" sz="quarter" idx="23"/>
          </p:nvPr>
        </p:nvSpPr>
        <p:spPr/>
        <p:txBody>
          <a:bodyPr/>
          <a:lstStyle/>
          <a:p>
            <a:pPr defTabSz="914360"/>
            <a:r>
              <a:rPr lang="en-GB" dirty="0">
                <a:solidFill>
                  <a:srgbClr val="00AFD7"/>
                </a:solidFill>
                <a:latin typeface="Arial"/>
              </a:rPr>
              <a:t>Official Vendor Training for the top technologies and brands via flexible delivery offerings combining instructor-led and self-paced options</a:t>
            </a:r>
          </a:p>
        </p:txBody>
      </p:sp>
      <p:sp>
        <p:nvSpPr>
          <p:cNvPr id="20" name="Text Placeholder 19">
            <a:extLst>
              <a:ext uri="{FF2B5EF4-FFF2-40B4-BE49-F238E27FC236}">
                <a16:creationId xmlns="" xmlns:a16="http://schemas.microsoft.com/office/drawing/2014/main" id="{0B21F82A-FD67-4046-B251-E95FB97F66B4}"/>
              </a:ext>
            </a:extLst>
          </p:cNvPr>
          <p:cNvSpPr>
            <a:spLocks noGrp="1"/>
          </p:cNvSpPr>
          <p:nvPr>
            <p:ph type="body" sz="quarter" idx="18"/>
          </p:nvPr>
        </p:nvSpPr>
        <p:spPr>
          <a:xfrm>
            <a:off x="1319036" y="2811461"/>
            <a:ext cx="2563354" cy="342051"/>
          </a:xfrm>
        </p:spPr>
        <p:txBody>
          <a:bodyPr/>
          <a:lstStyle/>
          <a:p>
            <a:r>
              <a:rPr lang="en-GB" sz="1200" kern="0" dirty="0">
                <a:solidFill>
                  <a:srgbClr val="FFFFFF"/>
                </a:solidFill>
                <a:latin typeface="Corbel" panose="020B0503020204020204" pitchFamily="34" charset="0"/>
                <a:ea typeface="Arial" charset="0"/>
              </a:rPr>
              <a:t>Instructors with real world experience</a:t>
            </a:r>
          </a:p>
        </p:txBody>
      </p:sp>
      <p:sp>
        <p:nvSpPr>
          <p:cNvPr id="21" name="Text Placeholder 20">
            <a:extLst>
              <a:ext uri="{FF2B5EF4-FFF2-40B4-BE49-F238E27FC236}">
                <a16:creationId xmlns="" xmlns:a16="http://schemas.microsoft.com/office/drawing/2014/main" id="{DFE9DA83-2586-4EEB-AD31-3F8CB2DB4029}"/>
              </a:ext>
            </a:extLst>
          </p:cNvPr>
          <p:cNvSpPr>
            <a:spLocks noGrp="1"/>
          </p:cNvSpPr>
          <p:nvPr>
            <p:ph type="body" sz="quarter" idx="20"/>
          </p:nvPr>
        </p:nvSpPr>
        <p:spPr>
          <a:xfrm>
            <a:off x="4713746" y="2811461"/>
            <a:ext cx="2906254" cy="342051"/>
          </a:xfrm>
        </p:spPr>
        <p:txBody>
          <a:bodyPr/>
          <a:lstStyle/>
          <a:p>
            <a:r>
              <a:rPr lang="en-GB" sz="1200" kern="0" dirty="0">
                <a:solidFill>
                  <a:srgbClr val="FFFFFF"/>
                </a:solidFill>
                <a:latin typeface="Corbel" panose="020B0503020204020204" pitchFamily="34" charset="0"/>
                <a:ea typeface="Arial" charset="0"/>
              </a:rPr>
              <a:t>Internal capabilities supplemented by network of training partners worldwide</a:t>
            </a:r>
          </a:p>
        </p:txBody>
      </p:sp>
      <p:sp>
        <p:nvSpPr>
          <p:cNvPr id="22" name="Text Placeholder 21">
            <a:extLst>
              <a:ext uri="{FF2B5EF4-FFF2-40B4-BE49-F238E27FC236}">
                <a16:creationId xmlns="" xmlns:a16="http://schemas.microsoft.com/office/drawing/2014/main" id="{B8790F57-8C54-48E2-8816-E25DBA45E3A6}"/>
              </a:ext>
            </a:extLst>
          </p:cNvPr>
          <p:cNvSpPr>
            <a:spLocks noGrp="1"/>
          </p:cNvSpPr>
          <p:nvPr>
            <p:ph type="body" sz="quarter" idx="22"/>
          </p:nvPr>
        </p:nvSpPr>
        <p:spPr>
          <a:xfrm>
            <a:off x="8424686" y="2811461"/>
            <a:ext cx="2532874" cy="342051"/>
          </a:xfrm>
        </p:spPr>
        <p:txBody>
          <a:bodyPr/>
          <a:lstStyle/>
          <a:p>
            <a:r>
              <a:rPr lang="en-GB" sz="1200" kern="0" dirty="0">
                <a:solidFill>
                  <a:srgbClr val="FFFFFF"/>
                </a:solidFill>
                <a:latin typeface="Corbel" panose="020B0503020204020204" pitchFamily="34" charset="0"/>
                <a:ea typeface="Arial" charset="0"/>
              </a:rPr>
              <a:t>Public and Private classroom training in more than 80 countries</a:t>
            </a:r>
          </a:p>
        </p:txBody>
      </p:sp>
      <p:pic>
        <p:nvPicPr>
          <p:cNvPr id="23" name="Picture 6" descr="Image result for cisco logo">
            <a:extLst>
              <a:ext uri="{FF2B5EF4-FFF2-40B4-BE49-F238E27FC236}">
                <a16:creationId xmlns="" xmlns:a16="http://schemas.microsoft.com/office/drawing/2014/main" id="{A329841C-BFAB-48DA-859D-1310C9F51F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4065" y="4410165"/>
            <a:ext cx="724484" cy="42638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Image result for emc2 logo">
            <a:extLst>
              <a:ext uri="{FF2B5EF4-FFF2-40B4-BE49-F238E27FC236}">
                <a16:creationId xmlns="" xmlns:a16="http://schemas.microsoft.com/office/drawing/2014/main" id="{EA2D13B3-C83B-4FD5-B404-CA4A2FC210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712" y="5184919"/>
            <a:ext cx="723992" cy="25484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Image result for oracle logo adult">
            <a:extLst>
              <a:ext uri="{FF2B5EF4-FFF2-40B4-BE49-F238E27FC236}">
                <a16:creationId xmlns="" xmlns:a16="http://schemas.microsoft.com/office/drawing/2014/main" id="{B2E76B12-602B-4050-B1DB-44959EA9F2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3004" y="4546209"/>
            <a:ext cx="1179218" cy="15429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Image result for symantec logo">
            <a:extLst>
              <a:ext uri="{FF2B5EF4-FFF2-40B4-BE49-F238E27FC236}">
                <a16:creationId xmlns="" xmlns:a16="http://schemas.microsoft.com/office/drawing/2014/main" id="{AD0D40EC-D829-4E6E-B5C9-7495D4C47CC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96931" y="5150790"/>
            <a:ext cx="1179218" cy="32310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Image result for sap logo">
            <a:extLst>
              <a:ext uri="{FF2B5EF4-FFF2-40B4-BE49-F238E27FC236}">
                <a16:creationId xmlns="" xmlns:a16="http://schemas.microsoft.com/office/drawing/2014/main" id="{278A813A-95CD-4452-A597-85384E58762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85212" y="4410987"/>
            <a:ext cx="723992" cy="4247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6" descr="Image result for spring logo">
            <a:extLst>
              <a:ext uri="{FF2B5EF4-FFF2-40B4-BE49-F238E27FC236}">
                <a16:creationId xmlns="" xmlns:a16="http://schemas.microsoft.com/office/drawing/2014/main" id="{94CAAEB5-7440-49D3-92AC-48C49AB6826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00424" y="5120719"/>
            <a:ext cx="1179218" cy="38324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8" descr="Image result for azure logo">
            <a:extLst>
              <a:ext uri="{FF2B5EF4-FFF2-40B4-BE49-F238E27FC236}">
                <a16:creationId xmlns="" xmlns:a16="http://schemas.microsoft.com/office/drawing/2014/main" id="{EA27A79E-FB7E-4A02-A991-3110C1F23A4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4862" y="3638628"/>
            <a:ext cx="1179218" cy="36555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0" descr="Image result for vmware logo">
            <a:extLst>
              <a:ext uri="{FF2B5EF4-FFF2-40B4-BE49-F238E27FC236}">
                <a16:creationId xmlns="" xmlns:a16="http://schemas.microsoft.com/office/drawing/2014/main" id="{8CEB953B-A67C-4DA0-8E31-FBFF4810782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91131" y="3797315"/>
            <a:ext cx="1179218" cy="19221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2" descr="Image result for brocade logo">
            <a:extLst>
              <a:ext uri="{FF2B5EF4-FFF2-40B4-BE49-F238E27FC236}">
                <a16:creationId xmlns="" xmlns:a16="http://schemas.microsoft.com/office/drawing/2014/main" id="{1F6E0CD1-BF8F-4A32-960C-963182D41DE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01214" y="3655351"/>
            <a:ext cx="1278816" cy="41987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4" descr="Image result for ibm logo">
            <a:extLst>
              <a:ext uri="{FF2B5EF4-FFF2-40B4-BE49-F238E27FC236}">
                <a16:creationId xmlns="" xmlns:a16="http://schemas.microsoft.com/office/drawing/2014/main" id="{92029B79-F803-4E7A-A3BF-FEA2D7CFAF0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05155" y="3716474"/>
            <a:ext cx="671994" cy="26879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6" descr="Image result for hitachi logo">
            <a:extLst>
              <a:ext uri="{FF2B5EF4-FFF2-40B4-BE49-F238E27FC236}">
                <a16:creationId xmlns="" xmlns:a16="http://schemas.microsoft.com/office/drawing/2014/main" id="{0758D452-B8DC-4C96-94EC-3648543D4A7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888581" y="3740829"/>
            <a:ext cx="1048388" cy="30036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8" descr="Image result for itil logo">
            <a:extLst>
              <a:ext uri="{FF2B5EF4-FFF2-40B4-BE49-F238E27FC236}">
                <a16:creationId xmlns="" xmlns:a16="http://schemas.microsoft.com/office/drawing/2014/main" id="{53D4BDF4-5016-4A96-92AB-F8E65B38C82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099822" y="3658093"/>
            <a:ext cx="1014758" cy="35843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0" descr="Image result for forgerock logo">
            <a:extLst>
              <a:ext uri="{FF2B5EF4-FFF2-40B4-BE49-F238E27FC236}">
                <a16:creationId xmlns="" xmlns:a16="http://schemas.microsoft.com/office/drawing/2014/main" id="{16AEE6FB-B559-4860-B5F4-28BF861C47C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585883" y="3500519"/>
            <a:ext cx="806018" cy="39763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2" descr="Image result for linux logo foundation">
            <a:extLst>
              <a:ext uri="{FF2B5EF4-FFF2-40B4-BE49-F238E27FC236}">
                <a16:creationId xmlns="" xmlns:a16="http://schemas.microsoft.com/office/drawing/2014/main" id="{BD3E5E48-3243-4208-84D2-730E26DBC8E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861109" y="4460819"/>
            <a:ext cx="1070222" cy="32507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4" descr="Image result for hp logo">
            <a:extLst>
              <a:ext uri="{FF2B5EF4-FFF2-40B4-BE49-F238E27FC236}">
                <a16:creationId xmlns="" xmlns:a16="http://schemas.microsoft.com/office/drawing/2014/main" id="{8EE7CED5-454F-4E96-B48F-C2C704F38048}"/>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203246" y="5102813"/>
            <a:ext cx="419056" cy="41905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6" descr="Image result for cloudera logo">
            <a:extLst>
              <a:ext uri="{FF2B5EF4-FFF2-40B4-BE49-F238E27FC236}">
                <a16:creationId xmlns="" xmlns:a16="http://schemas.microsoft.com/office/drawing/2014/main" id="{B68A99D2-F3D5-416E-90DC-D4B08D44EB67}"/>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100646" y="5213310"/>
            <a:ext cx="1013110" cy="19806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Image result for amazon web logo">
            <a:extLst>
              <a:ext uri="{FF2B5EF4-FFF2-40B4-BE49-F238E27FC236}">
                <a16:creationId xmlns="" xmlns:a16="http://schemas.microsoft.com/office/drawing/2014/main" id="{AE13FCBF-9265-491B-BF98-E30B0D8140D2}"/>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452197" y="4425442"/>
            <a:ext cx="1179218" cy="39583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0" descr="Image result for nutanix logo">
            <a:extLst>
              <a:ext uri="{FF2B5EF4-FFF2-40B4-BE49-F238E27FC236}">
                <a16:creationId xmlns="" xmlns:a16="http://schemas.microsoft.com/office/drawing/2014/main" id="{8371525D-2D5F-4CE3-A20D-D45923EB2702}"/>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452197" y="5239988"/>
            <a:ext cx="1179218" cy="14470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2" descr="Image result for veeam logo">
            <a:extLst>
              <a:ext uri="{FF2B5EF4-FFF2-40B4-BE49-F238E27FC236}">
                <a16:creationId xmlns="" xmlns:a16="http://schemas.microsoft.com/office/drawing/2014/main" id="{F38F1A3A-90A5-4E5B-8774-1B815B353E68}"/>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017593" y="4379235"/>
            <a:ext cx="1179218" cy="48824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4" descr="Image result for redhat logo">
            <a:extLst>
              <a:ext uri="{FF2B5EF4-FFF2-40B4-BE49-F238E27FC236}">
                <a16:creationId xmlns="" xmlns:a16="http://schemas.microsoft.com/office/drawing/2014/main" id="{941208C8-87D3-4A92-9B8D-F3EA9809F505}"/>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525700" y="4439164"/>
            <a:ext cx="926382" cy="36838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6" descr="Image result for salesforce logo">
            <a:extLst>
              <a:ext uri="{FF2B5EF4-FFF2-40B4-BE49-F238E27FC236}">
                <a16:creationId xmlns="" xmlns:a16="http://schemas.microsoft.com/office/drawing/2014/main" id="{2A56C561-5990-4079-987E-D39C62BE00C1}"/>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626895" y="5049330"/>
            <a:ext cx="723992" cy="526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1762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10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20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30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40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50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60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70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8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90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100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110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120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130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140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childTnLst>
                                </p:cTn>
                              </p:par>
                              <p:par>
                                <p:cTn id="65" presetID="23" presetClass="entr" presetSubtype="16" fill="hold" nodeType="withEffect">
                                  <p:stCondLst>
                                    <p:cond delay="1500"/>
                                  </p:stCondLst>
                                  <p:childTnLst>
                                    <p:set>
                                      <p:cBhvr>
                                        <p:cTn id="66" dur="1" fill="hold">
                                          <p:stCondLst>
                                            <p:cond delay="0"/>
                                          </p:stCondLst>
                                        </p:cTn>
                                        <p:tgtEl>
                                          <p:spTgt spid="38"/>
                                        </p:tgtEl>
                                        <p:attrNameLst>
                                          <p:attrName>style.visibility</p:attrName>
                                        </p:attrNameLst>
                                      </p:cBhvr>
                                      <p:to>
                                        <p:strVal val="visible"/>
                                      </p:to>
                                    </p:set>
                                    <p:anim calcmode="lin" valueType="num">
                                      <p:cBhvr>
                                        <p:cTn id="67" dur="500" fill="hold"/>
                                        <p:tgtEl>
                                          <p:spTgt spid="38"/>
                                        </p:tgtEl>
                                        <p:attrNameLst>
                                          <p:attrName>ppt_w</p:attrName>
                                        </p:attrNameLst>
                                      </p:cBhvr>
                                      <p:tavLst>
                                        <p:tav tm="0">
                                          <p:val>
                                            <p:fltVal val="0"/>
                                          </p:val>
                                        </p:tav>
                                        <p:tav tm="100000">
                                          <p:val>
                                            <p:strVal val="#ppt_w"/>
                                          </p:val>
                                        </p:tav>
                                      </p:tavLst>
                                    </p:anim>
                                    <p:anim calcmode="lin" valueType="num">
                                      <p:cBhvr>
                                        <p:cTn id="68" dur="500" fill="hold"/>
                                        <p:tgtEl>
                                          <p:spTgt spid="38"/>
                                        </p:tgtEl>
                                        <p:attrNameLst>
                                          <p:attrName>ppt_h</p:attrName>
                                        </p:attrNameLst>
                                      </p:cBhvr>
                                      <p:tavLst>
                                        <p:tav tm="0">
                                          <p:val>
                                            <p:fltVal val="0"/>
                                          </p:val>
                                        </p:tav>
                                        <p:tav tm="100000">
                                          <p:val>
                                            <p:strVal val="#ppt_h"/>
                                          </p:val>
                                        </p:tav>
                                      </p:tavLst>
                                    </p:anim>
                                  </p:childTnLst>
                                </p:cTn>
                              </p:par>
                              <p:par>
                                <p:cTn id="69" presetID="23" presetClass="entr" presetSubtype="16" fill="hold" nodeType="withEffect">
                                  <p:stCondLst>
                                    <p:cond delay="160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childTnLst>
                                </p:cTn>
                              </p:par>
                              <p:par>
                                <p:cTn id="73" presetID="23" presetClass="entr" presetSubtype="16" fill="hold" nodeType="withEffect">
                                  <p:stCondLst>
                                    <p:cond delay="170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childTnLst>
                                </p:cTn>
                              </p:par>
                              <p:par>
                                <p:cTn id="77" presetID="23" presetClass="entr" presetSubtype="16" fill="hold" nodeType="withEffect">
                                  <p:stCondLst>
                                    <p:cond delay="1800"/>
                                  </p:stCondLst>
                                  <p:childTnLst>
                                    <p:set>
                                      <p:cBhvr>
                                        <p:cTn id="78" dur="1" fill="hold">
                                          <p:stCondLst>
                                            <p:cond delay="0"/>
                                          </p:stCondLst>
                                        </p:cTn>
                                        <p:tgtEl>
                                          <p:spTgt spid="32"/>
                                        </p:tgtEl>
                                        <p:attrNameLst>
                                          <p:attrName>style.visibility</p:attrName>
                                        </p:attrNameLst>
                                      </p:cBhvr>
                                      <p:to>
                                        <p:strVal val="visible"/>
                                      </p:to>
                                    </p:set>
                                    <p:anim calcmode="lin" valueType="num">
                                      <p:cBhvr>
                                        <p:cTn id="79" dur="500" fill="hold"/>
                                        <p:tgtEl>
                                          <p:spTgt spid="32"/>
                                        </p:tgtEl>
                                        <p:attrNameLst>
                                          <p:attrName>ppt_w</p:attrName>
                                        </p:attrNameLst>
                                      </p:cBhvr>
                                      <p:tavLst>
                                        <p:tav tm="0">
                                          <p:val>
                                            <p:fltVal val="0"/>
                                          </p:val>
                                        </p:tav>
                                        <p:tav tm="100000">
                                          <p:val>
                                            <p:strVal val="#ppt_w"/>
                                          </p:val>
                                        </p:tav>
                                      </p:tavLst>
                                    </p:anim>
                                    <p:anim calcmode="lin" valueType="num">
                                      <p:cBhvr>
                                        <p:cTn id="80" dur="500" fill="hold"/>
                                        <p:tgtEl>
                                          <p:spTgt spid="32"/>
                                        </p:tgtEl>
                                        <p:attrNameLst>
                                          <p:attrName>ppt_h</p:attrName>
                                        </p:attrNameLst>
                                      </p:cBhvr>
                                      <p:tavLst>
                                        <p:tav tm="0">
                                          <p:val>
                                            <p:fltVal val="0"/>
                                          </p:val>
                                        </p:tav>
                                        <p:tav tm="100000">
                                          <p:val>
                                            <p:strVal val="#ppt_h"/>
                                          </p:val>
                                        </p:tav>
                                      </p:tavLst>
                                    </p:anim>
                                  </p:childTnLst>
                                </p:cTn>
                              </p:par>
                              <p:par>
                                <p:cTn id="81" presetID="23" presetClass="entr" presetSubtype="16" fill="hold" nodeType="withEffect">
                                  <p:stCondLst>
                                    <p:cond delay="1900"/>
                                  </p:stCondLst>
                                  <p:childTnLst>
                                    <p:set>
                                      <p:cBhvr>
                                        <p:cTn id="82" dur="1" fill="hold">
                                          <p:stCondLst>
                                            <p:cond delay="0"/>
                                          </p:stCondLst>
                                        </p:cTn>
                                        <p:tgtEl>
                                          <p:spTgt spid="37"/>
                                        </p:tgtEl>
                                        <p:attrNameLst>
                                          <p:attrName>style.visibility</p:attrName>
                                        </p:attrNameLst>
                                      </p:cBhvr>
                                      <p:to>
                                        <p:strVal val="visible"/>
                                      </p:to>
                                    </p:set>
                                    <p:anim calcmode="lin" valueType="num">
                                      <p:cBhvr>
                                        <p:cTn id="83" dur="500" fill="hold"/>
                                        <p:tgtEl>
                                          <p:spTgt spid="37"/>
                                        </p:tgtEl>
                                        <p:attrNameLst>
                                          <p:attrName>ppt_w</p:attrName>
                                        </p:attrNameLst>
                                      </p:cBhvr>
                                      <p:tavLst>
                                        <p:tav tm="0">
                                          <p:val>
                                            <p:fltVal val="0"/>
                                          </p:val>
                                        </p:tav>
                                        <p:tav tm="100000">
                                          <p:val>
                                            <p:strVal val="#ppt_w"/>
                                          </p:val>
                                        </p:tav>
                                      </p:tavLst>
                                    </p:anim>
                                    <p:anim calcmode="lin" valueType="num">
                                      <p:cBhvr>
                                        <p:cTn id="84" dur="500" fill="hold"/>
                                        <p:tgtEl>
                                          <p:spTgt spid="37"/>
                                        </p:tgtEl>
                                        <p:attrNameLst>
                                          <p:attrName>ppt_h</p:attrName>
                                        </p:attrNameLst>
                                      </p:cBhvr>
                                      <p:tavLst>
                                        <p:tav tm="0">
                                          <p:val>
                                            <p:fltVal val="0"/>
                                          </p:val>
                                        </p:tav>
                                        <p:tav tm="100000">
                                          <p:val>
                                            <p:strVal val="#ppt_h"/>
                                          </p:val>
                                        </p:tav>
                                      </p:tavLst>
                                    </p:anim>
                                  </p:childTnLst>
                                </p:cTn>
                              </p:par>
                              <p:par>
                                <p:cTn id="85" presetID="23" presetClass="entr" presetSubtype="16" fill="hold" nodeType="withEffect">
                                  <p:stCondLst>
                                    <p:cond delay="2000"/>
                                  </p:stCondLst>
                                  <p:childTnLst>
                                    <p:set>
                                      <p:cBhvr>
                                        <p:cTn id="86" dur="1" fill="hold">
                                          <p:stCondLst>
                                            <p:cond delay="0"/>
                                          </p:stCondLst>
                                        </p:cTn>
                                        <p:tgtEl>
                                          <p:spTgt spid="42"/>
                                        </p:tgtEl>
                                        <p:attrNameLst>
                                          <p:attrName>style.visibility</p:attrName>
                                        </p:attrNameLst>
                                      </p:cBhvr>
                                      <p:to>
                                        <p:strVal val="visible"/>
                                      </p:to>
                                    </p:set>
                                    <p:anim calcmode="lin" valueType="num">
                                      <p:cBhvr>
                                        <p:cTn id="87" dur="500" fill="hold"/>
                                        <p:tgtEl>
                                          <p:spTgt spid="42"/>
                                        </p:tgtEl>
                                        <p:attrNameLst>
                                          <p:attrName>ppt_w</p:attrName>
                                        </p:attrNameLst>
                                      </p:cBhvr>
                                      <p:tavLst>
                                        <p:tav tm="0">
                                          <p:val>
                                            <p:fltVal val="0"/>
                                          </p:val>
                                        </p:tav>
                                        <p:tav tm="100000">
                                          <p:val>
                                            <p:strVal val="#ppt_w"/>
                                          </p:val>
                                        </p:tav>
                                      </p:tavLst>
                                    </p:anim>
                                    <p:anim calcmode="lin" valueType="num">
                                      <p:cBhvr>
                                        <p:cTn id="88" dur="500" fill="hold"/>
                                        <p:tgtEl>
                                          <p:spTgt spid="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539" y="533400"/>
            <a:ext cx="11126510" cy="792162"/>
          </a:xfrm>
          <a:prstGeom prst="rect">
            <a:avLst/>
          </a:prstGeom>
        </p:spPr>
        <p:txBody>
          <a:bodyPr/>
          <a:lstStyle/>
          <a:p>
            <a:r>
              <a:rPr lang="en-US" dirty="0"/>
              <a:t>Information to Explore with Your Customers</a:t>
            </a:r>
          </a:p>
        </p:txBody>
      </p:sp>
      <p:graphicFrame>
        <p:nvGraphicFramePr>
          <p:cNvPr id="4" name="Table 3"/>
          <p:cNvGraphicFramePr>
            <a:graphicFrameLocks noGrp="1"/>
          </p:cNvGraphicFramePr>
          <p:nvPr>
            <p:extLst>
              <p:ext uri="{D42A27DB-BD31-4B8C-83A1-F6EECF244321}">
                <p14:modId xmlns:p14="http://schemas.microsoft.com/office/powerpoint/2010/main" val="3067930917"/>
              </p:ext>
            </p:extLst>
          </p:nvPr>
        </p:nvGraphicFramePr>
        <p:xfrm>
          <a:off x="229394" y="1600200"/>
          <a:ext cx="11734800" cy="4419600"/>
        </p:xfrm>
        <a:graphic>
          <a:graphicData uri="http://schemas.openxmlformats.org/drawingml/2006/table">
            <a:tbl>
              <a:tblPr firstRow="1" bandRow="1">
                <a:tableStyleId>{F5AB1C69-6EDB-4FF4-983F-18BD219EF322}</a:tableStyleId>
              </a:tblPr>
              <a:tblGrid>
                <a:gridCol w="1981200"/>
                <a:gridCol w="2438400"/>
                <a:gridCol w="3124200"/>
                <a:gridCol w="4191000"/>
              </a:tblGrid>
              <a:tr h="304800">
                <a:tc>
                  <a:txBody>
                    <a:bodyPr/>
                    <a:lstStyle/>
                    <a:p>
                      <a:endParaRPr lang="en-US" sz="1400" dirty="0"/>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dirty="0" smtClean="0"/>
                        <a:t>Symptom</a:t>
                      </a:r>
                      <a:endParaRPr lang="en-US" sz="1400" dirty="0"/>
                    </a:p>
                  </a:txBody>
                  <a:tcPr marL="121920" marR="121920" marT="60960" marB="60960">
                    <a:lnL w="12700" cap="flat" cmpd="sng" algn="ctr">
                      <a:solidFill>
                        <a:schemeClr val="bg1"/>
                      </a:solidFill>
                      <a:prstDash val="solid"/>
                      <a:round/>
                      <a:headEnd type="none" w="med" len="med"/>
                      <a:tailEnd type="none" w="med" len="med"/>
                    </a:lnL>
                  </a:tcPr>
                </a:tc>
                <a:tc>
                  <a:txBody>
                    <a:bodyPr/>
                    <a:lstStyle/>
                    <a:p>
                      <a:r>
                        <a:rPr lang="en-US" sz="1400" dirty="0" smtClean="0"/>
                        <a:t>Problem</a:t>
                      </a:r>
                      <a:endParaRPr lang="en-US" sz="1400" dirty="0"/>
                    </a:p>
                  </a:txBody>
                  <a:tcPr marL="121920" marR="121920" marT="60960" marB="60960"/>
                </a:tc>
                <a:tc>
                  <a:txBody>
                    <a:bodyPr/>
                    <a:lstStyle/>
                    <a:p>
                      <a:r>
                        <a:rPr lang="en-US" sz="1400" dirty="0" smtClean="0"/>
                        <a:t>How StreamOne Can Help</a:t>
                      </a:r>
                      <a:endParaRPr lang="en-US" sz="1400" dirty="0"/>
                    </a:p>
                  </a:txBody>
                  <a:tcPr marL="121920" marR="121920" marT="60960" marB="60960"/>
                </a:tc>
              </a:tr>
              <a:tr h="525695">
                <a:tc>
                  <a:txBody>
                    <a:bodyPr/>
                    <a:lstStyle/>
                    <a:p>
                      <a:pPr algn="ctr"/>
                      <a:r>
                        <a:rPr lang="en-US" sz="1200" b="0" dirty="0" smtClean="0">
                          <a:solidFill>
                            <a:schemeClr val="bg1"/>
                          </a:solidFill>
                        </a:rPr>
                        <a:t>Do you want to save money on your Azure spend? </a:t>
                      </a:r>
                      <a:endParaRPr lang="en-US" sz="1200" b="1" dirty="0">
                        <a:solidFill>
                          <a:srgbClr val="FF0000"/>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n-US" sz="1200" dirty="0" smtClean="0"/>
                        <a:t>Account</a:t>
                      </a:r>
                      <a:r>
                        <a:rPr lang="en-US" sz="1200" baseline="0" dirty="0" smtClean="0"/>
                        <a:t> sprawl with i</a:t>
                      </a:r>
                      <a:r>
                        <a:rPr lang="en-US" sz="1200" dirty="0" smtClean="0"/>
                        <a:t>nefficient consumption of Azure services leading to over spending.</a:t>
                      </a:r>
                      <a:endParaRPr lang="en-US" sz="1200" dirty="0"/>
                    </a:p>
                  </a:txBody>
                  <a:tcPr marL="121920" marR="121920" marT="60960" marB="60960">
                    <a:lnL w="12700" cap="flat" cmpd="sng" algn="ctr">
                      <a:solidFill>
                        <a:schemeClr val="tx1"/>
                      </a:solidFill>
                      <a:prstDash val="solid"/>
                      <a:round/>
                      <a:headEnd type="none" w="med" len="med"/>
                      <a:tailEnd type="none" w="med" len="med"/>
                    </a:lnL>
                  </a:tcPr>
                </a:tc>
                <a:tc>
                  <a:txBody>
                    <a:bodyPr/>
                    <a:lstStyle/>
                    <a:p>
                      <a:r>
                        <a:rPr lang="en-US" sz="1200" dirty="0" smtClean="0"/>
                        <a:t>Multiple Azure accounts</a:t>
                      </a:r>
                      <a:r>
                        <a:rPr lang="en-US" sz="1200" baseline="0" dirty="0" smtClean="0"/>
                        <a:t> some created outside of IT called shadow IT </a:t>
                      </a:r>
                      <a:r>
                        <a:rPr lang="en-US" sz="1200" dirty="0" smtClean="0"/>
                        <a:t>and no ability to </a:t>
                      </a:r>
                      <a:r>
                        <a:rPr lang="en-US" sz="1200" baseline="0" dirty="0" smtClean="0"/>
                        <a:t>consolidate usage.</a:t>
                      </a:r>
                      <a:endParaRPr lang="en-US" sz="1200" dirty="0"/>
                    </a:p>
                  </a:txBody>
                  <a:tcPr marL="121920" marR="121920" marT="60960" marB="60960"/>
                </a:tc>
                <a:tc>
                  <a:txBody>
                    <a:bodyPr/>
                    <a:lstStyle/>
                    <a:p>
                      <a:r>
                        <a:rPr lang="en-US" sz="1200" dirty="0" smtClean="0"/>
                        <a:t>Centralize accounts into consolidated billing model using</a:t>
                      </a:r>
                      <a:r>
                        <a:rPr lang="en-US" sz="1200" baseline="0" dirty="0" smtClean="0"/>
                        <a:t> SES cloud platform to gain full visibility and control of cloud usage through out the organization.</a:t>
                      </a:r>
                      <a:endParaRPr lang="en-US" sz="1200" dirty="0"/>
                    </a:p>
                  </a:txBody>
                  <a:tcPr marL="121920" marR="121920" marT="60960" marB="60960"/>
                </a:tc>
              </a:tr>
              <a:tr h="500323">
                <a:tc rowSpan="2">
                  <a:txBody>
                    <a:bodyPr/>
                    <a:lstStyle/>
                    <a:p>
                      <a:pPr algn="ctr"/>
                      <a:r>
                        <a:rPr lang="en-US" sz="1200" dirty="0" smtClean="0">
                          <a:solidFill>
                            <a:schemeClr val="bg1"/>
                          </a:solidFill>
                        </a:rPr>
                        <a:t>Do you have visibility and the detailed reporting across</a:t>
                      </a:r>
                      <a:r>
                        <a:rPr lang="en-US" sz="1200" baseline="0" dirty="0" smtClean="0">
                          <a:solidFill>
                            <a:schemeClr val="bg1"/>
                          </a:solidFill>
                        </a:rPr>
                        <a:t> the organization to manage cloud spend? Are you able quickly and accurately manage charge-backs?</a:t>
                      </a:r>
                      <a:endParaRPr lang="en-US" sz="1200" dirty="0">
                        <a:solidFill>
                          <a:schemeClr val="bg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r>
                        <a:rPr lang="en-US" sz="1200" dirty="0" smtClean="0"/>
                        <a:t>No visibility across the organization leads to unorganized spending and tracking.</a:t>
                      </a:r>
                      <a:endParaRPr lang="en-US" sz="1200" dirty="0"/>
                    </a:p>
                  </a:txBody>
                  <a:tcPr marL="121920" marR="121920" marT="60960" marB="60960">
                    <a:lnL w="12700" cap="flat" cmpd="sng" algn="ctr">
                      <a:solidFill>
                        <a:schemeClr val="tx1"/>
                      </a:solidFill>
                      <a:prstDash val="solid"/>
                      <a:round/>
                      <a:headEnd type="none" w="med" len="med"/>
                      <a:tailEnd type="none" w="med" len="med"/>
                    </a:lnL>
                  </a:tcPr>
                </a:tc>
                <a:tc>
                  <a:txBody>
                    <a:bodyPr/>
                    <a:lstStyle/>
                    <a:p>
                      <a:r>
                        <a:rPr lang="en-US" sz="1200" dirty="0" smtClean="0"/>
                        <a:t>Lack a single platform to organize Azure spend to understand usage</a:t>
                      </a:r>
                      <a:r>
                        <a:rPr lang="en-US" sz="1200" baseline="0" dirty="0" smtClean="0"/>
                        <a:t> across </a:t>
                      </a:r>
                      <a:r>
                        <a:rPr lang="en-US" sz="1200" dirty="0" smtClean="0"/>
                        <a:t>the organization </a:t>
                      </a:r>
                      <a:endParaRPr lang="en-US" sz="1200" dirty="0"/>
                    </a:p>
                  </a:txBody>
                  <a:tcPr marL="121920" marR="121920" marT="60960" marB="60960"/>
                </a:tc>
                <a:tc>
                  <a:txBody>
                    <a:bodyPr/>
                    <a:lstStyle/>
                    <a:p>
                      <a:pPr marL="0" marR="0" indent="0" algn="l" defTabSz="1219353"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SES provides self-service dashboards with n-tier drill-down views, and detailed reporting to monitor all associated cloud services usage </a:t>
                      </a:r>
                      <a:r>
                        <a:rPr lang="en-US" sz="1200" kern="1200" baseline="0" dirty="0" smtClean="0">
                          <a:solidFill>
                            <a:schemeClr val="dk1"/>
                          </a:solidFill>
                          <a:latin typeface="+mn-lt"/>
                          <a:ea typeface="+mn-ea"/>
                          <a:cs typeface="+mn-cs"/>
                        </a:rPr>
                        <a:t>and t</a:t>
                      </a:r>
                      <a:r>
                        <a:rPr lang="en-US" sz="1200" kern="1200" dirty="0" smtClean="0">
                          <a:solidFill>
                            <a:schemeClr val="dk1"/>
                          </a:solidFill>
                          <a:latin typeface="+mn-lt"/>
                          <a:ea typeface="+mn-ea"/>
                          <a:cs typeface="+mn-cs"/>
                        </a:rPr>
                        <a:t>rack all actual (not estimated) usage charges across every major product category.</a:t>
                      </a:r>
                      <a:endParaRPr lang="en-US" sz="1200" dirty="0"/>
                    </a:p>
                  </a:txBody>
                  <a:tcPr marL="121920" marR="121920" marT="60960" marB="60960"/>
                </a:tc>
              </a:tr>
              <a:tr h="381000">
                <a:tc vMerge="1">
                  <a:txBody>
                    <a:bodyPr/>
                    <a:lstStyle/>
                    <a:p>
                      <a:endParaRPr lang="en-US" sz="1200" dirty="0"/>
                    </a:p>
                  </a:txBody>
                  <a:tcPr marL="121920" marR="121920" marT="60960" marB="60960"/>
                </a:tc>
                <a:tc>
                  <a:txBody>
                    <a:bodyPr/>
                    <a:lstStyle/>
                    <a:p>
                      <a:r>
                        <a:rPr lang="en-US" sz="1200" dirty="0" smtClean="0"/>
                        <a:t>A manual process with no ability to accurately assign and manage charge-backs. </a:t>
                      </a:r>
                      <a:endParaRPr lang="en-US" sz="1200" dirty="0"/>
                    </a:p>
                  </a:txBody>
                  <a:tcPr marL="121920" marR="121920" marT="60960" marB="60960">
                    <a:lnL w="12700" cap="flat" cmpd="sng" algn="ctr">
                      <a:solidFill>
                        <a:schemeClr val="tx1"/>
                      </a:solidFill>
                      <a:prstDash val="solid"/>
                      <a:round/>
                      <a:headEnd type="none" w="med" len="med"/>
                      <a:tailEnd type="none" w="med" len="med"/>
                    </a:ln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No department level reporting; No department level views. </a:t>
                      </a:r>
                      <a:endParaRPr lang="en-US" sz="1200" dirty="0"/>
                    </a:p>
                  </a:txBody>
                  <a:tcPr marL="121920" marR="121920" marT="60960" marB="6096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Organize and track costs by product category and defined cost centers to improve accuracy with assignment and management of charge-back costs.</a:t>
                      </a:r>
                      <a:endParaRPr lang="en-US" sz="1200" dirty="0"/>
                    </a:p>
                  </a:txBody>
                  <a:tcPr marL="121920" marR="121920" marT="60960" marB="60960"/>
                </a:tc>
              </a:tr>
              <a:tr h="502920">
                <a:tc>
                  <a:txBody>
                    <a:bodyPr/>
                    <a:lstStyle/>
                    <a:p>
                      <a:pPr algn="ctr"/>
                      <a:r>
                        <a:rPr lang="en-US" sz="1200" dirty="0" smtClean="0">
                          <a:solidFill>
                            <a:schemeClr val="bg1"/>
                          </a:solidFill>
                        </a:rPr>
                        <a:t>How do you govern</a:t>
                      </a:r>
                      <a:r>
                        <a:rPr lang="en-US" sz="1200" baseline="0" dirty="0" smtClean="0">
                          <a:solidFill>
                            <a:schemeClr val="bg1"/>
                          </a:solidFill>
                        </a:rPr>
                        <a:t>  purchasing  and provisioning of  Azure across the organization?</a:t>
                      </a:r>
                      <a:endParaRPr lang="en-US" sz="1200" dirty="0" smtClean="0">
                        <a:solidFill>
                          <a:schemeClr val="bg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n-US" sz="1200" dirty="0" smtClean="0"/>
                        <a:t>Anyone with a credit card in the organization</a:t>
                      </a:r>
                      <a:r>
                        <a:rPr lang="en-US" sz="1200" baseline="0" dirty="0" smtClean="0"/>
                        <a:t> can purchase Azure services across the organization?</a:t>
                      </a:r>
                      <a:endParaRPr lang="en-US" sz="1200" dirty="0" smtClean="0"/>
                    </a:p>
                  </a:txBody>
                  <a:tcPr marL="121920" marR="121920" marT="60960" marB="60960">
                    <a:lnL w="12700" cap="flat" cmpd="sng" algn="ctr">
                      <a:solidFill>
                        <a:schemeClr val="tx1"/>
                      </a:solidFill>
                      <a:prstDash val="solid"/>
                      <a:round/>
                      <a:headEnd type="none" w="med" len="med"/>
                      <a:tailEnd type="none" w="med" len="med"/>
                    </a:lnL>
                  </a:tcPr>
                </a:tc>
                <a:tc>
                  <a:txBody>
                    <a:bodyPr/>
                    <a:lstStyle/>
                    <a:p>
                      <a:r>
                        <a:rPr lang="en-US" sz="1200" dirty="0" smtClean="0"/>
                        <a:t>Lack a single portal with the ability to grant access for provisioning</a:t>
                      </a:r>
                      <a:r>
                        <a:rPr lang="en-US" sz="1200" baseline="0" dirty="0" smtClean="0"/>
                        <a:t> Azure services. D</a:t>
                      </a:r>
                      <a:r>
                        <a:rPr lang="en-US" sz="1200" dirty="0" smtClean="0"/>
                        <a:t>oes not have</a:t>
                      </a:r>
                      <a:r>
                        <a:rPr lang="en-US" sz="1200" baseline="0" dirty="0" smtClean="0"/>
                        <a:t> visibility by account owner to see who is purchasing Azure.</a:t>
                      </a:r>
                      <a:endParaRPr lang="en-US" sz="1200" dirty="0"/>
                    </a:p>
                  </a:txBody>
                  <a:tcPr marL="121920" marR="121920" marT="60960" marB="60960"/>
                </a:tc>
                <a:tc>
                  <a:txBody>
                    <a:bodyPr/>
                    <a:lstStyle/>
                    <a:p>
                      <a:r>
                        <a:rPr lang="en-US" sz="1200" dirty="0" smtClean="0"/>
                        <a:t>Access built-in approval based workflows and extend admin rights to the SES self-service portal for provisioning new </a:t>
                      </a:r>
                      <a:r>
                        <a:rPr lang="en-US" sz="1200" b="0" dirty="0" smtClean="0">
                          <a:solidFill>
                            <a:schemeClr val="tx1"/>
                          </a:solidFill>
                        </a:rPr>
                        <a:t>subscriptions</a:t>
                      </a:r>
                      <a:r>
                        <a:rPr lang="en-US" sz="1200" dirty="0" smtClean="0">
                          <a:solidFill>
                            <a:schemeClr val="tx1"/>
                          </a:solidFill>
                        </a:rPr>
                        <a:t>.</a:t>
                      </a:r>
                      <a:r>
                        <a:rPr lang="en-US" sz="1200" dirty="0" smtClean="0"/>
                        <a:t> Also, gain the visibility needed at various levels within your organization for greater</a:t>
                      </a:r>
                      <a:r>
                        <a:rPr lang="en-US" sz="1200" baseline="0" dirty="0" smtClean="0"/>
                        <a:t> oversight</a:t>
                      </a:r>
                      <a:r>
                        <a:rPr lang="en-US" sz="1200" dirty="0" smtClean="0"/>
                        <a:t>.</a:t>
                      </a:r>
                      <a:endParaRPr lang="en-US" sz="1200" dirty="0"/>
                    </a:p>
                  </a:txBody>
                  <a:tcPr marL="121920" marR="121920" marT="60960" marB="60960"/>
                </a:tc>
              </a:tr>
              <a:tr h="502920">
                <a:tc>
                  <a:txBody>
                    <a:bodyPr/>
                    <a:lstStyle/>
                    <a:p>
                      <a:pPr algn="ctr"/>
                      <a:r>
                        <a:rPr lang="en-US" sz="1200" dirty="0" smtClean="0">
                          <a:solidFill>
                            <a:schemeClr val="bg1"/>
                          </a:solidFill>
                        </a:rPr>
                        <a:t>Do you have the skilled staff to assess,</a:t>
                      </a:r>
                      <a:r>
                        <a:rPr lang="en-US" sz="1200" baseline="0" dirty="0" smtClean="0">
                          <a:solidFill>
                            <a:schemeClr val="bg1"/>
                          </a:solidFill>
                        </a:rPr>
                        <a:t> migrate and </a:t>
                      </a:r>
                      <a:r>
                        <a:rPr lang="en-US" sz="1200" dirty="0" smtClean="0">
                          <a:solidFill>
                            <a:schemeClr val="bg1"/>
                          </a:solidFill>
                        </a:rPr>
                        <a:t>manage you Azure</a:t>
                      </a:r>
                      <a:r>
                        <a:rPr lang="en-US" sz="1200" baseline="0" dirty="0" smtClean="0">
                          <a:solidFill>
                            <a:schemeClr val="bg1"/>
                          </a:solidFill>
                        </a:rPr>
                        <a:t> environment?</a:t>
                      </a:r>
                      <a:endParaRPr lang="en-US" sz="1200" dirty="0" smtClean="0">
                        <a:solidFill>
                          <a:schemeClr val="bg1"/>
                        </a:solidFill>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n-US" sz="1200" dirty="0" smtClean="0"/>
                        <a:t>Struggling with enough</a:t>
                      </a:r>
                      <a:r>
                        <a:rPr lang="en-US" sz="1200" baseline="0" dirty="0" smtClean="0"/>
                        <a:t> skilled staff to </a:t>
                      </a:r>
                      <a:r>
                        <a:rPr lang="en-US" sz="1200" dirty="0" smtClean="0"/>
                        <a:t>assess apps and migrate to Azure environment  as well as optimize</a:t>
                      </a:r>
                      <a:r>
                        <a:rPr lang="en-US" sz="1200" baseline="0" dirty="0" smtClean="0"/>
                        <a:t> and manage your </a:t>
                      </a:r>
                      <a:r>
                        <a:rPr lang="en-US" sz="1200" dirty="0" smtClean="0"/>
                        <a:t>cloud environment.</a:t>
                      </a:r>
                    </a:p>
                  </a:txBody>
                  <a:tcPr marL="121920" marR="121920" marT="60960" marB="60960">
                    <a:lnL w="12700" cap="flat" cmpd="sng" algn="ctr">
                      <a:solidFill>
                        <a:schemeClr val="tx1"/>
                      </a:solidFill>
                      <a:prstDash val="solid"/>
                      <a:round/>
                      <a:headEnd type="none" w="med" len="med"/>
                      <a:tailEnd type="none" w="med" len="med"/>
                    </a:lnL>
                  </a:tcPr>
                </a:tc>
                <a:tc>
                  <a:txBody>
                    <a:bodyPr/>
                    <a:lstStyle/>
                    <a:p>
                      <a:r>
                        <a:rPr lang="en-US" sz="1200" dirty="0" smtClean="0"/>
                        <a:t>Unable to advance business initiatives and fully benefit from cloud computing due to limited resources focused on managing  current environment.</a:t>
                      </a:r>
                      <a:endParaRPr lang="en-US" sz="1200" dirty="0"/>
                    </a:p>
                  </a:txBody>
                  <a:tcPr marL="121920" marR="121920" marT="60960" marB="60960"/>
                </a:tc>
                <a:tc>
                  <a:txBody>
                    <a:bodyPr/>
                    <a:lstStyle/>
                    <a:p>
                      <a:r>
                        <a:rPr lang="en-US" sz="1200" dirty="0" smtClean="0"/>
                        <a:t>Access Tech Data’s full life cycle of cloud services to support and enhance your teams abilities</a:t>
                      </a:r>
                      <a:r>
                        <a:rPr lang="en-US" sz="1200" baseline="0" dirty="0" smtClean="0"/>
                        <a:t> to fully embrace cloud. Includes assessment, migration, optimization and managed services as well as training and education. </a:t>
                      </a:r>
                      <a:endParaRPr lang="en-US" sz="1200" dirty="0"/>
                    </a:p>
                  </a:txBody>
                  <a:tcPr marL="121920" marR="121920" marT="60960" marB="60960"/>
                </a:tc>
              </a:tr>
            </a:tbl>
          </a:graphicData>
        </a:graphic>
      </p:graphicFrame>
    </p:spTree>
    <p:extLst>
      <p:ext uri="{BB962C8B-B14F-4D97-AF65-F5344CB8AC3E}">
        <p14:creationId xmlns:p14="http://schemas.microsoft.com/office/powerpoint/2010/main" val="2754649399"/>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Terminology to Know</a:t>
            </a:r>
            <a:endParaRPr lang="en-US" dirty="0"/>
          </a:p>
        </p:txBody>
      </p:sp>
      <p:grpSp>
        <p:nvGrpSpPr>
          <p:cNvPr id="13" name="Group 12"/>
          <p:cNvGrpSpPr/>
          <p:nvPr/>
        </p:nvGrpSpPr>
        <p:grpSpPr>
          <a:xfrm>
            <a:off x="152400" y="1678641"/>
            <a:ext cx="10287000" cy="1443318"/>
            <a:chOff x="152400" y="1678641"/>
            <a:chExt cx="10287000" cy="1443318"/>
          </a:xfrm>
        </p:grpSpPr>
        <p:sp>
          <p:nvSpPr>
            <p:cNvPr id="7" name="Rectangle 6"/>
            <p:cNvSpPr/>
            <p:nvPr/>
          </p:nvSpPr>
          <p:spPr>
            <a:xfrm>
              <a:off x="152400" y="1678641"/>
              <a:ext cx="1828800" cy="14433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Cloud Sprawl</a:t>
              </a:r>
              <a:endParaRPr lang="en-US" dirty="0">
                <a:solidFill>
                  <a:schemeClr val="tx1"/>
                </a:solidFill>
              </a:endParaRPr>
            </a:p>
          </p:txBody>
        </p:sp>
        <p:sp>
          <p:nvSpPr>
            <p:cNvPr id="10" name="Rectangle 9"/>
            <p:cNvSpPr/>
            <p:nvPr/>
          </p:nvSpPr>
          <p:spPr>
            <a:xfrm>
              <a:off x="1981200" y="1678642"/>
              <a:ext cx="8458200" cy="14433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
                <a:lnSpc>
                  <a:spcPct val="110000"/>
                </a:lnSpc>
              </a:pPr>
              <a:r>
                <a:rPr lang="en-US" sz="1600" dirty="0">
                  <a:solidFill>
                    <a:schemeClr val="tx1"/>
                  </a:solidFill>
                </a:rPr>
                <a:t>The uncontrolled proliferation of an organization’s cloud instances or cloud presence. It happens when an organization inadequately controls, monitors and manages its different cloud instances, resulting in numerous individual cloud instances which may then be forgotten but continue to use up resources or incur costs since most organizations pay for public cloud services.</a:t>
              </a:r>
            </a:p>
          </p:txBody>
        </p:sp>
      </p:grpSp>
      <p:grpSp>
        <p:nvGrpSpPr>
          <p:cNvPr id="14" name="Group 13"/>
          <p:cNvGrpSpPr/>
          <p:nvPr/>
        </p:nvGrpSpPr>
        <p:grpSpPr>
          <a:xfrm>
            <a:off x="534056" y="3313579"/>
            <a:ext cx="10667344" cy="1443317"/>
            <a:chOff x="457200" y="3313579"/>
            <a:chExt cx="10514944" cy="1443317"/>
          </a:xfrm>
        </p:grpSpPr>
        <p:sp>
          <p:nvSpPr>
            <p:cNvPr id="8" name="Rectangle 7"/>
            <p:cNvSpPr/>
            <p:nvPr/>
          </p:nvSpPr>
          <p:spPr>
            <a:xfrm>
              <a:off x="457200" y="3313579"/>
              <a:ext cx="1828800" cy="14433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Shadow IT</a:t>
              </a:r>
              <a:endParaRPr lang="en-US" dirty="0">
                <a:solidFill>
                  <a:schemeClr val="tx1"/>
                </a:solidFill>
              </a:endParaRPr>
            </a:p>
          </p:txBody>
        </p:sp>
        <p:sp>
          <p:nvSpPr>
            <p:cNvPr id="11" name="Rectangle 10"/>
            <p:cNvSpPr/>
            <p:nvPr/>
          </p:nvSpPr>
          <p:spPr>
            <a:xfrm>
              <a:off x="2285999" y="3313579"/>
              <a:ext cx="8686145" cy="14433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nSpc>
                  <a:spcPct val="110000"/>
                </a:lnSpc>
              </a:pPr>
              <a:r>
                <a:rPr lang="en-US" sz="1600" dirty="0">
                  <a:solidFill>
                    <a:schemeClr val="tx1"/>
                  </a:solidFill>
                </a:rPr>
                <a:t>Tech-related activities that happen outside the scope of traditional IT. According to research most enterprises experience some level of unauthorized provisioning of cloud services—Shadow IT and many executives don’t know how many Shadow IT applications are being used within their </a:t>
              </a:r>
              <a:r>
                <a:rPr lang="en-US" sz="1600" dirty="0" smtClean="0">
                  <a:solidFill>
                    <a:schemeClr val="tx1"/>
                  </a:solidFill>
                </a:rPr>
                <a:t>organization.</a:t>
              </a:r>
              <a:endParaRPr lang="en-US" sz="1600" dirty="0">
                <a:solidFill>
                  <a:schemeClr val="tx1"/>
                </a:solidFill>
              </a:endParaRPr>
            </a:p>
          </p:txBody>
        </p:sp>
      </p:grpSp>
      <p:grpSp>
        <p:nvGrpSpPr>
          <p:cNvPr id="15" name="Group 14"/>
          <p:cNvGrpSpPr/>
          <p:nvPr/>
        </p:nvGrpSpPr>
        <p:grpSpPr>
          <a:xfrm>
            <a:off x="990600" y="4948516"/>
            <a:ext cx="10972801" cy="1446680"/>
            <a:chOff x="990600" y="4948516"/>
            <a:chExt cx="10972801" cy="1446680"/>
          </a:xfrm>
        </p:grpSpPr>
        <p:sp>
          <p:nvSpPr>
            <p:cNvPr id="9" name="Rectangle 8"/>
            <p:cNvSpPr/>
            <p:nvPr/>
          </p:nvSpPr>
          <p:spPr>
            <a:xfrm>
              <a:off x="990600" y="4951878"/>
              <a:ext cx="1828800" cy="1443318"/>
            </a:xfrm>
            <a:prstGeom prst="rect">
              <a:avLst/>
            </a:prstGeom>
            <a:solidFill>
              <a:srgbClr val="AB2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Consolidated Billing and N-Tier  Models</a:t>
              </a:r>
              <a:endParaRPr lang="en-US" dirty="0">
                <a:solidFill>
                  <a:schemeClr val="tx1"/>
                </a:solidFill>
              </a:endParaRPr>
            </a:p>
          </p:txBody>
        </p:sp>
        <p:sp>
          <p:nvSpPr>
            <p:cNvPr id="12" name="Rectangle 11"/>
            <p:cNvSpPr/>
            <p:nvPr/>
          </p:nvSpPr>
          <p:spPr>
            <a:xfrm>
              <a:off x="2855259" y="4948516"/>
              <a:ext cx="9108142" cy="144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 lvl="0">
                <a:lnSpc>
                  <a:spcPct val="110000"/>
                </a:lnSpc>
              </a:pPr>
              <a:r>
                <a:rPr lang="en-US" sz="1600" dirty="0" smtClean="0">
                  <a:solidFill>
                    <a:schemeClr val="tx1"/>
                  </a:solidFill>
                </a:rPr>
                <a:t>A Consolidated billing model brings all current Azure subscriptions together into one PO-based bill instead of multiple credit card bills. While multi-tier (or N-tier) enables customers to look at billing/usage at different levels within the organization such as by department, business unit and region for tracking and charge back purposes.  </a:t>
              </a:r>
              <a:r>
                <a:rPr lang="en-US" sz="1600" dirty="0">
                  <a:solidFill>
                    <a:schemeClr val="tx1"/>
                  </a:solidFill>
                </a:rPr>
                <a:t>SES provides the best of both billing </a:t>
              </a:r>
              <a:r>
                <a:rPr lang="en-US" sz="1600" dirty="0" smtClean="0">
                  <a:solidFill>
                    <a:schemeClr val="tx1"/>
                  </a:solidFill>
                </a:rPr>
                <a:t>models – Consolidated and N-tier. </a:t>
              </a:r>
              <a:endParaRPr lang="en-US" sz="1600" dirty="0">
                <a:solidFill>
                  <a:schemeClr val="tx1"/>
                </a:solidFill>
              </a:endParaRPr>
            </a:p>
          </p:txBody>
        </p:sp>
      </p:grpSp>
    </p:spTree>
    <p:extLst>
      <p:ext uri="{BB962C8B-B14F-4D97-AF65-F5344CB8AC3E}">
        <p14:creationId xmlns:p14="http://schemas.microsoft.com/office/powerpoint/2010/main" val="14282529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1+#ppt_w/2"/>
                                          </p:val>
                                        </p:tav>
                                        <p:tav tm="100000">
                                          <p:val>
                                            <p:strVal val="#ppt_x"/>
                                          </p:val>
                                        </p:tav>
                                      </p:tavLst>
                                    </p:anim>
                                    <p:anim calcmode="lin" valueType="num">
                                      <p:cBhvr additive="base">
                                        <p:cTn id="13" dur="10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1+#ppt_w/2"/>
                                          </p:val>
                                        </p:tav>
                                        <p:tav tm="100000">
                                          <p:val>
                                            <p:strVal val="#ppt_x"/>
                                          </p:val>
                                        </p:tav>
                                      </p:tavLst>
                                    </p:anim>
                                    <p:anim calcmode="lin" valueType="num">
                                      <p:cBhvr additive="base">
                                        <p:cTn id="1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63760168"/>
              </p:ext>
            </p:extLst>
          </p:nvPr>
        </p:nvGraphicFramePr>
        <p:xfrm>
          <a:off x="1066800" y="1676400"/>
          <a:ext cx="10174286" cy="4011569"/>
        </p:xfrm>
        <a:graphic>
          <a:graphicData uri="http://schemas.openxmlformats.org/drawingml/2006/table">
            <a:tbl>
              <a:tblPr firstRow="1" bandRow="1">
                <a:tableStyleId>{8A107856-5554-42FB-B03E-39F5DBC370BA}</a:tableStyleId>
              </a:tblPr>
              <a:tblGrid>
                <a:gridCol w="2743200">
                  <a:extLst>
                    <a:ext uri="{9D8B030D-6E8A-4147-A177-3AD203B41FA5}">
                      <a16:colId xmlns:a16="http://schemas.microsoft.com/office/drawing/2014/main" xmlns="" val="2315746852"/>
                    </a:ext>
                  </a:extLst>
                </a:gridCol>
                <a:gridCol w="7431086">
                  <a:extLst>
                    <a:ext uri="{9D8B030D-6E8A-4147-A177-3AD203B41FA5}">
                      <a16:colId xmlns:a16="http://schemas.microsoft.com/office/drawing/2014/main" xmlns="" val="717529325"/>
                    </a:ext>
                  </a:extLst>
                </a:gridCol>
              </a:tblGrid>
              <a:tr h="414929">
                <a:tc>
                  <a:txBody>
                    <a:bodyPr/>
                    <a:lstStyle/>
                    <a:p>
                      <a:r>
                        <a:rPr lang="en-US" sz="1600" dirty="0" smtClean="0"/>
                        <a:t>Objection</a:t>
                      </a:r>
                      <a:endParaRPr lang="en-US" sz="1600" dirty="0"/>
                    </a:p>
                  </a:txBody>
                  <a:tcPr/>
                </a:tc>
                <a:tc>
                  <a:txBody>
                    <a:bodyPr/>
                    <a:lstStyle/>
                    <a:p>
                      <a:r>
                        <a:rPr lang="en-US" sz="1600" dirty="0" smtClean="0"/>
                        <a:t>Response</a:t>
                      </a:r>
                      <a:endParaRPr lang="en-US" sz="1600" dirty="0"/>
                    </a:p>
                  </a:txBody>
                  <a:tcPr/>
                </a:tc>
                <a:extLst>
                  <a:ext uri="{0D108BD9-81ED-4DB2-BD59-A6C34878D82A}">
                    <a16:rowId xmlns:a16="http://schemas.microsoft.com/office/drawing/2014/main" xmlns="" val="2996058295"/>
                  </a:ext>
                </a:extLst>
              </a:tr>
              <a:tr h="1303006">
                <a:tc>
                  <a:txBody>
                    <a:bodyPr/>
                    <a:lstStyle/>
                    <a:p>
                      <a:r>
                        <a:rPr lang="en-US" sz="1400" b="0" dirty="0" smtClean="0">
                          <a:solidFill>
                            <a:schemeClr val="tx1"/>
                          </a:solidFill>
                        </a:rPr>
                        <a:t>We do have multiple Azure subscriptions</a:t>
                      </a:r>
                      <a:r>
                        <a:rPr lang="en-US" sz="1400" b="0" baseline="0" dirty="0" smtClean="0">
                          <a:solidFill>
                            <a:schemeClr val="tx1"/>
                          </a:solidFill>
                        </a:rPr>
                        <a:t> but still </a:t>
                      </a:r>
                      <a:r>
                        <a:rPr lang="en-US" sz="1400" b="0" dirty="0" smtClean="0">
                          <a:solidFill>
                            <a:schemeClr val="tx1"/>
                          </a:solidFill>
                        </a:rPr>
                        <a:t>don’t see a need for a platform.</a:t>
                      </a:r>
                    </a:p>
                    <a:p>
                      <a:endParaRPr lang="en-US" sz="1400" dirty="0"/>
                    </a:p>
                  </a:txBody>
                  <a:tcPr/>
                </a:tc>
                <a:tc>
                  <a:txBody>
                    <a:bodyPr/>
                    <a:lstStyle/>
                    <a:p>
                      <a:pPr marL="0" marR="0" indent="0" algn="l" defTabSz="1219353"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So you’ve been able to reduce account sprawl. What about </a:t>
                      </a:r>
                      <a:r>
                        <a:rPr lang="en-US" sz="1400" b="0" baseline="0" dirty="0" smtClean="0">
                          <a:solidFill>
                            <a:schemeClr val="tx1"/>
                          </a:solidFill>
                        </a:rPr>
                        <a:t>e</a:t>
                      </a:r>
                      <a:r>
                        <a:rPr lang="en-US" sz="1400" b="0" dirty="0" smtClean="0">
                          <a:solidFill>
                            <a:schemeClr val="tx1"/>
                          </a:solidFill>
                        </a:rPr>
                        <a:t>asily controlling spend, automating chargebacks and creating governance? </a:t>
                      </a:r>
                    </a:p>
                    <a:p>
                      <a:endParaRPr lang="en-US" sz="1400" b="0" dirty="0" smtClean="0">
                        <a:solidFill>
                          <a:schemeClr val="tx1"/>
                        </a:solidFill>
                      </a:endParaRPr>
                    </a:p>
                    <a:p>
                      <a:r>
                        <a:rPr lang="en-US" sz="1400" b="0" dirty="0" smtClean="0">
                          <a:solidFill>
                            <a:schemeClr val="tx1"/>
                          </a:solidFill>
                        </a:rPr>
                        <a:t>With our platform and self-service portal you are able to:</a:t>
                      </a:r>
                    </a:p>
                    <a:p>
                      <a:pPr marL="171450" indent="-171450">
                        <a:buFont typeface="Arial" panose="020B0604020202020204" pitchFamily="34" charset="0"/>
                        <a:buChar char="•"/>
                      </a:pPr>
                      <a:r>
                        <a:rPr lang="en-US" sz="1400" b="0" dirty="0" smtClean="0">
                          <a:solidFill>
                            <a:schemeClr val="tx1"/>
                          </a:solidFill>
                        </a:rPr>
                        <a:t>Gain better oversight/control of spend  with permission-based new</a:t>
                      </a:r>
                      <a:r>
                        <a:rPr lang="en-US" sz="1400" b="0" baseline="0" dirty="0" smtClean="0">
                          <a:solidFill>
                            <a:schemeClr val="tx1"/>
                          </a:solidFill>
                        </a:rPr>
                        <a:t> account requests/activations</a:t>
                      </a:r>
                      <a:endParaRPr lang="en-US" sz="1400" b="0" dirty="0" smtClean="0">
                        <a:solidFill>
                          <a:schemeClr val="tx1"/>
                        </a:solidFill>
                      </a:endParaRPr>
                    </a:p>
                    <a:p>
                      <a:pPr marL="171450" indent="-171450">
                        <a:buFont typeface="Arial" panose="020B0604020202020204" pitchFamily="34" charset="0"/>
                        <a:buChar char="•"/>
                      </a:pPr>
                      <a:r>
                        <a:rPr lang="en-US" sz="1400" b="0" dirty="0" smtClean="0">
                          <a:solidFill>
                            <a:schemeClr val="tx1"/>
                          </a:solidFill>
                        </a:rPr>
                        <a:t>Accurately assign/manage charge-backs</a:t>
                      </a:r>
                    </a:p>
                    <a:p>
                      <a:pPr marL="171450" indent="-171450">
                        <a:buFont typeface="Arial" panose="020B0604020202020204" pitchFamily="34" charset="0"/>
                        <a:buChar char="•"/>
                      </a:pPr>
                      <a:r>
                        <a:rPr lang="en-US" sz="1400" b="0" dirty="0" smtClean="0">
                          <a:solidFill>
                            <a:schemeClr val="tx1"/>
                          </a:solidFill>
                        </a:rPr>
                        <a:t>Granular reporting for departmental level visibility</a:t>
                      </a:r>
                    </a:p>
                    <a:p>
                      <a:pPr marL="171450" indent="-171450">
                        <a:buFont typeface="Arial" panose="020B0604020202020204" pitchFamily="34" charset="0"/>
                        <a:buChar char="•"/>
                      </a:pPr>
                      <a:r>
                        <a:rPr lang="en-US" sz="1400" b="0" dirty="0" smtClean="0">
                          <a:solidFill>
                            <a:schemeClr val="tx1"/>
                          </a:solidFill>
                        </a:rPr>
                        <a:t>Easy migrate existing and link new accounts</a:t>
                      </a:r>
                    </a:p>
                    <a:p>
                      <a:pPr marL="171450" indent="-171450">
                        <a:buFont typeface="Arial" panose="020B0604020202020204" pitchFamily="34" charset="0"/>
                        <a:buChar char="•"/>
                      </a:pPr>
                      <a:r>
                        <a:rPr lang="en-US" sz="1400" b="0" dirty="0" smtClean="0">
                          <a:solidFill>
                            <a:schemeClr val="tx1"/>
                          </a:solidFill>
                        </a:rPr>
                        <a:t>Department level self-service portal for provisioning requests </a:t>
                      </a:r>
                      <a:endParaRPr lang="en-US" sz="1400" b="0" dirty="0">
                        <a:solidFill>
                          <a:schemeClr val="tx1"/>
                        </a:solidFill>
                      </a:endParaRPr>
                    </a:p>
                  </a:txBody>
                  <a:tcPr/>
                </a:tc>
                <a:extLst>
                  <a:ext uri="{0D108BD9-81ED-4DB2-BD59-A6C34878D82A}">
                    <a16:rowId xmlns:a16="http://schemas.microsoft.com/office/drawing/2014/main" xmlns="" val="2636329700"/>
                  </a:ext>
                </a:extLst>
              </a:tr>
              <a:tr h="903344">
                <a:tc>
                  <a:txBody>
                    <a:bodyPr/>
                    <a:lstStyle/>
                    <a:p>
                      <a:r>
                        <a:rPr lang="en-US" sz="1400" dirty="0" smtClean="0"/>
                        <a:t>I don’t want to learn a new platform and get locked in to a platform.</a:t>
                      </a:r>
                      <a:endParaRPr lang="en-US" sz="1400" dirty="0"/>
                    </a:p>
                  </a:txBody>
                  <a:tcPr/>
                </a:tc>
                <a:tc>
                  <a:txBody>
                    <a:bodyPr/>
                    <a:lstStyle/>
                    <a:p>
                      <a:r>
                        <a:rPr lang="en-US" sz="1400" dirty="0" smtClean="0"/>
                        <a:t>Unlike other cloud platforms that lack a direct connection to the cloud provider, with SES you are able to:</a:t>
                      </a:r>
                    </a:p>
                    <a:p>
                      <a:pPr marL="171450" indent="-171450">
                        <a:buFont typeface="Arial" panose="020B0604020202020204" pitchFamily="34" charset="0"/>
                        <a:buChar char="•"/>
                      </a:pPr>
                      <a:r>
                        <a:rPr lang="en-US" sz="1400" dirty="0" smtClean="0"/>
                        <a:t>Retain full control of your accounts and all dashboard information</a:t>
                      </a:r>
                    </a:p>
                    <a:p>
                      <a:pPr marL="171450" indent="-171450">
                        <a:buFont typeface="Arial" panose="020B0604020202020204" pitchFamily="34" charset="0"/>
                        <a:buChar char="•"/>
                      </a:pPr>
                      <a:r>
                        <a:rPr lang="en-US" sz="1400" dirty="0" smtClean="0"/>
                        <a:t>Access to all cloud provider services along with their unique features</a:t>
                      </a:r>
                    </a:p>
                    <a:p>
                      <a:pPr marL="171450" indent="-171450">
                        <a:buFont typeface="Arial" panose="020B0604020202020204" pitchFamily="34" charset="0"/>
                        <a:buChar char="•"/>
                      </a:pPr>
                      <a:r>
                        <a:rPr lang="en-US" sz="1400" dirty="0" smtClean="0"/>
                        <a:t>Discontinue use of StreamOne Enterprise Solutions without service impact</a:t>
                      </a:r>
                    </a:p>
                    <a:p>
                      <a:r>
                        <a:rPr lang="en-US" sz="1400" dirty="0" smtClean="0"/>
                        <a:t> </a:t>
                      </a:r>
                    </a:p>
                    <a:p>
                      <a:endParaRPr lang="en-US" sz="1400" dirty="0"/>
                    </a:p>
                  </a:txBody>
                  <a:tcPr/>
                </a:tc>
                <a:extLst>
                  <a:ext uri="{0D108BD9-81ED-4DB2-BD59-A6C34878D82A}">
                    <a16:rowId xmlns:a16="http://schemas.microsoft.com/office/drawing/2014/main" xmlns="" val="4141578951"/>
                  </a:ext>
                </a:extLst>
              </a:tr>
            </a:tbl>
          </a:graphicData>
        </a:graphic>
      </p:graphicFrame>
      <p:sp>
        <p:nvSpPr>
          <p:cNvPr id="2" name="Title 1"/>
          <p:cNvSpPr>
            <a:spLocks noGrp="1"/>
          </p:cNvSpPr>
          <p:nvPr>
            <p:ph type="title"/>
          </p:nvPr>
        </p:nvSpPr>
        <p:spPr/>
        <p:txBody>
          <a:bodyPr/>
          <a:lstStyle/>
          <a:p>
            <a:r>
              <a:rPr lang="en-US" dirty="0" smtClean="0"/>
              <a:t>How to Handle Objections to SES</a:t>
            </a:r>
            <a:endParaRPr lang="en-US" dirty="0"/>
          </a:p>
        </p:txBody>
      </p:sp>
    </p:spTree>
    <p:extLst>
      <p:ext uri="{BB962C8B-B14F-4D97-AF65-F5344CB8AC3E}">
        <p14:creationId xmlns:p14="http://schemas.microsoft.com/office/powerpoint/2010/main" val="846039271"/>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E8959A9D-0EFC-42A6-B93A-925037AD18B2}"/>
              </a:ext>
            </a:extLst>
          </p:cNvPr>
          <p:cNvSpPr txBox="1">
            <a:spLocks/>
          </p:cNvSpPr>
          <p:nvPr/>
        </p:nvSpPr>
        <p:spPr>
          <a:xfrm>
            <a:off x="313765" y="1466850"/>
            <a:ext cx="10972800" cy="5334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000" dirty="0" smtClean="0">
                <a:latin typeface="Corbel" charset="0"/>
                <a:ea typeface="Corbel" charset="0"/>
                <a:cs typeface="Corbel" charset="0"/>
              </a:rPr>
              <a:t>Migrating new/existing Azure accounts in six easy steps:</a:t>
            </a:r>
          </a:p>
          <a:p>
            <a:pPr>
              <a:lnSpc>
                <a:spcPct val="100000"/>
              </a:lnSpc>
            </a:pPr>
            <a:r>
              <a:rPr lang="en-US" sz="1400" dirty="0" smtClean="0">
                <a:latin typeface="Corbel" charset="0"/>
                <a:ea typeface="Corbel" charset="0"/>
                <a:cs typeface="Corbel" charset="0"/>
              </a:rPr>
              <a:t>(Step-by-Step Guide is included in Kit)</a:t>
            </a:r>
            <a:endParaRPr lang="en-US" sz="1400" dirty="0">
              <a:latin typeface="Corbel" charset="0"/>
              <a:ea typeface="Corbel" charset="0"/>
              <a:cs typeface="Corbel" charset="0"/>
            </a:endParaRPr>
          </a:p>
        </p:txBody>
      </p:sp>
      <p:sp>
        <p:nvSpPr>
          <p:cNvPr id="2" name="Title 1"/>
          <p:cNvSpPr>
            <a:spLocks noGrp="1"/>
          </p:cNvSpPr>
          <p:nvPr>
            <p:ph type="title"/>
          </p:nvPr>
        </p:nvSpPr>
        <p:spPr>
          <a:xfrm>
            <a:off x="76200" y="526771"/>
            <a:ext cx="12115800" cy="792162"/>
          </a:xfrm>
        </p:spPr>
        <p:txBody>
          <a:bodyPr/>
          <a:lstStyle/>
          <a:p>
            <a:r>
              <a:rPr lang="en-US" sz="2800" dirty="0" smtClean="0"/>
              <a:t>Moving Your Customers to StreamOne Enterprise Solutions (SES) Cloud Platform</a:t>
            </a:r>
            <a:endParaRPr lang="en-US" sz="2800" dirty="0"/>
          </a:p>
        </p:txBody>
      </p:sp>
      <p:sp>
        <p:nvSpPr>
          <p:cNvPr id="3" name="Text Placeholder 2"/>
          <p:cNvSpPr>
            <a:spLocks noGrp="1"/>
          </p:cNvSpPr>
          <p:nvPr>
            <p:ph type="body" sz="quarter" idx="12"/>
          </p:nvPr>
        </p:nvSpPr>
        <p:spPr>
          <a:xfrm>
            <a:off x="313765" y="2000250"/>
            <a:ext cx="11497236" cy="4644838"/>
          </a:xfrm>
        </p:spPr>
        <p:txBody>
          <a:bodyPr>
            <a:normAutofit fontScale="85000" lnSpcReduction="10000"/>
          </a:bodyPr>
          <a:lstStyle/>
          <a:p>
            <a:pPr>
              <a:lnSpc>
                <a:spcPct val="110000"/>
              </a:lnSpc>
              <a:spcAft>
                <a:spcPts val="600"/>
              </a:spcAft>
              <a:buClr>
                <a:schemeClr val="accent5"/>
              </a:buClr>
            </a:pPr>
            <a:r>
              <a:rPr lang="en-US" sz="1900" b="1" dirty="0" smtClean="0">
                <a:solidFill>
                  <a:schemeClr val="tx1"/>
                </a:solidFill>
                <a:latin typeface="+mj-lt"/>
              </a:rPr>
              <a:t>Step 1:</a:t>
            </a:r>
            <a:r>
              <a:rPr lang="en-US" sz="1900" dirty="0" smtClean="0">
                <a:solidFill>
                  <a:schemeClr val="tx1"/>
                </a:solidFill>
                <a:latin typeface="+mj-lt"/>
              </a:rPr>
              <a:t> Create Customer Account </a:t>
            </a:r>
            <a:endParaRPr lang="en-US" sz="1900" dirty="0">
              <a:solidFill>
                <a:schemeClr val="tx1"/>
              </a:solidFill>
              <a:latin typeface="+mj-lt"/>
            </a:endParaRPr>
          </a:p>
          <a:p>
            <a:pPr lvl="1">
              <a:lnSpc>
                <a:spcPct val="110000"/>
              </a:lnSpc>
              <a:spcAft>
                <a:spcPts val="600"/>
              </a:spcAft>
            </a:pPr>
            <a:r>
              <a:rPr lang="en-US" sz="1900" dirty="0" smtClean="0">
                <a:solidFill>
                  <a:schemeClr val="tx1"/>
                </a:solidFill>
                <a:latin typeface="+mj-lt"/>
              </a:rPr>
              <a:t>Option 1</a:t>
            </a:r>
            <a:r>
              <a:rPr lang="en-US" sz="1900" dirty="0">
                <a:solidFill>
                  <a:schemeClr val="tx1"/>
                </a:solidFill>
                <a:latin typeface="+mj-lt"/>
              </a:rPr>
              <a:t>. Resellers </a:t>
            </a:r>
            <a:r>
              <a:rPr lang="en-US" sz="1900" dirty="0" smtClean="0">
                <a:solidFill>
                  <a:schemeClr val="tx1"/>
                </a:solidFill>
                <a:latin typeface="+mj-lt"/>
              </a:rPr>
              <a:t>create </a:t>
            </a:r>
            <a:r>
              <a:rPr lang="en-US" sz="1900" dirty="0">
                <a:solidFill>
                  <a:schemeClr val="tx1"/>
                </a:solidFill>
                <a:latin typeface="+mj-lt"/>
              </a:rPr>
              <a:t>the customer account using the reseller portal access </a:t>
            </a:r>
          </a:p>
          <a:p>
            <a:pPr lvl="1">
              <a:lnSpc>
                <a:spcPct val="110000"/>
              </a:lnSpc>
              <a:spcAft>
                <a:spcPts val="600"/>
              </a:spcAft>
            </a:pPr>
            <a:r>
              <a:rPr lang="en-US" sz="1900" dirty="0" smtClean="0">
                <a:solidFill>
                  <a:schemeClr val="tx1"/>
                </a:solidFill>
                <a:latin typeface="+mj-lt"/>
              </a:rPr>
              <a:t>Option 2</a:t>
            </a:r>
            <a:r>
              <a:rPr lang="en-US" sz="1900" dirty="0">
                <a:solidFill>
                  <a:schemeClr val="tx1"/>
                </a:solidFill>
                <a:latin typeface="+mj-lt"/>
              </a:rPr>
              <a:t>.  Customers </a:t>
            </a:r>
            <a:r>
              <a:rPr lang="en-US" sz="1900" dirty="0" smtClean="0">
                <a:solidFill>
                  <a:schemeClr val="tx1"/>
                </a:solidFill>
                <a:latin typeface="+mj-lt"/>
              </a:rPr>
              <a:t>request </a:t>
            </a:r>
            <a:r>
              <a:rPr lang="en-US" sz="1900" dirty="0">
                <a:solidFill>
                  <a:schemeClr val="tx1"/>
                </a:solidFill>
                <a:latin typeface="+mj-lt"/>
              </a:rPr>
              <a:t>an account through the reseller end-customer </a:t>
            </a:r>
            <a:r>
              <a:rPr lang="en-US" sz="1900" dirty="0" smtClean="0">
                <a:solidFill>
                  <a:schemeClr val="tx1"/>
                </a:solidFill>
                <a:latin typeface="+mj-lt"/>
              </a:rPr>
              <a:t>portal </a:t>
            </a:r>
            <a:r>
              <a:rPr lang="en-US" sz="1900" dirty="0">
                <a:solidFill>
                  <a:schemeClr val="tx1"/>
                </a:solidFill>
                <a:latin typeface="+mj-lt"/>
              </a:rPr>
              <a:t>using the Signup feature. (Recommended</a:t>
            </a:r>
            <a:r>
              <a:rPr lang="en-US" sz="1900" dirty="0" smtClean="0">
                <a:solidFill>
                  <a:schemeClr val="tx1"/>
                </a:solidFill>
                <a:latin typeface="+mj-lt"/>
              </a:rPr>
              <a:t>)</a:t>
            </a:r>
          </a:p>
          <a:p>
            <a:pPr>
              <a:lnSpc>
                <a:spcPct val="110000"/>
              </a:lnSpc>
              <a:spcAft>
                <a:spcPts val="600"/>
              </a:spcAft>
              <a:buClr>
                <a:schemeClr val="accent5"/>
              </a:buClr>
            </a:pPr>
            <a:r>
              <a:rPr lang="en-US" sz="1900" b="1" dirty="0" smtClean="0">
                <a:solidFill>
                  <a:schemeClr val="tx1"/>
                </a:solidFill>
                <a:latin typeface="+mj-lt"/>
              </a:rPr>
              <a:t>Step 2:</a:t>
            </a:r>
            <a:r>
              <a:rPr lang="en-US" sz="1900" dirty="0" smtClean="0">
                <a:solidFill>
                  <a:schemeClr val="tx1"/>
                </a:solidFill>
                <a:latin typeface="+mj-lt"/>
              </a:rPr>
              <a:t> Add a Customer</a:t>
            </a:r>
            <a:endParaRPr lang="en-US" sz="1900" dirty="0">
              <a:solidFill>
                <a:schemeClr val="tx1"/>
              </a:solidFill>
              <a:latin typeface="+mj-lt"/>
            </a:endParaRPr>
          </a:p>
          <a:p>
            <a:pPr lvl="1">
              <a:lnSpc>
                <a:spcPct val="110000"/>
              </a:lnSpc>
              <a:spcAft>
                <a:spcPts val="600"/>
              </a:spcAft>
            </a:pPr>
            <a:r>
              <a:rPr lang="en-US" sz="1900" dirty="0">
                <a:solidFill>
                  <a:schemeClr val="tx1"/>
                </a:solidFill>
                <a:latin typeface="+mj-lt"/>
              </a:rPr>
              <a:t>1. From the StreamOne Enterprise </a:t>
            </a:r>
            <a:r>
              <a:rPr lang="en-US" sz="1900" dirty="0" smtClean="0">
                <a:solidFill>
                  <a:schemeClr val="tx1"/>
                </a:solidFill>
                <a:latin typeface="+mj-lt"/>
              </a:rPr>
              <a:t>Solutions (SES) </a:t>
            </a:r>
            <a:r>
              <a:rPr lang="en-US" sz="1900" dirty="0">
                <a:solidFill>
                  <a:schemeClr val="tx1"/>
                </a:solidFill>
                <a:latin typeface="+mj-lt"/>
              </a:rPr>
              <a:t>Home screen, select the Customer module</a:t>
            </a:r>
          </a:p>
          <a:p>
            <a:pPr lvl="1">
              <a:lnSpc>
                <a:spcPct val="110000"/>
              </a:lnSpc>
              <a:spcAft>
                <a:spcPts val="600"/>
              </a:spcAft>
            </a:pPr>
            <a:r>
              <a:rPr lang="en-US" sz="1900" dirty="0">
                <a:solidFill>
                  <a:schemeClr val="tx1"/>
                </a:solidFill>
                <a:latin typeface="+mj-lt"/>
              </a:rPr>
              <a:t>2. </a:t>
            </a:r>
            <a:r>
              <a:rPr lang="en-US" sz="1900" dirty="0" smtClean="0">
                <a:solidFill>
                  <a:schemeClr val="tx1"/>
                </a:solidFill>
                <a:latin typeface="+mj-lt"/>
              </a:rPr>
              <a:t>In the </a:t>
            </a:r>
            <a:r>
              <a:rPr lang="en-US" sz="1900" dirty="0">
                <a:solidFill>
                  <a:schemeClr val="tx1"/>
                </a:solidFill>
                <a:latin typeface="+mj-lt"/>
              </a:rPr>
              <a:t>Client section: </a:t>
            </a:r>
            <a:r>
              <a:rPr lang="en-US" sz="1900" dirty="0" smtClean="0">
                <a:solidFill>
                  <a:schemeClr val="tx1"/>
                </a:solidFill>
                <a:latin typeface="+mj-lt"/>
              </a:rPr>
              <a:t>add customer’s company information</a:t>
            </a:r>
          </a:p>
          <a:p>
            <a:pPr>
              <a:lnSpc>
                <a:spcPct val="110000"/>
              </a:lnSpc>
              <a:spcAft>
                <a:spcPts val="600"/>
              </a:spcAft>
              <a:buClr>
                <a:schemeClr val="accent5"/>
              </a:buClr>
            </a:pPr>
            <a:r>
              <a:rPr lang="en-US" sz="1900" b="1" dirty="0" smtClean="0">
                <a:solidFill>
                  <a:schemeClr val="tx1"/>
                </a:solidFill>
                <a:latin typeface="+mj-lt"/>
              </a:rPr>
              <a:t>Step 3:</a:t>
            </a:r>
            <a:r>
              <a:rPr lang="en-US" sz="1900" dirty="0" smtClean="0">
                <a:solidFill>
                  <a:schemeClr val="tx1"/>
                </a:solidFill>
                <a:latin typeface="+mj-lt"/>
              </a:rPr>
              <a:t> </a:t>
            </a:r>
            <a:r>
              <a:rPr lang="en-US" sz="1900" dirty="0">
                <a:solidFill>
                  <a:schemeClr val="tx1"/>
                </a:solidFill>
                <a:latin typeface="+mj-lt"/>
              </a:rPr>
              <a:t>Before </a:t>
            </a:r>
            <a:r>
              <a:rPr lang="en-US" sz="1900" dirty="0" smtClean="0">
                <a:solidFill>
                  <a:schemeClr val="tx1"/>
                </a:solidFill>
                <a:latin typeface="+mj-lt"/>
              </a:rPr>
              <a:t>Creating a New </a:t>
            </a:r>
            <a:r>
              <a:rPr lang="en-US" sz="1900" dirty="0">
                <a:solidFill>
                  <a:schemeClr val="tx1"/>
                </a:solidFill>
                <a:latin typeface="+mj-lt"/>
              </a:rPr>
              <a:t>CSP Azure </a:t>
            </a:r>
            <a:r>
              <a:rPr lang="en-US" sz="1900" dirty="0" smtClean="0">
                <a:solidFill>
                  <a:schemeClr val="tx1"/>
                </a:solidFill>
                <a:latin typeface="+mj-lt"/>
              </a:rPr>
              <a:t>subscription, associate </a:t>
            </a:r>
            <a:r>
              <a:rPr lang="en-US" sz="1900" dirty="0">
                <a:solidFill>
                  <a:schemeClr val="tx1"/>
                </a:solidFill>
                <a:latin typeface="+mj-lt"/>
              </a:rPr>
              <a:t>a Tenant (or domain ID) to </a:t>
            </a:r>
            <a:r>
              <a:rPr lang="en-US" sz="1900" dirty="0" smtClean="0">
                <a:solidFill>
                  <a:schemeClr val="tx1"/>
                </a:solidFill>
                <a:latin typeface="+mj-lt"/>
              </a:rPr>
              <a:t>the </a:t>
            </a:r>
            <a:r>
              <a:rPr lang="en-US" sz="1900" dirty="0">
                <a:solidFill>
                  <a:schemeClr val="tx1"/>
                </a:solidFill>
                <a:latin typeface="+mj-lt"/>
              </a:rPr>
              <a:t>SES </a:t>
            </a:r>
            <a:r>
              <a:rPr lang="en-US" sz="1900" dirty="0" smtClean="0">
                <a:solidFill>
                  <a:schemeClr val="tx1"/>
                </a:solidFill>
                <a:latin typeface="+mj-lt"/>
              </a:rPr>
              <a:t>Customer</a:t>
            </a:r>
          </a:p>
          <a:p>
            <a:pPr>
              <a:lnSpc>
                <a:spcPct val="110000"/>
              </a:lnSpc>
              <a:spcAft>
                <a:spcPts val="600"/>
              </a:spcAft>
              <a:buClr>
                <a:schemeClr val="accent5"/>
              </a:buClr>
            </a:pPr>
            <a:r>
              <a:rPr lang="en-US" sz="1900" b="1" dirty="0" smtClean="0">
                <a:solidFill>
                  <a:schemeClr val="tx1"/>
                </a:solidFill>
                <a:latin typeface="+mj-lt"/>
              </a:rPr>
              <a:t>Step 4: </a:t>
            </a:r>
            <a:r>
              <a:rPr lang="en-US" sz="1900" dirty="0" smtClean="0">
                <a:solidFill>
                  <a:schemeClr val="tx1"/>
                </a:solidFill>
                <a:latin typeface="+mj-lt"/>
              </a:rPr>
              <a:t>Create a New Tenant Identity - </a:t>
            </a:r>
            <a:r>
              <a:rPr lang="en-US" sz="1900" dirty="0">
                <a:solidFill>
                  <a:schemeClr val="tx1"/>
                </a:solidFill>
                <a:latin typeface="+mj-lt"/>
              </a:rPr>
              <a:t>Go to Customer Module – Cloud Providers</a:t>
            </a:r>
          </a:p>
          <a:p>
            <a:pPr lvl="1">
              <a:lnSpc>
                <a:spcPct val="110000"/>
              </a:lnSpc>
              <a:spcAft>
                <a:spcPts val="600"/>
              </a:spcAft>
            </a:pPr>
            <a:r>
              <a:rPr lang="en-US" sz="1900" dirty="0" smtClean="0">
                <a:solidFill>
                  <a:schemeClr val="tx1"/>
                </a:solidFill>
                <a:latin typeface="+mj-lt"/>
              </a:rPr>
              <a:t>Toggle to Azure and select CSP Customer </a:t>
            </a:r>
            <a:r>
              <a:rPr lang="en-US" sz="1900" dirty="0" err="1" smtClean="0">
                <a:solidFill>
                  <a:schemeClr val="tx1"/>
                </a:solidFill>
                <a:latin typeface="+mj-lt"/>
              </a:rPr>
              <a:t>Pricebook</a:t>
            </a:r>
            <a:r>
              <a:rPr lang="en-US" sz="1900" dirty="0" smtClean="0">
                <a:solidFill>
                  <a:schemeClr val="tx1"/>
                </a:solidFill>
                <a:latin typeface="+mj-lt"/>
              </a:rPr>
              <a:t> and under </a:t>
            </a:r>
            <a:r>
              <a:rPr lang="en-US" sz="1900" dirty="0">
                <a:solidFill>
                  <a:schemeClr val="tx1"/>
                </a:solidFill>
                <a:latin typeface="+mj-lt"/>
              </a:rPr>
              <a:t>Microsoft Azure </a:t>
            </a:r>
            <a:r>
              <a:rPr lang="en-US" sz="1900" dirty="0" smtClean="0">
                <a:solidFill>
                  <a:schemeClr val="tx1"/>
                </a:solidFill>
                <a:latin typeface="+mj-lt"/>
              </a:rPr>
              <a:t>Identity </a:t>
            </a:r>
            <a:r>
              <a:rPr lang="en-US" sz="1900" dirty="0" smtClean="0">
                <a:solidFill>
                  <a:schemeClr val="tx1"/>
                </a:solidFill>
                <a:latin typeface="+mj-lt"/>
                <a:cs typeface="Arial" panose="020B0604020202020204" pitchFamily="34" charset="0"/>
              </a:rPr>
              <a:t>─ </a:t>
            </a:r>
            <a:r>
              <a:rPr lang="en-US" sz="1900" dirty="0" smtClean="0">
                <a:solidFill>
                  <a:schemeClr val="tx1"/>
                </a:solidFill>
                <a:latin typeface="+mj-lt"/>
              </a:rPr>
              <a:t>‘</a:t>
            </a:r>
            <a:r>
              <a:rPr lang="en-US" sz="1900" dirty="0">
                <a:solidFill>
                  <a:schemeClr val="tx1"/>
                </a:solidFill>
                <a:latin typeface="+mj-lt"/>
              </a:rPr>
              <a:t>Create new customer identity’ </a:t>
            </a:r>
            <a:r>
              <a:rPr lang="en-US" sz="1900" dirty="0" smtClean="0">
                <a:solidFill>
                  <a:schemeClr val="tx1"/>
                </a:solidFill>
                <a:latin typeface="+mj-lt"/>
              </a:rPr>
              <a:t>and complete </a:t>
            </a:r>
            <a:r>
              <a:rPr lang="en-US" sz="1900" dirty="0">
                <a:solidFill>
                  <a:schemeClr val="tx1"/>
                </a:solidFill>
                <a:latin typeface="+mj-lt"/>
              </a:rPr>
              <a:t>all the required </a:t>
            </a:r>
            <a:r>
              <a:rPr lang="en-US" sz="1900" dirty="0" smtClean="0">
                <a:solidFill>
                  <a:schemeClr val="tx1"/>
                </a:solidFill>
                <a:latin typeface="+mj-lt"/>
              </a:rPr>
              <a:t>fields</a:t>
            </a:r>
          </a:p>
          <a:p>
            <a:pPr>
              <a:lnSpc>
                <a:spcPct val="110000"/>
              </a:lnSpc>
              <a:spcAft>
                <a:spcPts val="600"/>
              </a:spcAft>
              <a:buClr>
                <a:schemeClr val="accent5"/>
              </a:buClr>
            </a:pPr>
            <a:r>
              <a:rPr lang="en-US" sz="1900" b="1" dirty="0">
                <a:solidFill>
                  <a:schemeClr val="tx1"/>
                </a:solidFill>
                <a:latin typeface="+mj-lt"/>
              </a:rPr>
              <a:t>Step </a:t>
            </a:r>
            <a:r>
              <a:rPr lang="en-US" sz="1900" b="1" dirty="0" smtClean="0">
                <a:solidFill>
                  <a:schemeClr val="tx1"/>
                </a:solidFill>
                <a:latin typeface="+mj-lt"/>
              </a:rPr>
              <a:t>5:</a:t>
            </a:r>
            <a:r>
              <a:rPr lang="en-US" sz="1900" dirty="0">
                <a:solidFill>
                  <a:schemeClr val="tx1"/>
                </a:solidFill>
                <a:latin typeface="+mj-lt"/>
              </a:rPr>
              <a:t> </a:t>
            </a:r>
            <a:r>
              <a:rPr lang="en-US" sz="1900" dirty="0" smtClean="0">
                <a:solidFill>
                  <a:schemeClr val="tx1"/>
                </a:solidFill>
                <a:latin typeface="+mj-lt"/>
              </a:rPr>
              <a:t>Add Linked Customer Account to Reseller</a:t>
            </a:r>
          </a:p>
          <a:p>
            <a:pPr lvl="1">
              <a:lnSpc>
                <a:spcPct val="110000"/>
              </a:lnSpc>
              <a:spcAft>
                <a:spcPts val="600"/>
              </a:spcAft>
            </a:pPr>
            <a:r>
              <a:rPr lang="en-US" sz="1900" dirty="0">
                <a:solidFill>
                  <a:schemeClr val="tx1"/>
                </a:solidFill>
                <a:latin typeface="+mj-lt"/>
              </a:rPr>
              <a:t>Send customer invitation to authorize </a:t>
            </a:r>
            <a:r>
              <a:rPr lang="en-US" sz="1900" dirty="0" smtClean="0">
                <a:solidFill>
                  <a:schemeClr val="tx1"/>
                </a:solidFill>
                <a:latin typeface="+mj-lt"/>
              </a:rPr>
              <a:t>Tech </a:t>
            </a:r>
            <a:r>
              <a:rPr lang="en-US" sz="1900" dirty="0">
                <a:solidFill>
                  <a:schemeClr val="tx1"/>
                </a:solidFill>
                <a:latin typeface="+mj-lt"/>
              </a:rPr>
              <a:t>Data </a:t>
            </a:r>
            <a:r>
              <a:rPr lang="en-US" sz="1900" dirty="0" smtClean="0">
                <a:solidFill>
                  <a:schemeClr val="tx1"/>
                </a:solidFill>
                <a:latin typeface="+mj-lt"/>
              </a:rPr>
              <a:t>to </a:t>
            </a:r>
            <a:r>
              <a:rPr lang="en-US" sz="1900" dirty="0">
                <a:solidFill>
                  <a:schemeClr val="tx1"/>
                </a:solidFill>
                <a:latin typeface="+mj-lt"/>
              </a:rPr>
              <a:t>be </a:t>
            </a:r>
            <a:r>
              <a:rPr lang="en-US" sz="1900" dirty="0" smtClean="0">
                <a:solidFill>
                  <a:schemeClr val="tx1"/>
                </a:solidFill>
                <a:latin typeface="+mj-lt"/>
              </a:rPr>
              <a:t>customer’s </a:t>
            </a:r>
            <a:r>
              <a:rPr lang="en-US" sz="1900" dirty="0">
                <a:solidFill>
                  <a:schemeClr val="tx1"/>
                </a:solidFill>
                <a:latin typeface="+mj-lt"/>
              </a:rPr>
              <a:t>Microsoft Cloud Solution Provider.</a:t>
            </a:r>
          </a:p>
          <a:p>
            <a:pPr>
              <a:lnSpc>
                <a:spcPct val="110000"/>
              </a:lnSpc>
              <a:spcAft>
                <a:spcPts val="600"/>
              </a:spcAft>
              <a:buClr>
                <a:schemeClr val="accent5"/>
              </a:buClr>
            </a:pPr>
            <a:r>
              <a:rPr lang="en-US" sz="1900" b="1" dirty="0" smtClean="0">
                <a:solidFill>
                  <a:schemeClr val="tx1"/>
                </a:solidFill>
                <a:latin typeface="+mj-lt"/>
              </a:rPr>
              <a:t>Step 6:</a:t>
            </a:r>
            <a:r>
              <a:rPr lang="en-US" sz="1900" dirty="0" smtClean="0">
                <a:solidFill>
                  <a:schemeClr val="tx1"/>
                </a:solidFill>
                <a:latin typeface="+mj-lt"/>
              </a:rPr>
              <a:t> Send Request for an Azure CSP </a:t>
            </a:r>
            <a:r>
              <a:rPr lang="en-US" sz="1900" dirty="0">
                <a:solidFill>
                  <a:schemeClr val="tx1"/>
                </a:solidFill>
                <a:latin typeface="+mj-lt"/>
              </a:rPr>
              <a:t>Subscription </a:t>
            </a:r>
            <a:r>
              <a:rPr lang="en-US" sz="1900" dirty="0" smtClean="0">
                <a:solidFill>
                  <a:schemeClr val="tx1"/>
                </a:solidFill>
                <a:latin typeface="+mj-lt"/>
              </a:rPr>
              <a:t>to the </a:t>
            </a:r>
            <a:r>
              <a:rPr lang="en-US" sz="1900" dirty="0">
                <a:solidFill>
                  <a:schemeClr val="tx1"/>
                </a:solidFill>
                <a:latin typeface="+mj-lt"/>
              </a:rPr>
              <a:t>SES Cloud Support team for approval</a:t>
            </a:r>
          </a:p>
          <a:p>
            <a:pPr lvl="1">
              <a:lnSpc>
                <a:spcPct val="110000"/>
              </a:lnSpc>
              <a:spcAft>
                <a:spcPts val="600"/>
              </a:spcAft>
              <a:buFont typeface="Arial" panose="020B0604020202020204" pitchFamily="34" charset="0"/>
              <a:buChar char="‒"/>
            </a:pPr>
            <a:r>
              <a:rPr lang="en-US" sz="1900" dirty="0">
                <a:solidFill>
                  <a:schemeClr val="tx1"/>
                </a:solidFill>
                <a:latin typeface="+mj-lt"/>
              </a:rPr>
              <a:t>When approved the subscription is provisioned and </a:t>
            </a:r>
            <a:r>
              <a:rPr lang="en-US" sz="1900" dirty="0" smtClean="0">
                <a:solidFill>
                  <a:schemeClr val="tx1"/>
                </a:solidFill>
                <a:latin typeface="+mj-lt"/>
              </a:rPr>
              <a:t>admin </a:t>
            </a:r>
            <a:r>
              <a:rPr lang="en-US" sz="1900" dirty="0">
                <a:solidFill>
                  <a:schemeClr val="tx1"/>
                </a:solidFill>
                <a:latin typeface="+mj-lt"/>
              </a:rPr>
              <a:t>rights are provided to the customer</a:t>
            </a:r>
          </a:p>
          <a:p>
            <a:pPr>
              <a:lnSpc>
                <a:spcPct val="110000"/>
              </a:lnSpc>
              <a:spcAft>
                <a:spcPts val="0"/>
              </a:spcAft>
              <a:buClr>
                <a:schemeClr val="accent5"/>
              </a:buClr>
            </a:pPr>
            <a:endParaRPr lang="en-US" sz="2000" dirty="0">
              <a:solidFill>
                <a:schemeClr val="tx1"/>
              </a:solidFill>
              <a:latin typeface="+mj-lt"/>
            </a:endParaRPr>
          </a:p>
          <a:p>
            <a:pPr>
              <a:spcAft>
                <a:spcPts val="0"/>
              </a:spcAft>
            </a:pPr>
            <a:endParaRPr lang="en-US" sz="1800" dirty="0" smtClean="0">
              <a:solidFill>
                <a:schemeClr val="tx1"/>
              </a:solidFill>
            </a:endParaRPr>
          </a:p>
          <a:p>
            <a:pPr>
              <a:spcAft>
                <a:spcPts val="0"/>
              </a:spcAft>
            </a:pPr>
            <a:endParaRPr lang="en-US" sz="1800" dirty="0">
              <a:solidFill>
                <a:schemeClr val="tx1"/>
              </a:solidFill>
            </a:endParaRPr>
          </a:p>
          <a:p>
            <a:pPr>
              <a:spcAft>
                <a:spcPts val="0"/>
              </a:spcAft>
            </a:pPr>
            <a:endParaRPr lang="en-US" sz="1800" dirty="0">
              <a:solidFill>
                <a:schemeClr val="tx1"/>
              </a:solidFill>
            </a:endParaRPr>
          </a:p>
          <a:p>
            <a:endParaRPr lang="en-US" dirty="0"/>
          </a:p>
        </p:txBody>
      </p:sp>
    </p:spTree>
    <p:extLst>
      <p:ext uri="{BB962C8B-B14F-4D97-AF65-F5344CB8AC3E}">
        <p14:creationId xmlns:p14="http://schemas.microsoft.com/office/powerpoint/2010/main" val="1270387548"/>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Sales Tools and Resources </a:t>
            </a:r>
            <a:endParaRPr lang="en-US" dirty="0"/>
          </a:p>
        </p:txBody>
      </p:sp>
      <p:sp>
        <p:nvSpPr>
          <p:cNvPr id="8" name="Text Placeholder 7"/>
          <p:cNvSpPr>
            <a:spLocks noGrp="1"/>
          </p:cNvSpPr>
          <p:nvPr>
            <p:ph type="body" sz="quarter" idx="23"/>
          </p:nvPr>
        </p:nvSpPr>
        <p:spPr/>
        <p:txBody>
          <a:bodyPr/>
          <a:lstStyle/>
          <a:p>
            <a:r>
              <a:rPr lang="en-US" dirty="0" smtClean="0"/>
              <a:t>Unless link is provided, access sales tools and resources</a:t>
            </a:r>
            <a:endParaRPr lang="en-US" u="sng" dirty="0"/>
          </a:p>
        </p:txBody>
      </p:sp>
      <p:sp>
        <p:nvSpPr>
          <p:cNvPr id="5" name="Text Placeholder 4"/>
          <p:cNvSpPr>
            <a:spLocks noGrp="1"/>
          </p:cNvSpPr>
          <p:nvPr>
            <p:ph type="body" sz="quarter" idx="18"/>
          </p:nvPr>
        </p:nvSpPr>
        <p:spPr>
          <a:xfrm>
            <a:off x="1492785" y="2705849"/>
            <a:ext cx="2140060" cy="212386"/>
          </a:xfrm>
          <a:noFill/>
        </p:spPr>
        <p:txBody>
          <a:bodyPr/>
          <a:lstStyle/>
          <a:p>
            <a:r>
              <a:rPr lang="en-US" dirty="0" smtClean="0"/>
              <a:t>Battle Cards  for </a:t>
            </a:r>
          </a:p>
          <a:p>
            <a:r>
              <a:rPr lang="en-US" dirty="0" smtClean="0"/>
              <a:t>You to Prepare for Call </a:t>
            </a:r>
            <a:endParaRPr lang="en-US" dirty="0"/>
          </a:p>
        </p:txBody>
      </p:sp>
      <p:sp>
        <p:nvSpPr>
          <p:cNvPr id="6" name="Text Placeholder 5"/>
          <p:cNvSpPr>
            <a:spLocks noGrp="1"/>
          </p:cNvSpPr>
          <p:nvPr>
            <p:ph type="body" sz="quarter" idx="20"/>
          </p:nvPr>
        </p:nvSpPr>
        <p:spPr>
          <a:xfrm>
            <a:off x="4667462" y="2625731"/>
            <a:ext cx="2140060" cy="212386"/>
          </a:xfrm>
          <a:noFill/>
        </p:spPr>
        <p:txBody>
          <a:bodyPr/>
          <a:lstStyle/>
          <a:p>
            <a:r>
              <a:rPr lang="en-US" dirty="0" smtClean="0"/>
              <a:t> Marketing Materials</a:t>
            </a:r>
            <a:endParaRPr lang="en-US" dirty="0"/>
          </a:p>
        </p:txBody>
      </p:sp>
      <p:grpSp>
        <p:nvGrpSpPr>
          <p:cNvPr id="18" name="Group 17"/>
          <p:cNvGrpSpPr/>
          <p:nvPr/>
        </p:nvGrpSpPr>
        <p:grpSpPr>
          <a:xfrm>
            <a:off x="1211679" y="2849562"/>
            <a:ext cx="8951840" cy="2806244"/>
            <a:chOff x="762595" y="2849562"/>
            <a:chExt cx="9025417" cy="2806244"/>
          </a:xfrm>
          <a:noFill/>
        </p:grpSpPr>
        <p:sp>
          <p:nvSpPr>
            <p:cNvPr id="11" name="Rectangle 10"/>
            <p:cNvSpPr/>
            <p:nvPr/>
          </p:nvSpPr>
          <p:spPr>
            <a:xfrm>
              <a:off x="762595" y="2849562"/>
              <a:ext cx="8719582" cy="28062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7419" y="3124200"/>
              <a:ext cx="1637181" cy="1447800"/>
            </a:xfrm>
            <a:prstGeom prst="rect">
              <a:avLst/>
            </a:prstGeom>
            <a:grpFill/>
          </p:spPr>
          <p:txBody>
            <a:bodyPr wrap="square" rtlCol="0">
              <a:spAutoFit/>
            </a:bodyPr>
            <a:lstStyle/>
            <a:p>
              <a:endParaRPr lang="en-US" dirty="0"/>
            </a:p>
          </p:txBody>
        </p:sp>
        <p:sp>
          <p:nvSpPr>
            <p:cNvPr id="3" name="TextBox 2"/>
            <p:cNvSpPr txBox="1"/>
            <p:nvPr/>
          </p:nvSpPr>
          <p:spPr>
            <a:xfrm>
              <a:off x="841971" y="3122421"/>
              <a:ext cx="2396624" cy="1615827"/>
            </a:xfrm>
            <a:prstGeom prst="rect">
              <a:avLst/>
            </a:prstGeom>
            <a:grpFill/>
          </p:spPr>
          <p:txBody>
            <a:bodyPr wrap="square" rtlCol="0">
              <a:spAutoFit/>
            </a:bodyPr>
            <a:lstStyle/>
            <a:p>
              <a:pPr marL="174625" indent="-174625">
                <a:spcAft>
                  <a:spcPts val="600"/>
                </a:spcAft>
                <a:buFont typeface="Arial" panose="020B0604020202020204" pitchFamily="34" charset="0"/>
                <a:buChar char="•"/>
              </a:pPr>
              <a:r>
                <a:rPr lang="en-US" sz="1400" dirty="0" smtClean="0">
                  <a:latin typeface="+mj-lt"/>
                  <a:hlinkClick r:id="rId3"/>
                </a:rPr>
                <a:t>Azure </a:t>
              </a:r>
              <a:r>
                <a:rPr lang="en-US" sz="1400" dirty="0">
                  <a:latin typeface="+mj-lt"/>
                  <a:hlinkClick r:id="rId3"/>
                </a:rPr>
                <a:t>Cloud </a:t>
              </a:r>
              <a:r>
                <a:rPr lang="en-US" sz="1400" dirty="0" smtClean="0">
                  <a:latin typeface="+mj-lt"/>
                  <a:hlinkClick r:id="rId3"/>
                </a:rPr>
                <a:t>Solutions</a:t>
              </a:r>
              <a:endParaRPr lang="en-US" sz="1400" dirty="0" smtClean="0">
                <a:latin typeface="+mj-lt"/>
              </a:endParaRPr>
            </a:p>
            <a:p>
              <a:pPr marL="174625" indent="-174625">
                <a:spcAft>
                  <a:spcPts val="600"/>
                </a:spcAft>
                <a:buFont typeface="Arial" panose="020B0604020202020204" pitchFamily="34" charset="0"/>
                <a:buChar char="•"/>
              </a:pPr>
              <a:r>
                <a:rPr lang="en-US" sz="1400" dirty="0" smtClean="0">
                  <a:latin typeface="+mj-lt"/>
                  <a:hlinkClick r:id="rId4"/>
                </a:rPr>
                <a:t>StreamOne Enterprise Solutions</a:t>
              </a:r>
              <a:endParaRPr lang="en-US" sz="1400" dirty="0" smtClean="0">
                <a:latin typeface="+mj-lt"/>
              </a:endParaRPr>
            </a:p>
            <a:p>
              <a:pPr marL="174625" indent="-174625">
                <a:spcAft>
                  <a:spcPts val="600"/>
                </a:spcAft>
                <a:buFont typeface="Arial" panose="020B0604020202020204" pitchFamily="34" charset="0"/>
                <a:buChar char="•"/>
              </a:pPr>
              <a:r>
                <a:rPr lang="en-US" sz="1400" dirty="0" smtClean="0">
                  <a:latin typeface="+mj-lt"/>
                  <a:hlinkClick r:id="rId5"/>
                </a:rPr>
                <a:t>Why Resell Training </a:t>
              </a:r>
              <a:r>
                <a:rPr lang="en-US" sz="1400" dirty="0">
                  <a:latin typeface="+mj-lt"/>
                  <a:hlinkClick r:id="rId5"/>
                </a:rPr>
                <a:t>&amp; Education Services</a:t>
              </a:r>
              <a:endParaRPr lang="en-US" sz="1400" dirty="0">
                <a:latin typeface="+mj-lt"/>
              </a:endParaRPr>
            </a:p>
            <a:p>
              <a:pPr marL="174625" indent="-174625">
                <a:spcAft>
                  <a:spcPts val="600"/>
                </a:spcAft>
                <a:buFont typeface="Arial" panose="020B0604020202020204" pitchFamily="34" charset="0"/>
                <a:buChar char="•"/>
              </a:pPr>
              <a:endParaRPr lang="en-US" sz="1400" dirty="0" smtClean="0">
                <a:latin typeface="+mj-lt"/>
              </a:endParaRPr>
            </a:p>
          </p:txBody>
        </p:sp>
        <p:sp>
          <p:nvSpPr>
            <p:cNvPr id="12" name="TextBox 11"/>
            <p:cNvSpPr txBox="1"/>
            <p:nvPr/>
          </p:nvSpPr>
          <p:spPr>
            <a:xfrm>
              <a:off x="4073709" y="3122421"/>
              <a:ext cx="2805804" cy="1461939"/>
            </a:xfrm>
            <a:prstGeom prst="rect">
              <a:avLst/>
            </a:prstGeom>
            <a:grpFill/>
          </p:spPr>
          <p:txBody>
            <a:bodyPr wrap="square" rtlCol="0">
              <a:spAutoFit/>
            </a:bodyPr>
            <a:lstStyle/>
            <a:p>
              <a:pPr marL="174625" indent="-174625">
                <a:spcAft>
                  <a:spcPts val="600"/>
                </a:spcAft>
                <a:buFont typeface="Arial" panose="020B0604020202020204" pitchFamily="34" charset="0"/>
                <a:buChar char="•"/>
              </a:pPr>
              <a:r>
                <a:rPr lang="en-US" sz="1400" dirty="0" smtClean="0">
                  <a:latin typeface="+mj-lt"/>
                  <a:hlinkClick r:id="rId6"/>
                </a:rPr>
                <a:t>White-labeled “Manage and Control  Azure </a:t>
              </a:r>
              <a:r>
                <a:rPr lang="en-US" sz="1400" dirty="0">
                  <a:latin typeface="+mj-lt"/>
                  <a:hlinkClick r:id="rId6"/>
                </a:rPr>
                <a:t>Cloud </a:t>
              </a:r>
              <a:r>
                <a:rPr lang="en-US" sz="1400" dirty="0" smtClean="0">
                  <a:latin typeface="+mj-lt"/>
                  <a:hlinkClick r:id="rId6"/>
                </a:rPr>
                <a:t>Spend” Presentation</a:t>
              </a:r>
              <a:endParaRPr lang="en-US" sz="1400" dirty="0" smtClean="0">
                <a:latin typeface="+mj-lt"/>
              </a:endParaRPr>
            </a:p>
            <a:p>
              <a:pPr marL="174625" indent="-174625">
                <a:spcAft>
                  <a:spcPts val="600"/>
                </a:spcAft>
                <a:buFont typeface="Arial" panose="020B0604020202020204" pitchFamily="34" charset="0"/>
                <a:buChar char="•"/>
              </a:pPr>
              <a:r>
                <a:rPr lang="en-US" sz="1400" dirty="0" smtClean="0">
                  <a:latin typeface="+mj-lt"/>
                  <a:hlinkClick r:id="rId7"/>
                </a:rPr>
                <a:t>White-labeled StreamOne Enterprise Cloud Platform Datasheet</a:t>
              </a:r>
              <a:endParaRPr lang="en-US" sz="1400" dirty="0">
                <a:latin typeface="+mj-lt"/>
              </a:endParaRPr>
            </a:p>
          </p:txBody>
        </p:sp>
        <p:sp>
          <p:nvSpPr>
            <p:cNvPr id="14" name="TextBox 13"/>
            <p:cNvSpPr txBox="1"/>
            <p:nvPr/>
          </p:nvSpPr>
          <p:spPr>
            <a:xfrm>
              <a:off x="7312011" y="3041884"/>
              <a:ext cx="2061427" cy="307777"/>
            </a:xfrm>
            <a:prstGeom prst="rect">
              <a:avLst/>
            </a:prstGeom>
            <a:grpFill/>
          </p:spPr>
          <p:txBody>
            <a:bodyPr wrap="square" rtlCol="0">
              <a:spAutoFit/>
            </a:bodyPr>
            <a:lstStyle/>
            <a:p>
              <a:pPr marL="120650" indent="-120650">
                <a:spcAft>
                  <a:spcPts val="600"/>
                </a:spcAft>
                <a:buFont typeface="Arial" panose="020B0604020202020204" pitchFamily="34" charset="0"/>
                <a:buChar char="•"/>
              </a:pPr>
              <a:endParaRPr lang="en-US" sz="1400" dirty="0">
                <a:solidFill>
                  <a:srgbClr val="FF0000"/>
                </a:solidFill>
                <a:latin typeface="+mj-lt"/>
              </a:endParaRPr>
            </a:p>
          </p:txBody>
        </p:sp>
        <p:sp>
          <p:nvSpPr>
            <p:cNvPr id="15" name="TextBox 14"/>
            <p:cNvSpPr txBox="1"/>
            <p:nvPr/>
          </p:nvSpPr>
          <p:spPr>
            <a:xfrm>
              <a:off x="7378042" y="3117130"/>
              <a:ext cx="2409970" cy="1323439"/>
            </a:xfrm>
            <a:prstGeom prst="rect">
              <a:avLst/>
            </a:prstGeom>
            <a:grpFill/>
          </p:spPr>
          <p:txBody>
            <a:bodyPr wrap="square" rtlCol="0">
              <a:spAutoFit/>
            </a:bodyPr>
            <a:lstStyle/>
            <a:p>
              <a:pPr marL="174625" indent="-174625">
                <a:spcAft>
                  <a:spcPts val="600"/>
                </a:spcAft>
                <a:buFont typeface="Arial" panose="020B0604020202020204" pitchFamily="34" charset="0"/>
                <a:buChar char="•"/>
              </a:pPr>
              <a:r>
                <a:rPr lang="en-US" sz="1400" dirty="0" smtClean="0">
                  <a:latin typeface="+mj-lt"/>
                  <a:hlinkClick r:id="rId8"/>
                </a:rPr>
                <a:t>Move/Setup New Customer </a:t>
              </a:r>
              <a:r>
                <a:rPr lang="en-US" sz="1400" dirty="0">
                  <a:latin typeface="+mj-lt"/>
                  <a:hlinkClick r:id="rId8"/>
                </a:rPr>
                <a:t>to </a:t>
              </a:r>
              <a:r>
                <a:rPr lang="en-US" sz="1400" dirty="0" smtClean="0">
                  <a:latin typeface="+mj-lt"/>
                  <a:hlinkClick r:id="rId8"/>
                </a:rPr>
                <a:t>SES Guide</a:t>
              </a:r>
              <a:endParaRPr lang="en-US" sz="1400" dirty="0" smtClean="0">
                <a:latin typeface="+mj-lt"/>
              </a:endParaRPr>
            </a:p>
            <a:p>
              <a:pPr marL="174625" indent="-174625">
                <a:spcAft>
                  <a:spcPts val="600"/>
                </a:spcAft>
                <a:buFont typeface="Arial" panose="020B0604020202020204" pitchFamily="34" charset="0"/>
                <a:buChar char="•"/>
              </a:pPr>
              <a:r>
                <a:rPr lang="en-US" sz="1400" dirty="0" smtClean="0">
                  <a:latin typeface="+mj-lt"/>
                  <a:hlinkClick r:id="rId9"/>
                </a:rPr>
                <a:t>Partner Azure POC Guide</a:t>
              </a:r>
              <a:endParaRPr lang="en-US" sz="1400" dirty="0" smtClean="0">
                <a:latin typeface="+mj-lt"/>
              </a:endParaRPr>
            </a:p>
            <a:p>
              <a:pPr marL="174625" indent="-174625">
                <a:spcAft>
                  <a:spcPts val="600"/>
                </a:spcAft>
                <a:buFont typeface="Arial" panose="020B0604020202020204" pitchFamily="34" charset="0"/>
                <a:buChar char="•"/>
              </a:pPr>
              <a:r>
                <a:rPr lang="en-US" sz="1400" dirty="0" smtClean="0">
                  <a:latin typeface="+mj-lt"/>
                  <a:hlinkClick r:id="rId10"/>
                </a:rPr>
                <a:t>Microsoft Partner Investment Request</a:t>
              </a:r>
              <a:endParaRPr lang="en-US" sz="1400" dirty="0">
                <a:latin typeface="+mj-lt"/>
              </a:endParaRPr>
            </a:p>
          </p:txBody>
        </p:sp>
      </p:grpSp>
      <p:sp>
        <p:nvSpPr>
          <p:cNvPr id="16" name="Text Placeholder 15"/>
          <p:cNvSpPr>
            <a:spLocks noGrp="1"/>
          </p:cNvSpPr>
          <p:nvPr>
            <p:ph type="body" sz="quarter" idx="24"/>
          </p:nvPr>
        </p:nvSpPr>
        <p:spPr>
          <a:xfrm>
            <a:off x="7994998" y="2717583"/>
            <a:ext cx="2140060" cy="212386"/>
          </a:xfrm>
          <a:noFill/>
        </p:spPr>
        <p:txBody>
          <a:bodyPr/>
          <a:lstStyle/>
          <a:p>
            <a:r>
              <a:rPr lang="en-US" dirty="0" smtClean="0"/>
              <a:t>Sales Tools/ Marketing Resources</a:t>
            </a:r>
            <a:endParaRPr lang="en-US" dirty="0"/>
          </a:p>
        </p:txBody>
      </p:sp>
    </p:spTree>
    <p:extLst>
      <p:ext uri="{BB962C8B-B14F-4D97-AF65-F5344CB8AC3E}">
        <p14:creationId xmlns:p14="http://schemas.microsoft.com/office/powerpoint/2010/main" val="8919938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449746" y="611052"/>
            <a:ext cx="4370653" cy="5016758"/>
          </a:xfrm>
          <a:prstGeom prst="rect">
            <a:avLst/>
          </a:prstGeom>
        </p:spPr>
        <p:txBody>
          <a:bodyPr wrap="square">
            <a:spAutoFit/>
          </a:bodyPr>
          <a:lstStyle/>
          <a:p>
            <a:pPr>
              <a:lnSpc>
                <a:spcPct val="400000"/>
              </a:lnSpc>
            </a:pPr>
            <a:r>
              <a:rPr lang="en-US" sz="2000" u="sng" dirty="0" smtClean="0">
                <a:latin typeface="Corbel" charset="0"/>
                <a:ea typeface="Corbel" charset="0"/>
                <a:cs typeface="Corbel" charset="0"/>
                <a:hlinkClick r:id="rId3"/>
              </a:rPr>
              <a:t>enterprisecloudsales@techdata.com</a:t>
            </a:r>
            <a:endParaRPr lang="en-US" sz="2000" u="sng" dirty="0">
              <a:latin typeface="Corbel" charset="0"/>
              <a:ea typeface="Corbel" charset="0"/>
              <a:cs typeface="Corbel" charset="0"/>
            </a:endParaRPr>
          </a:p>
          <a:p>
            <a:pPr>
              <a:lnSpc>
                <a:spcPct val="400000"/>
              </a:lnSpc>
            </a:pPr>
            <a:r>
              <a:rPr lang="en-US" sz="2000" u="sng" dirty="0" smtClean="0">
                <a:latin typeface="Corbel" charset="0"/>
                <a:ea typeface="Corbel" charset="0"/>
                <a:cs typeface="Corbel" charset="0"/>
                <a:hlinkClick r:id="rId4"/>
              </a:rPr>
              <a:t>Cloud Channel Newsroom</a:t>
            </a:r>
            <a:endParaRPr lang="en-US" sz="2000" u="sng" dirty="0">
              <a:latin typeface="Corbel" charset="0"/>
              <a:ea typeface="Corbel" charset="0"/>
              <a:cs typeface="Corbel" charset="0"/>
              <a:hlinkClick r:id="rId5"/>
            </a:endParaRPr>
          </a:p>
          <a:p>
            <a:pPr>
              <a:lnSpc>
                <a:spcPct val="400000"/>
              </a:lnSpc>
            </a:pPr>
            <a:r>
              <a:rPr lang="en-US" sz="2000" u="sng" dirty="0" smtClean="0">
                <a:latin typeface="Corbel" charset="0"/>
                <a:ea typeface="Corbel" charset="0"/>
                <a:cs typeface="Corbel" charset="0"/>
                <a:hlinkClick r:id="rId6"/>
              </a:rPr>
              <a:t>experiencetechdatacloud.com</a:t>
            </a:r>
            <a:endParaRPr lang="en-US" sz="2000" u="sng" dirty="0">
              <a:latin typeface="Corbel" charset="0"/>
              <a:ea typeface="Corbel" charset="0"/>
              <a:cs typeface="Corbel" charset="0"/>
            </a:endParaRPr>
          </a:p>
          <a:p>
            <a:pPr>
              <a:lnSpc>
                <a:spcPct val="400000"/>
              </a:lnSpc>
            </a:pPr>
            <a:r>
              <a:rPr lang="en-US" sz="2000" u="sng" dirty="0" smtClean="0">
                <a:latin typeface="Corbel" charset="0"/>
                <a:ea typeface="Corbel" charset="0"/>
                <a:cs typeface="Corbel" charset="0"/>
                <a:hlinkClick r:id="rId5"/>
              </a:rPr>
              <a:t>@</a:t>
            </a:r>
            <a:r>
              <a:rPr lang="en-US" sz="2000" u="sng" dirty="0">
                <a:latin typeface="Corbel" charset="0"/>
                <a:ea typeface="Corbel" charset="0"/>
                <a:cs typeface="Corbel" charset="0"/>
                <a:hlinkClick r:id="rId5"/>
              </a:rPr>
              <a:t>techdatacloud</a:t>
            </a:r>
            <a:endParaRPr lang="en-US" sz="2000" u="sng" dirty="0">
              <a:latin typeface="Corbel" charset="0"/>
              <a:ea typeface="Corbel" charset="0"/>
              <a:cs typeface="Corbel" charset="0"/>
            </a:endParaRPr>
          </a:p>
        </p:txBody>
      </p:sp>
      <p:sp>
        <p:nvSpPr>
          <p:cNvPr id="31" name="Rectangle 30"/>
          <p:cNvSpPr/>
          <p:nvPr/>
        </p:nvSpPr>
        <p:spPr>
          <a:xfrm>
            <a:off x="5208785" y="2179611"/>
            <a:ext cx="1013185" cy="1021450"/>
          </a:xfrm>
          <a:prstGeom prst="rect">
            <a:avLst/>
          </a:prstGeom>
          <a:solidFill>
            <a:srgbClr val="28A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charset="0"/>
              <a:ea typeface="Corbel" charset="0"/>
              <a:cs typeface="Corbel" charset="0"/>
            </a:endParaRPr>
          </a:p>
        </p:txBody>
      </p:sp>
      <p:sp>
        <p:nvSpPr>
          <p:cNvPr id="32" name="Rectangle 31"/>
          <p:cNvSpPr/>
          <p:nvPr/>
        </p:nvSpPr>
        <p:spPr>
          <a:xfrm>
            <a:off x="5208785" y="3396206"/>
            <a:ext cx="1013185" cy="1021450"/>
          </a:xfrm>
          <a:prstGeom prst="rect">
            <a:avLst/>
          </a:prstGeom>
          <a:solidFill>
            <a:srgbClr val="CAD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charset="0"/>
              <a:ea typeface="Corbel" charset="0"/>
              <a:cs typeface="Corbel" charset="0"/>
            </a:endParaRPr>
          </a:p>
        </p:txBody>
      </p:sp>
      <p:sp>
        <p:nvSpPr>
          <p:cNvPr id="33" name="Rectangle 32"/>
          <p:cNvSpPr/>
          <p:nvPr/>
        </p:nvSpPr>
        <p:spPr>
          <a:xfrm>
            <a:off x="5208785" y="4612801"/>
            <a:ext cx="1013185" cy="1021450"/>
          </a:xfrm>
          <a:prstGeom prst="rect">
            <a:avLst/>
          </a:prstGeom>
          <a:solidFill>
            <a:srgbClr val="28A4E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charset="0"/>
              <a:ea typeface="Corbel" charset="0"/>
              <a:cs typeface="Corbel" charset="0"/>
            </a:endParaRPr>
          </a:p>
        </p:txBody>
      </p:sp>
      <p:sp>
        <p:nvSpPr>
          <p:cNvPr id="9" name="Rectangle 8"/>
          <p:cNvSpPr/>
          <p:nvPr/>
        </p:nvSpPr>
        <p:spPr>
          <a:xfrm>
            <a:off x="5208785" y="991896"/>
            <a:ext cx="1013185" cy="1021450"/>
          </a:xfrm>
          <a:prstGeom prst="rect">
            <a:avLst/>
          </a:prstGeom>
          <a:solidFill>
            <a:srgbClr val="CAD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charset="0"/>
              <a:ea typeface="Corbel" charset="0"/>
              <a:cs typeface="Corbel" charset="0"/>
            </a:endParaRPr>
          </a:p>
        </p:txBody>
      </p:sp>
      <p:sp>
        <p:nvSpPr>
          <p:cNvPr id="30" name="Rectangle 29"/>
          <p:cNvSpPr/>
          <p:nvPr/>
        </p:nvSpPr>
        <p:spPr>
          <a:xfrm>
            <a:off x="-5687" y="-1595"/>
            <a:ext cx="3124199" cy="6858000"/>
          </a:xfrm>
          <a:prstGeom prst="rect">
            <a:avLst/>
          </a:prstGeom>
          <a:pattFill prst="lgGrid">
            <a:fgClr>
              <a:srgbClr val="054692"/>
            </a:fgClr>
            <a:bgClr>
              <a:srgbClr val="1055A4"/>
            </a:bgClr>
          </a:patt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rbel" charset="0"/>
              <a:ea typeface="Corbel" charset="0"/>
              <a:cs typeface="Corbel" charset="0"/>
            </a:endParaRPr>
          </a:p>
        </p:txBody>
      </p:sp>
      <p:sp>
        <p:nvSpPr>
          <p:cNvPr id="12" name="TextBox 11"/>
          <p:cNvSpPr txBox="1"/>
          <p:nvPr/>
        </p:nvSpPr>
        <p:spPr>
          <a:xfrm>
            <a:off x="217270" y="1375451"/>
            <a:ext cx="2678284" cy="2585323"/>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Questions</a:t>
            </a:r>
          </a:p>
          <a:p>
            <a:pPr algn="ctr"/>
            <a:r>
              <a:rPr lang="en-US" sz="3600" b="1" dirty="0">
                <a:solidFill>
                  <a:schemeClr val="bg1"/>
                </a:solidFill>
                <a:latin typeface="Corbel" charset="0"/>
                <a:ea typeface="Corbel" charset="0"/>
                <a:cs typeface="Corbel" charset="0"/>
              </a:rPr>
              <a:t>About </a:t>
            </a:r>
            <a:r>
              <a:rPr lang="en-US" sz="3600" b="1" dirty="0" smtClean="0">
                <a:solidFill>
                  <a:schemeClr val="bg1"/>
                </a:solidFill>
                <a:latin typeface="Corbel" charset="0"/>
                <a:ea typeface="Corbel" charset="0"/>
                <a:cs typeface="Corbel" charset="0"/>
              </a:rPr>
              <a:t>SES Cloud Platform?</a:t>
            </a:r>
            <a:endParaRPr lang="en-US" sz="3600" b="1" dirty="0">
              <a:solidFill>
                <a:schemeClr val="bg1"/>
              </a:solidFill>
              <a:latin typeface="Corbel" charset="0"/>
              <a:ea typeface="Corbel" charset="0"/>
              <a:cs typeface="Corbel" charset="0"/>
            </a:endParaRPr>
          </a:p>
          <a:p>
            <a:pPr algn="r"/>
            <a:endParaRPr lang="en-US" b="1" dirty="0">
              <a:solidFill>
                <a:schemeClr val="bg1"/>
              </a:solidFill>
              <a:latin typeface="Corbel" charset="0"/>
              <a:ea typeface="Corbel" charset="0"/>
              <a:cs typeface="Corbel" charset="0"/>
            </a:endParaRPr>
          </a:p>
        </p:txBody>
      </p:sp>
      <p:pic>
        <p:nvPicPr>
          <p:cNvPr id="5" name="Picture 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436562" y="4885078"/>
            <a:ext cx="586594" cy="476897"/>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257800" y="3485575"/>
            <a:ext cx="944117" cy="944117"/>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436562" y="1295752"/>
            <a:ext cx="555978" cy="427675"/>
          </a:xfrm>
          <a:prstGeom prst="rect">
            <a:avLst/>
          </a:prstGeom>
          <a:solidFill>
            <a:srgbClr val="CADB2A"/>
          </a:solidFill>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13144" y="3499208"/>
            <a:ext cx="3046899" cy="916853"/>
          </a:xfrm>
          <a:prstGeom prst="rect">
            <a:avLst/>
          </a:prstGeom>
        </p:spPr>
      </p:pic>
      <p:pic>
        <p:nvPicPr>
          <p:cNvPr id="3" name="Picture 2"/>
          <p:cNvPicPr>
            <a:picLocks noChangeAspect="1"/>
          </p:cNvPicPr>
          <p:nvPr/>
        </p:nvPicPr>
        <p:blipFill>
          <a:blip r:embed="rId11"/>
          <a:stretch>
            <a:fillRect/>
          </a:stretch>
        </p:blipFill>
        <p:spPr>
          <a:xfrm>
            <a:off x="5312418" y="2407575"/>
            <a:ext cx="804266" cy="521073"/>
          </a:xfrm>
          <a:prstGeom prst="rect">
            <a:avLst/>
          </a:prstGeom>
        </p:spPr>
      </p:pic>
    </p:spTree>
    <p:extLst>
      <p:ext uri="{BB962C8B-B14F-4D97-AF65-F5344CB8AC3E}">
        <p14:creationId xmlns:p14="http://schemas.microsoft.com/office/powerpoint/2010/main" val="3769327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Introduce the Info Kit</a:t>
            </a:r>
            <a:endParaRPr lang="en-US" dirty="0"/>
          </a:p>
        </p:txBody>
      </p:sp>
      <p:sp>
        <p:nvSpPr>
          <p:cNvPr id="2" name="Subtitle 1"/>
          <p:cNvSpPr>
            <a:spLocks noGrp="1"/>
          </p:cNvSpPr>
          <p:nvPr>
            <p:ph type="subTitle" idx="1"/>
          </p:nvPr>
        </p:nvSpPr>
        <p:spPr>
          <a:xfrm>
            <a:off x="1828800" y="3985681"/>
            <a:ext cx="8687048" cy="433918"/>
          </a:xfrm>
        </p:spPr>
        <p:txBody>
          <a:bodyPr/>
          <a:lstStyle/>
          <a:p>
            <a:pPr algn="ctr"/>
            <a:r>
              <a:rPr lang="en-US" sz="2000" dirty="0"/>
              <a:t>This sales enablement kit is </a:t>
            </a:r>
            <a:r>
              <a:rPr lang="en-US" sz="2000" dirty="0" smtClean="0"/>
              <a:t>designed </a:t>
            </a:r>
            <a:r>
              <a:rPr lang="en-US" sz="2000" dirty="0"/>
              <a:t>for Tech Data Channel Partners to arm them with the knowledge and resources to support the sales process with the end-customer. </a:t>
            </a:r>
            <a:r>
              <a:rPr lang="en-US" sz="2000" dirty="0" smtClean="0"/>
              <a:t>In </a:t>
            </a:r>
            <a:r>
              <a:rPr lang="en-US" sz="2000" dirty="0"/>
              <a:t>this </a:t>
            </a:r>
            <a:r>
              <a:rPr lang="en-US" sz="2000" dirty="0" smtClean="0"/>
              <a:t>info </a:t>
            </a:r>
            <a:r>
              <a:rPr lang="en-US" sz="2000" dirty="0"/>
              <a:t>kit, we will focus on Level 1: Cloud Control </a:t>
            </a:r>
            <a:r>
              <a:rPr lang="en-US" sz="2000" dirty="0" smtClean="0"/>
              <a:t>for Azure </a:t>
            </a:r>
            <a:r>
              <a:rPr lang="en-US" sz="2000" dirty="0"/>
              <a:t>and delve into the customer situation and the Tech Data capabilities, particularly around the StreamOne </a:t>
            </a:r>
            <a:r>
              <a:rPr lang="en-US" sz="2000" dirty="0" smtClean="0"/>
              <a:t>Enterprise Solutions Cloud </a:t>
            </a:r>
            <a:r>
              <a:rPr lang="en-US" sz="2000" dirty="0"/>
              <a:t>Platform. </a:t>
            </a:r>
          </a:p>
          <a:p>
            <a:pPr algn="ctr"/>
            <a:endParaRPr lang="en-US" dirty="0"/>
          </a:p>
        </p:txBody>
      </p:sp>
      <p:grpSp>
        <p:nvGrpSpPr>
          <p:cNvPr id="9" name="Group 8"/>
          <p:cNvGrpSpPr/>
          <p:nvPr/>
        </p:nvGrpSpPr>
        <p:grpSpPr>
          <a:xfrm>
            <a:off x="2686365" y="1143000"/>
            <a:ext cx="7428869" cy="1371600"/>
            <a:chOff x="2705731" y="1752600"/>
            <a:chExt cx="7428869" cy="1371600"/>
          </a:xfrm>
        </p:grpSpPr>
        <p:sp>
          <p:nvSpPr>
            <p:cNvPr id="10" name="TextBox 9"/>
            <p:cNvSpPr txBox="1"/>
            <p:nvPr/>
          </p:nvSpPr>
          <p:spPr>
            <a:xfrm>
              <a:off x="2705731" y="2133600"/>
              <a:ext cx="1238865" cy="523220"/>
            </a:xfrm>
            <a:prstGeom prst="rect">
              <a:avLst/>
            </a:prstGeom>
            <a:noFill/>
            <a:ln>
              <a:solidFill>
                <a:schemeClr val="bg2"/>
              </a:solidFill>
            </a:ln>
          </p:spPr>
          <p:txBody>
            <a:bodyPr wrap="none" rtlCol="0">
              <a:spAutoFit/>
            </a:bodyPr>
            <a:lstStyle/>
            <a:p>
              <a:pPr algn="ctr"/>
              <a:r>
                <a:rPr lang="en-IN" sz="1400" b="1" dirty="0" smtClean="0">
                  <a:solidFill>
                    <a:schemeClr val="tx1">
                      <a:lumMod val="85000"/>
                      <a:lumOff val="15000"/>
                    </a:schemeClr>
                  </a:solidFill>
                  <a:latin typeface="Corbel" charset="0"/>
                  <a:ea typeface="Corbel" charset="0"/>
                  <a:cs typeface="Corbel" charset="0"/>
                </a:rPr>
                <a:t>Level 1</a:t>
              </a:r>
              <a:endParaRPr lang="en-IN" sz="1400" b="1" dirty="0">
                <a:solidFill>
                  <a:schemeClr val="tx1">
                    <a:lumMod val="85000"/>
                    <a:lumOff val="15000"/>
                  </a:schemeClr>
                </a:solidFill>
                <a:latin typeface="Corbel" charset="0"/>
                <a:ea typeface="Corbel" charset="0"/>
                <a:cs typeface="Corbel" charset="0"/>
              </a:endParaRPr>
            </a:p>
            <a:p>
              <a:pPr algn="ctr"/>
              <a:r>
                <a:rPr lang="en-IN" sz="1400" dirty="0" smtClean="0">
                  <a:solidFill>
                    <a:schemeClr val="tx1">
                      <a:lumMod val="85000"/>
                      <a:lumOff val="15000"/>
                    </a:schemeClr>
                  </a:solidFill>
                  <a:latin typeface="Corbel" charset="0"/>
                  <a:ea typeface="Corbel" charset="0"/>
                  <a:cs typeface="Corbel" charset="0"/>
                </a:rPr>
                <a:t>Cloud Control </a:t>
              </a:r>
              <a:endParaRPr lang="en-US" sz="1400" dirty="0">
                <a:solidFill>
                  <a:schemeClr val="tx1">
                    <a:lumMod val="85000"/>
                    <a:lumOff val="15000"/>
                  </a:schemeClr>
                </a:solidFill>
                <a:latin typeface="Corbel" charset="0"/>
                <a:ea typeface="Corbel" charset="0"/>
                <a:cs typeface="Corbel" charset="0"/>
              </a:endParaRPr>
            </a:p>
          </p:txBody>
        </p:sp>
        <p:sp>
          <p:nvSpPr>
            <p:cNvPr id="11" name="TextBox 10"/>
            <p:cNvSpPr txBox="1"/>
            <p:nvPr/>
          </p:nvSpPr>
          <p:spPr>
            <a:xfrm>
              <a:off x="4420551" y="2133600"/>
              <a:ext cx="1340753" cy="523220"/>
            </a:xfrm>
            <a:prstGeom prst="rect">
              <a:avLst/>
            </a:prstGeom>
            <a:noFill/>
            <a:ln>
              <a:solidFill>
                <a:schemeClr val="bg2"/>
              </a:solidFill>
            </a:ln>
          </p:spPr>
          <p:txBody>
            <a:bodyPr wrap="none" rtlCol="0">
              <a:spAutoFit/>
            </a:bodyPr>
            <a:lstStyle/>
            <a:p>
              <a:pPr algn="ctr"/>
              <a:r>
                <a:rPr lang="en-IN" sz="1400" b="1" dirty="0" smtClean="0">
                  <a:solidFill>
                    <a:schemeClr val="tx1">
                      <a:lumMod val="85000"/>
                      <a:lumOff val="15000"/>
                    </a:schemeClr>
                  </a:solidFill>
                  <a:latin typeface="Corbel" charset="0"/>
                  <a:ea typeface="Corbel" charset="0"/>
                  <a:cs typeface="Corbel" charset="0"/>
                </a:rPr>
                <a:t>Level 2</a:t>
              </a:r>
              <a:endParaRPr lang="en-IN" sz="1400" b="1" dirty="0">
                <a:solidFill>
                  <a:schemeClr val="tx1">
                    <a:lumMod val="85000"/>
                    <a:lumOff val="15000"/>
                  </a:schemeClr>
                </a:solidFill>
                <a:latin typeface="Corbel" charset="0"/>
                <a:ea typeface="Corbel" charset="0"/>
                <a:cs typeface="Corbel" charset="0"/>
              </a:endParaRPr>
            </a:p>
            <a:p>
              <a:pPr algn="ctr"/>
              <a:r>
                <a:rPr lang="en-IN" sz="1400" dirty="0" smtClean="0">
                  <a:solidFill>
                    <a:schemeClr val="tx1">
                      <a:lumMod val="85000"/>
                      <a:lumOff val="15000"/>
                    </a:schemeClr>
                  </a:solidFill>
                  <a:latin typeface="Corbel" charset="0"/>
                  <a:ea typeface="Corbel" charset="0"/>
                  <a:cs typeface="Corbel" charset="0"/>
                </a:rPr>
                <a:t>Cloud Adoption</a:t>
              </a:r>
              <a:endParaRPr lang="en-US" sz="1400" dirty="0">
                <a:solidFill>
                  <a:schemeClr val="tx1">
                    <a:lumMod val="85000"/>
                    <a:lumOff val="15000"/>
                  </a:schemeClr>
                </a:solidFill>
                <a:latin typeface="Corbel" charset="0"/>
                <a:ea typeface="Corbel" charset="0"/>
                <a:cs typeface="Corbel" charset="0"/>
              </a:endParaRPr>
            </a:p>
          </p:txBody>
        </p:sp>
        <p:sp>
          <p:nvSpPr>
            <p:cNvPr id="12" name="TextBox 11"/>
            <p:cNvSpPr txBox="1"/>
            <p:nvPr/>
          </p:nvSpPr>
          <p:spPr>
            <a:xfrm>
              <a:off x="6237259" y="2133600"/>
              <a:ext cx="1326517" cy="523220"/>
            </a:xfrm>
            <a:prstGeom prst="rect">
              <a:avLst/>
            </a:prstGeom>
            <a:noFill/>
            <a:ln>
              <a:solidFill>
                <a:schemeClr val="bg2"/>
              </a:solidFill>
            </a:ln>
          </p:spPr>
          <p:txBody>
            <a:bodyPr wrap="none" rtlCol="0">
              <a:spAutoFit/>
            </a:bodyPr>
            <a:lstStyle/>
            <a:p>
              <a:pPr algn="ctr"/>
              <a:r>
                <a:rPr lang="en-IN" sz="1400" b="1" dirty="0" smtClean="0">
                  <a:solidFill>
                    <a:schemeClr val="tx1">
                      <a:lumMod val="85000"/>
                      <a:lumOff val="15000"/>
                    </a:schemeClr>
                  </a:solidFill>
                  <a:latin typeface="Corbel" charset="0"/>
                  <a:ea typeface="Corbel" charset="0"/>
                  <a:cs typeface="Corbel" charset="0"/>
                </a:rPr>
                <a:t>Level 3</a:t>
              </a:r>
              <a:endParaRPr lang="en-US" sz="1400" dirty="0">
                <a:solidFill>
                  <a:schemeClr val="tx1">
                    <a:lumMod val="85000"/>
                    <a:lumOff val="15000"/>
                  </a:schemeClr>
                </a:solidFill>
                <a:latin typeface="Corbel" charset="0"/>
                <a:ea typeface="Corbel" charset="0"/>
                <a:cs typeface="Corbel" charset="0"/>
              </a:endParaRPr>
            </a:p>
            <a:p>
              <a:pPr algn="ctr"/>
              <a:r>
                <a:rPr lang="en-US" sz="1400" dirty="0" smtClean="0">
                  <a:solidFill>
                    <a:schemeClr val="tx1">
                      <a:lumMod val="85000"/>
                      <a:lumOff val="15000"/>
                    </a:schemeClr>
                  </a:solidFill>
                  <a:latin typeface="Corbel" charset="0"/>
                  <a:ea typeface="Corbel" charset="0"/>
                  <a:cs typeface="Corbel" charset="0"/>
                </a:rPr>
                <a:t>Cloud Strategic</a:t>
              </a:r>
            </a:p>
          </p:txBody>
        </p:sp>
        <p:sp>
          <p:nvSpPr>
            <p:cNvPr id="13" name="TextBox 12"/>
            <p:cNvSpPr txBox="1"/>
            <p:nvPr/>
          </p:nvSpPr>
          <p:spPr>
            <a:xfrm>
              <a:off x="8039731" y="2133600"/>
              <a:ext cx="2094869" cy="523220"/>
            </a:xfrm>
            <a:prstGeom prst="rect">
              <a:avLst/>
            </a:prstGeom>
            <a:noFill/>
            <a:ln>
              <a:solidFill>
                <a:schemeClr val="bg2"/>
              </a:solidFill>
            </a:ln>
          </p:spPr>
          <p:txBody>
            <a:bodyPr wrap="none" rtlCol="0">
              <a:spAutoFit/>
            </a:bodyPr>
            <a:lstStyle/>
            <a:p>
              <a:pPr algn="ctr"/>
              <a:r>
                <a:rPr lang="en-IN" sz="1400" b="1" dirty="0" smtClean="0">
                  <a:solidFill>
                    <a:schemeClr val="tx1">
                      <a:lumMod val="85000"/>
                      <a:lumOff val="15000"/>
                    </a:schemeClr>
                  </a:solidFill>
                  <a:latin typeface="Corbel" charset="0"/>
                  <a:ea typeface="Corbel" charset="0"/>
                  <a:cs typeface="Corbel" charset="0"/>
                </a:rPr>
                <a:t>Level 4</a:t>
              </a:r>
              <a:endParaRPr lang="en-IN" sz="1400" b="1" dirty="0">
                <a:solidFill>
                  <a:schemeClr val="tx1">
                    <a:lumMod val="85000"/>
                    <a:lumOff val="15000"/>
                  </a:schemeClr>
                </a:solidFill>
                <a:latin typeface="Corbel" charset="0"/>
                <a:ea typeface="Corbel" charset="0"/>
                <a:cs typeface="Corbel" charset="0"/>
              </a:endParaRPr>
            </a:p>
            <a:p>
              <a:pPr algn="ctr"/>
              <a:r>
                <a:rPr lang="en-IN" sz="1400" dirty="0" smtClean="0">
                  <a:solidFill>
                    <a:schemeClr val="tx1">
                      <a:lumMod val="85000"/>
                      <a:lumOff val="15000"/>
                    </a:schemeClr>
                  </a:solidFill>
                  <a:latin typeface="Corbel" charset="0"/>
                  <a:ea typeface="Corbel" charset="0"/>
                  <a:cs typeface="Corbel" charset="0"/>
                </a:rPr>
                <a:t>Cloud Business Outcomes</a:t>
              </a:r>
              <a:endParaRPr lang="en-US" sz="1400" dirty="0">
                <a:solidFill>
                  <a:schemeClr val="tx1">
                    <a:lumMod val="85000"/>
                    <a:lumOff val="15000"/>
                  </a:schemeClr>
                </a:solidFill>
                <a:latin typeface="Corbel" charset="0"/>
                <a:ea typeface="Corbel" charset="0"/>
                <a:cs typeface="Corbel" charset="0"/>
              </a:endParaRPr>
            </a:p>
          </p:txBody>
        </p:sp>
        <p:sp>
          <p:nvSpPr>
            <p:cNvPr id="14" name="Right Arrow 13"/>
            <p:cNvSpPr/>
            <p:nvPr/>
          </p:nvSpPr>
          <p:spPr>
            <a:xfrm rot="16200000">
              <a:off x="3091473" y="2648194"/>
              <a:ext cx="467380" cy="484632"/>
            </a:xfrm>
            <a:prstGeom prst="rightArrow">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05731" y="1752600"/>
              <a:ext cx="7428869" cy="381000"/>
            </a:xfrm>
            <a:prstGeom prst="rect">
              <a:avLst/>
            </a:prstGeom>
            <a:noFill/>
            <a:ln>
              <a:solidFill>
                <a:schemeClr val="bg2"/>
              </a:solidFill>
            </a:ln>
          </p:spPr>
          <p:txBody>
            <a:bodyPr wrap="square" rtlCol="0">
              <a:spAutoFit/>
            </a:bodyPr>
            <a:lstStyle/>
            <a:p>
              <a:pPr algn="ctr"/>
              <a:r>
                <a:rPr lang="en-US" b="1" dirty="0" smtClean="0">
                  <a:latin typeface="+mj-lt"/>
                </a:rPr>
                <a:t>Cloud Partner Sales Information Kit Levels</a:t>
              </a:r>
              <a:endParaRPr lang="en-US" b="1" dirty="0">
                <a:latin typeface="+mj-lt"/>
              </a:endParaRPr>
            </a:p>
          </p:txBody>
        </p:sp>
      </p:grpSp>
    </p:spTree>
    <p:extLst>
      <p:ext uri="{BB962C8B-B14F-4D97-AF65-F5344CB8AC3E}">
        <p14:creationId xmlns:p14="http://schemas.microsoft.com/office/powerpoint/2010/main" val="1013580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2415" y="762000"/>
            <a:ext cx="8323030" cy="2493043"/>
          </a:xfrm>
        </p:spPr>
        <p:txBody>
          <a:bodyPr>
            <a:normAutofit/>
          </a:bodyPr>
          <a:lstStyle/>
          <a:p>
            <a:pPr algn="ctr"/>
            <a:r>
              <a:rPr lang="en-US" sz="3600" dirty="0">
                <a:solidFill>
                  <a:srgbClr val="0E4095"/>
                </a:solidFill>
                <a:latin typeface="Corbel" charset="0"/>
                <a:ea typeface="Corbel" charset="0"/>
                <a:cs typeface="Corbel" charset="0"/>
              </a:rPr>
              <a:t>Why </a:t>
            </a:r>
            <a:r>
              <a:rPr lang="en-US" sz="3600" dirty="0" smtClean="0">
                <a:solidFill>
                  <a:srgbClr val="0E4095"/>
                </a:solidFill>
                <a:latin typeface="Corbel" charset="0"/>
                <a:ea typeface="Corbel" charset="0"/>
                <a:cs typeface="Corbel" charset="0"/>
              </a:rPr>
              <a:t>Azure Cloud Control with StreamOne Enterprise Solutions Cloud Platform?</a:t>
            </a:r>
            <a:endParaRPr lang="en-US" sz="3600" dirty="0">
              <a:solidFill>
                <a:srgbClr val="0E4095"/>
              </a:solidFill>
              <a:latin typeface="Corbel" charset="0"/>
              <a:ea typeface="Corbel" charset="0"/>
              <a:cs typeface="Corbel" charset="0"/>
            </a:endParaRPr>
          </a:p>
        </p:txBody>
      </p:sp>
      <p:sp>
        <p:nvSpPr>
          <p:cNvPr id="3" name="Subtitle 2"/>
          <p:cNvSpPr>
            <a:spLocks noGrp="1"/>
          </p:cNvSpPr>
          <p:nvPr>
            <p:ph type="subTitle" idx="1"/>
          </p:nvPr>
        </p:nvSpPr>
        <p:spPr>
          <a:xfrm>
            <a:off x="609600" y="3429000"/>
            <a:ext cx="10363200" cy="1904999"/>
          </a:xfrm>
        </p:spPr>
        <p:txBody>
          <a:bodyPr>
            <a:noAutofit/>
          </a:bodyPr>
          <a:lstStyle/>
          <a:p>
            <a:pPr algn="ctr"/>
            <a:r>
              <a:rPr lang="en-US" b="0" dirty="0" smtClean="0">
                <a:solidFill>
                  <a:srgbClr val="0E4095"/>
                </a:solidFill>
              </a:rPr>
              <a:t>StreamOne Enterprise Solutions (SES) Cloud Platform </a:t>
            </a:r>
            <a:r>
              <a:rPr lang="en-US" b="0" dirty="0">
                <a:solidFill>
                  <a:srgbClr val="0E4095"/>
                </a:solidFill>
              </a:rPr>
              <a:t>offers Tech Data’s </a:t>
            </a:r>
            <a:r>
              <a:rPr lang="en-US" b="0" dirty="0" smtClean="0">
                <a:solidFill>
                  <a:srgbClr val="0E4095"/>
                </a:solidFill>
              </a:rPr>
              <a:t>ecosystem </a:t>
            </a:r>
            <a:r>
              <a:rPr lang="en-US" b="0" dirty="0">
                <a:solidFill>
                  <a:srgbClr val="0E4095"/>
                </a:solidFill>
              </a:rPr>
              <a:t>of channel partners and their customers </a:t>
            </a:r>
            <a:r>
              <a:rPr lang="en-US" b="0" dirty="0" smtClean="0">
                <a:solidFill>
                  <a:srgbClr val="0E4095"/>
                </a:solidFill>
              </a:rPr>
              <a:t>self-service </a:t>
            </a:r>
            <a:r>
              <a:rPr lang="en-US" b="0" dirty="0">
                <a:solidFill>
                  <a:srgbClr val="0E4095"/>
                </a:solidFill>
              </a:rPr>
              <a:t>access to comprehensive solutions from leading cloud service </a:t>
            </a:r>
            <a:r>
              <a:rPr lang="en-US" b="0" dirty="0" smtClean="0">
                <a:solidFill>
                  <a:srgbClr val="0E4095"/>
                </a:solidFill>
              </a:rPr>
              <a:t>providers. With interactive </a:t>
            </a:r>
            <a:r>
              <a:rPr lang="en-US" b="0" dirty="0">
                <a:solidFill>
                  <a:srgbClr val="0E4095"/>
                </a:solidFill>
              </a:rPr>
              <a:t>dashboards, analytics, </a:t>
            </a:r>
            <a:r>
              <a:rPr lang="en-US" b="0" dirty="0" smtClean="0">
                <a:solidFill>
                  <a:srgbClr val="0E4095"/>
                </a:solidFill>
              </a:rPr>
              <a:t>and </a:t>
            </a:r>
            <a:r>
              <a:rPr lang="en-US" b="0" dirty="0">
                <a:solidFill>
                  <a:srgbClr val="0E4095"/>
                </a:solidFill>
              </a:rPr>
              <a:t>end-customer access and </a:t>
            </a:r>
            <a:r>
              <a:rPr lang="en-US" b="0" dirty="0" smtClean="0">
                <a:solidFill>
                  <a:srgbClr val="0E4095"/>
                </a:solidFill>
              </a:rPr>
              <a:t>control, these capabilities enable you </a:t>
            </a:r>
            <a:r>
              <a:rPr lang="en-US" b="0" dirty="0">
                <a:solidFill>
                  <a:srgbClr val="0E4095"/>
                </a:solidFill>
              </a:rPr>
              <a:t>to expand </a:t>
            </a:r>
            <a:r>
              <a:rPr lang="en-US" b="0" dirty="0" smtClean="0">
                <a:solidFill>
                  <a:srgbClr val="0E4095"/>
                </a:solidFill>
              </a:rPr>
              <a:t>your </a:t>
            </a:r>
            <a:r>
              <a:rPr lang="en-US" b="0" dirty="0">
                <a:solidFill>
                  <a:srgbClr val="0E4095"/>
                </a:solidFill>
              </a:rPr>
              <a:t>cloud </a:t>
            </a:r>
            <a:r>
              <a:rPr lang="en-US" b="0" dirty="0" smtClean="0">
                <a:solidFill>
                  <a:srgbClr val="0E4095"/>
                </a:solidFill>
              </a:rPr>
              <a:t>business </a:t>
            </a:r>
            <a:r>
              <a:rPr lang="en-US" b="0" dirty="0">
                <a:solidFill>
                  <a:srgbClr val="0E4095"/>
                </a:solidFill>
              </a:rPr>
              <a:t>and help meet customers’ evolving cloud strategy needs.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0570" y="6019800"/>
            <a:ext cx="3505200" cy="1054904"/>
          </a:xfrm>
          <a:prstGeom prst="rect">
            <a:avLst/>
          </a:prstGeom>
        </p:spPr>
      </p:pic>
    </p:spTree>
    <p:extLst>
      <p:ext uri="{BB962C8B-B14F-4D97-AF65-F5344CB8AC3E}">
        <p14:creationId xmlns:p14="http://schemas.microsoft.com/office/powerpoint/2010/main" val="238481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5280845" y="1649584"/>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14" name="TextBox 13"/>
          <p:cNvSpPr txBox="1"/>
          <p:nvPr/>
        </p:nvSpPr>
        <p:spPr>
          <a:xfrm>
            <a:off x="5280845" y="3241657"/>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15" name="TextBox 14"/>
          <p:cNvSpPr txBox="1"/>
          <p:nvPr/>
        </p:nvSpPr>
        <p:spPr>
          <a:xfrm>
            <a:off x="5274443" y="4830998"/>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25" name="TextBox 24"/>
          <p:cNvSpPr txBox="1"/>
          <p:nvPr/>
        </p:nvSpPr>
        <p:spPr>
          <a:xfrm flipH="1">
            <a:off x="5046683" y="1774672"/>
            <a:ext cx="2259017" cy="523220"/>
          </a:xfrm>
          <a:prstGeom prst="rect">
            <a:avLst/>
          </a:prstGeom>
          <a:noFill/>
        </p:spPr>
        <p:txBody>
          <a:bodyPr wrap="square" rtlCol="0">
            <a:spAutoFit/>
          </a:bodyPr>
          <a:lstStyle/>
          <a:p>
            <a:pPr algn="ctr"/>
            <a:r>
              <a:rPr lang="en-US" sz="2800" b="1" dirty="0">
                <a:solidFill>
                  <a:schemeClr val="bg1"/>
                </a:solidFill>
                <a:latin typeface="Corbel" charset="0"/>
                <a:ea typeface="Corbel" charset="0"/>
                <a:cs typeface="Corbel" charset="0"/>
              </a:rPr>
              <a:t> </a:t>
            </a:r>
          </a:p>
        </p:txBody>
      </p:sp>
      <p:sp>
        <p:nvSpPr>
          <p:cNvPr id="19" name="TextBox 18"/>
          <p:cNvSpPr txBox="1"/>
          <p:nvPr/>
        </p:nvSpPr>
        <p:spPr>
          <a:xfrm flipH="1">
            <a:off x="5160563" y="2330023"/>
            <a:ext cx="2050255" cy="584775"/>
          </a:xfrm>
          <a:prstGeom prst="rect">
            <a:avLst/>
          </a:prstGeom>
          <a:noFill/>
        </p:spPr>
        <p:txBody>
          <a:bodyPr wrap="square" rtlCol="0">
            <a:spAutoFit/>
          </a:bodyPr>
          <a:lstStyle/>
          <a:p>
            <a:pPr algn="ctr"/>
            <a:r>
              <a:rPr lang="en-US" sz="1600" dirty="0">
                <a:solidFill>
                  <a:schemeClr val="bg1"/>
                </a:solidFill>
                <a:latin typeface="Corbel" charset="0"/>
                <a:ea typeface="Corbel" charset="0"/>
                <a:cs typeface="Corbel" charset="0"/>
              </a:rPr>
              <a:t>Multiple </a:t>
            </a:r>
            <a:r>
              <a:rPr lang="en-US" sz="1600" dirty="0" smtClean="0">
                <a:solidFill>
                  <a:schemeClr val="bg1"/>
                </a:solidFill>
                <a:latin typeface="Corbel" charset="0"/>
                <a:ea typeface="Corbel" charset="0"/>
                <a:cs typeface="Corbel" charset="0"/>
              </a:rPr>
              <a:t>Azure Accounts</a:t>
            </a:r>
            <a:endParaRPr lang="en-US" sz="1600" dirty="0">
              <a:solidFill>
                <a:schemeClr val="bg1"/>
              </a:solidFill>
              <a:latin typeface="Corbel" charset="0"/>
              <a:ea typeface="Corbel" charset="0"/>
              <a:cs typeface="Corbel" charset="0"/>
            </a:endParaRPr>
          </a:p>
        </p:txBody>
      </p:sp>
      <p:sp>
        <p:nvSpPr>
          <p:cNvPr id="22" name="TextBox 21"/>
          <p:cNvSpPr txBox="1"/>
          <p:nvPr/>
        </p:nvSpPr>
        <p:spPr>
          <a:xfrm flipH="1">
            <a:off x="5056183" y="1727941"/>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1 </a:t>
            </a:r>
          </a:p>
        </p:txBody>
      </p:sp>
      <p:sp>
        <p:nvSpPr>
          <p:cNvPr id="26" name="TextBox 25"/>
          <p:cNvSpPr txBox="1"/>
          <p:nvPr/>
        </p:nvSpPr>
        <p:spPr>
          <a:xfrm flipH="1">
            <a:off x="5274441" y="3909190"/>
            <a:ext cx="1822503" cy="830997"/>
          </a:xfrm>
          <a:prstGeom prst="rect">
            <a:avLst/>
          </a:prstGeom>
          <a:noFill/>
        </p:spPr>
        <p:txBody>
          <a:bodyPr wrap="square" rtlCol="0">
            <a:spAutoFit/>
          </a:bodyPr>
          <a:lstStyle/>
          <a:p>
            <a:pPr algn="ctr"/>
            <a:r>
              <a:rPr lang="en-US" sz="1600" dirty="0" smtClean="0">
                <a:solidFill>
                  <a:schemeClr val="bg1"/>
                </a:solidFill>
                <a:latin typeface="Corbel" charset="0"/>
                <a:ea typeface="Corbel" charset="0"/>
                <a:cs typeface="Corbel" charset="0"/>
              </a:rPr>
              <a:t>Inability to Manage Cloud Spend</a:t>
            </a:r>
            <a:endParaRPr lang="en-US" sz="1600" dirty="0">
              <a:solidFill>
                <a:schemeClr val="bg1"/>
              </a:solidFill>
              <a:latin typeface="Corbel" charset="0"/>
              <a:ea typeface="Corbel" charset="0"/>
              <a:cs typeface="Corbel" charset="0"/>
            </a:endParaRPr>
          </a:p>
          <a:p>
            <a:pPr algn="ctr"/>
            <a:endParaRPr lang="en-US" sz="1600" dirty="0">
              <a:solidFill>
                <a:schemeClr val="bg1"/>
              </a:solidFill>
              <a:latin typeface="Corbel" charset="0"/>
              <a:ea typeface="Corbel" charset="0"/>
              <a:cs typeface="Corbel" charset="0"/>
            </a:endParaRPr>
          </a:p>
        </p:txBody>
      </p:sp>
      <p:sp>
        <p:nvSpPr>
          <p:cNvPr id="28" name="TextBox 27"/>
          <p:cNvSpPr txBox="1"/>
          <p:nvPr/>
        </p:nvSpPr>
        <p:spPr>
          <a:xfrm flipH="1">
            <a:off x="5046687" y="3332883"/>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2</a:t>
            </a:r>
          </a:p>
        </p:txBody>
      </p:sp>
      <p:sp>
        <p:nvSpPr>
          <p:cNvPr id="30" name="TextBox 29"/>
          <p:cNvSpPr txBox="1"/>
          <p:nvPr/>
        </p:nvSpPr>
        <p:spPr>
          <a:xfrm flipH="1">
            <a:off x="5040280" y="5535820"/>
            <a:ext cx="2259017" cy="584775"/>
          </a:xfrm>
          <a:prstGeom prst="rect">
            <a:avLst/>
          </a:prstGeom>
          <a:noFill/>
        </p:spPr>
        <p:txBody>
          <a:bodyPr wrap="square" rtlCol="0">
            <a:spAutoFit/>
          </a:bodyPr>
          <a:lstStyle/>
          <a:p>
            <a:pPr algn="ctr"/>
            <a:r>
              <a:rPr lang="en-US" sz="1600" dirty="0" smtClean="0">
                <a:solidFill>
                  <a:schemeClr val="bg1"/>
                </a:solidFill>
                <a:latin typeface="Corbel" charset="0"/>
                <a:ea typeface="Corbel" charset="0"/>
                <a:cs typeface="Corbel" charset="0"/>
              </a:rPr>
              <a:t>Lack Governance &amp; Accountability</a:t>
            </a:r>
            <a:endParaRPr lang="en-US" sz="1600" dirty="0">
              <a:solidFill>
                <a:schemeClr val="bg1"/>
              </a:solidFill>
              <a:latin typeface="Corbel" charset="0"/>
              <a:ea typeface="Corbel" charset="0"/>
              <a:cs typeface="Corbel" charset="0"/>
            </a:endParaRPr>
          </a:p>
        </p:txBody>
      </p:sp>
      <p:sp>
        <p:nvSpPr>
          <p:cNvPr id="31" name="TextBox 30"/>
          <p:cNvSpPr txBox="1"/>
          <p:nvPr/>
        </p:nvSpPr>
        <p:spPr>
          <a:xfrm flipH="1">
            <a:off x="5040283" y="4961817"/>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3</a:t>
            </a:r>
          </a:p>
        </p:txBody>
      </p:sp>
      <p:sp>
        <p:nvSpPr>
          <p:cNvPr id="3" name="Title 2"/>
          <p:cNvSpPr>
            <a:spLocks noGrp="1"/>
          </p:cNvSpPr>
          <p:nvPr>
            <p:ph type="title"/>
          </p:nvPr>
        </p:nvSpPr>
        <p:spPr>
          <a:xfrm>
            <a:off x="533400" y="722926"/>
            <a:ext cx="11126510" cy="792162"/>
          </a:xfrm>
        </p:spPr>
        <p:txBody>
          <a:bodyPr/>
          <a:lstStyle/>
          <a:p>
            <a:r>
              <a:rPr lang="en-US" dirty="0"/>
              <a:t>Why Sell StreamOne Enterprise </a:t>
            </a:r>
            <a:r>
              <a:rPr lang="en-US" dirty="0" smtClean="0"/>
              <a:t>Solutions Cloud </a:t>
            </a:r>
            <a:r>
              <a:rPr lang="en-US" dirty="0"/>
              <a:t>Platform?  Addressing the Challenges of Uncontrolled IT.</a:t>
            </a:r>
          </a:p>
        </p:txBody>
      </p:sp>
    </p:spTree>
    <p:extLst>
      <p:ext uri="{BB962C8B-B14F-4D97-AF65-F5344CB8AC3E}">
        <p14:creationId xmlns:p14="http://schemas.microsoft.com/office/powerpoint/2010/main" val="2451075015"/>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133600" y="1649584"/>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14" name="TextBox 13"/>
          <p:cNvSpPr txBox="1"/>
          <p:nvPr/>
        </p:nvSpPr>
        <p:spPr>
          <a:xfrm>
            <a:off x="2133600" y="3241657"/>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15" name="TextBox 14"/>
          <p:cNvSpPr txBox="1"/>
          <p:nvPr/>
        </p:nvSpPr>
        <p:spPr>
          <a:xfrm>
            <a:off x="2127198" y="4830998"/>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25" name="TextBox 24"/>
          <p:cNvSpPr txBox="1"/>
          <p:nvPr/>
        </p:nvSpPr>
        <p:spPr>
          <a:xfrm flipH="1">
            <a:off x="1899438" y="1774672"/>
            <a:ext cx="2259017" cy="523220"/>
          </a:xfrm>
          <a:prstGeom prst="rect">
            <a:avLst/>
          </a:prstGeom>
          <a:noFill/>
        </p:spPr>
        <p:txBody>
          <a:bodyPr wrap="square" rtlCol="0">
            <a:spAutoFit/>
          </a:bodyPr>
          <a:lstStyle/>
          <a:p>
            <a:pPr algn="ctr"/>
            <a:r>
              <a:rPr lang="en-US" sz="2800" b="1" dirty="0">
                <a:solidFill>
                  <a:schemeClr val="bg1"/>
                </a:solidFill>
                <a:latin typeface="Corbel" charset="0"/>
                <a:ea typeface="Corbel" charset="0"/>
                <a:cs typeface="Corbel" charset="0"/>
              </a:rPr>
              <a:t> </a:t>
            </a:r>
          </a:p>
        </p:txBody>
      </p:sp>
      <p:sp>
        <p:nvSpPr>
          <p:cNvPr id="12" name="TextBox 11"/>
          <p:cNvSpPr txBox="1"/>
          <p:nvPr/>
        </p:nvSpPr>
        <p:spPr>
          <a:xfrm>
            <a:off x="3949701" y="1649584"/>
            <a:ext cx="5918203" cy="1341202"/>
          </a:xfrm>
          <a:prstGeom prst="rect">
            <a:avLst/>
          </a:prstGeom>
          <a:solidFill>
            <a:srgbClr val="28A4EF"/>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a:lnSpc>
                <a:spcPct val="110000"/>
              </a:lnSpc>
            </a:pPr>
            <a:r>
              <a:rPr lang="en-US" sz="1400" dirty="0">
                <a:solidFill>
                  <a:schemeClr val="bg1"/>
                </a:solidFill>
                <a:latin typeface="Corbel" panose="020B0503020204020204" pitchFamily="34" charset="0"/>
              </a:rPr>
              <a:t>Customers end up managing multiple cloud accounts inefficiently, </a:t>
            </a:r>
            <a:r>
              <a:rPr lang="en-US" sz="1400" dirty="0" smtClean="0">
                <a:solidFill>
                  <a:schemeClr val="bg1"/>
                </a:solidFill>
                <a:latin typeface="Corbel" panose="020B0503020204020204" pitchFamily="34" charset="0"/>
              </a:rPr>
              <a:t>solving using SES </a:t>
            </a:r>
            <a:r>
              <a:rPr lang="en-US" sz="1400" dirty="0">
                <a:solidFill>
                  <a:schemeClr val="bg1"/>
                </a:solidFill>
                <a:latin typeface="Corbel" panose="020B0503020204020204" pitchFamily="34" charset="0"/>
              </a:rPr>
              <a:t>for centralizing accounts into a consolidated billing model  with dashboard visibility addresses a myriad of challenges </a:t>
            </a:r>
            <a:r>
              <a:rPr lang="en-US" sz="1400" dirty="0" smtClean="0">
                <a:solidFill>
                  <a:schemeClr val="bg1"/>
                </a:solidFill>
                <a:latin typeface="Corbel" panose="020B0503020204020204" pitchFamily="34" charset="0"/>
              </a:rPr>
              <a:t>including cloud </a:t>
            </a:r>
            <a:r>
              <a:rPr lang="en-US" sz="1400" dirty="0">
                <a:solidFill>
                  <a:schemeClr val="bg1"/>
                </a:solidFill>
                <a:latin typeface="Corbel" panose="020B0503020204020204" pitchFamily="34" charset="0"/>
              </a:rPr>
              <a:t>sprawl and shadow </a:t>
            </a:r>
            <a:r>
              <a:rPr lang="en-US" sz="1400" dirty="0" smtClean="0">
                <a:solidFill>
                  <a:schemeClr val="bg1"/>
                </a:solidFill>
                <a:latin typeface="Corbel" panose="020B0503020204020204" pitchFamily="34" charset="0"/>
              </a:rPr>
              <a:t>IT. </a:t>
            </a:r>
            <a:endParaRPr lang="en-US" sz="1400" dirty="0">
              <a:solidFill>
                <a:schemeClr val="bg1"/>
              </a:solidFill>
              <a:latin typeface="Corbel" charset="0"/>
              <a:ea typeface="Corbel" charset="0"/>
              <a:cs typeface="Corbel" charset="0"/>
            </a:endParaRPr>
          </a:p>
        </p:txBody>
      </p:sp>
      <p:sp>
        <p:nvSpPr>
          <p:cNvPr id="19" name="TextBox 18"/>
          <p:cNvSpPr txBox="1"/>
          <p:nvPr/>
        </p:nvSpPr>
        <p:spPr>
          <a:xfrm flipH="1">
            <a:off x="2013318" y="2330023"/>
            <a:ext cx="2050255" cy="584775"/>
          </a:xfrm>
          <a:prstGeom prst="rect">
            <a:avLst/>
          </a:prstGeom>
          <a:noFill/>
        </p:spPr>
        <p:txBody>
          <a:bodyPr wrap="square" rtlCol="0">
            <a:spAutoFit/>
          </a:bodyPr>
          <a:lstStyle/>
          <a:p>
            <a:pPr algn="ctr"/>
            <a:r>
              <a:rPr lang="en-US" sz="1600" dirty="0">
                <a:solidFill>
                  <a:schemeClr val="bg1"/>
                </a:solidFill>
                <a:latin typeface="Corbel" charset="0"/>
                <a:ea typeface="Corbel" charset="0"/>
                <a:cs typeface="Corbel" charset="0"/>
              </a:rPr>
              <a:t>Multiple </a:t>
            </a:r>
            <a:r>
              <a:rPr lang="en-US" sz="1600" dirty="0" smtClean="0">
                <a:solidFill>
                  <a:schemeClr val="bg1"/>
                </a:solidFill>
                <a:latin typeface="Corbel" charset="0"/>
                <a:ea typeface="Corbel" charset="0"/>
                <a:cs typeface="Corbel" charset="0"/>
              </a:rPr>
              <a:t>Azure Subscriptions</a:t>
            </a:r>
            <a:endParaRPr lang="en-US" sz="1600" dirty="0">
              <a:solidFill>
                <a:schemeClr val="bg1"/>
              </a:solidFill>
              <a:latin typeface="Corbel" charset="0"/>
              <a:ea typeface="Corbel" charset="0"/>
              <a:cs typeface="Corbel" charset="0"/>
            </a:endParaRPr>
          </a:p>
        </p:txBody>
      </p:sp>
      <p:sp>
        <p:nvSpPr>
          <p:cNvPr id="22" name="TextBox 21"/>
          <p:cNvSpPr txBox="1"/>
          <p:nvPr/>
        </p:nvSpPr>
        <p:spPr>
          <a:xfrm flipH="1">
            <a:off x="1908938" y="1727941"/>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1 </a:t>
            </a:r>
          </a:p>
        </p:txBody>
      </p:sp>
      <p:sp>
        <p:nvSpPr>
          <p:cNvPr id="26" name="TextBox 25"/>
          <p:cNvSpPr txBox="1"/>
          <p:nvPr/>
        </p:nvSpPr>
        <p:spPr>
          <a:xfrm flipH="1">
            <a:off x="2127196" y="3909190"/>
            <a:ext cx="1822503" cy="830997"/>
          </a:xfrm>
          <a:prstGeom prst="rect">
            <a:avLst/>
          </a:prstGeom>
          <a:noFill/>
        </p:spPr>
        <p:txBody>
          <a:bodyPr wrap="square" rtlCol="0">
            <a:spAutoFit/>
          </a:bodyPr>
          <a:lstStyle/>
          <a:p>
            <a:pPr algn="ctr"/>
            <a:r>
              <a:rPr lang="en-US" sz="1600" dirty="0" smtClean="0">
                <a:solidFill>
                  <a:schemeClr val="bg1"/>
                </a:solidFill>
                <a:latin typeface="Corbel" charset="0"/>
                <a:ea typeface="Corbel" charset="0"/>
                <a:cs typeface="Corbel" charset="0"/>
              </a:rPr>
              <a:t>Inability to Manage Cloud Spend</a:t>
            </a:r>
            <a:endParaRPr lang="en-US" sz="1600" dirty="0">
              <a:solidFill>
                <a:schemeClr val="bg1"/>
              </a:solidFill>
              <a:latin typeface="Corbel" charset="0"/>
              <a:ea typeface="Corbel" charset="0"/>
              <a:cs typeface="Corbel" charset="0"/>
            </a:endParaRPr>
          </a:p>
          <a:p>
            <a:pPr algn="ctr"/>
            <a:endParaRPr lang="en-US" sz="1600" dirty="0">
              <a:solidFill>
                <a:schemeClr val="bg1"/>
              </a:solidFill>
              <a:latin typeface="Corbel" charset="0"/>
              <a:ea typeface="Corbel" charset="0"/>
              <a:cs typeface="Corbel" charset="0"/>
            </a:endParaRPr>
          </a:p>
        </p:txBody>
      </p:sp>
      <p:sp>
        <p:nvSpPr>
          <p:cNvPr id="28" name="TextBox 27"/>
          <p:cNvSpPr txBox="1"/>
          <p:nvPr/>
        </p:nvSpPr>
        <p:spPr>
          <a:xfrm flipH="1">
            <a:off x="1899442" y="3332883"/>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2</a:t>
            </a:r>
          </a:p>
        </p:txBody>
      </p:sp>
      <p:sp>
        <p:nvSpPr>
          <p:cNvPr id="30" name="TextBox 29"/>
          <p:cNvSpPr txBox="1"/>
          <p:nvPr/>
        </p:nvSpPr>
        <p:spPr>
          <a:xfrm flipH="1">
            <a:off x="1893035" y="5535820"/>
            <a:ext cx="2259017" cy="584775"/>
          </a:xfrm>
          <a:prstGeom prst="rect">
            <a:avLst/>
          </a:prstGeom>
          <a:noFill/>
        </p:spPr>
        <p:txBody>
          <a:bodyPr wrap="square" rtlCol="0">
            <a:spAutoFit/>
          </a:bodyPr>
          <a:lstStyle/>
          <a:p>
            <a:pPr algn="ctr"/>
            <a:r>
              <a:rPr lang="en-US" sz="1600" dirty="0" smtClean="0">
                <a:solidFill>
                  <a:schemeClr val="bg1"/>
                </a:solidFill>
                <a:latin typeface="Corbel" charset="0"/>
                <a:ea typeface="Corbel" charset="0"/>
                <a:cs typeface="Corbel" charset="0"/>
              </a:rPr>
              <a:t>Lack Governance &amp; Accountability</a:t>
            </a:r>
            <a:endParaRPr lang="en-US" sz="1600" dirty="0">
              <a:solidFill>
                <a:schemeClr val="bg1"/>
              </a:solidFill>
              <a:latin typeface="Corbel" charset="0"/>
              <a:ea typeface="Corbel" charset="0"/>
              <a:cs typeface="Corbel" charset="0"/>
            </a:endParaRPr>
          </a:p>
        </p:txBody>
      </p:sp>
      <p:sp>
        <p:nvSpPr>
          <p:cNvPr id="31" name="TextBox 30"/>
          <p:cNvSpPr txBox="1"/>
          <p:nvPr/>
        </p:nvSpPr>
        <p:spPr>
          <a:xfrm flipH="1">
            <a:off x="1893038" y="4961817"/>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3</a:t>
            </a:r>
          </a:p>
        </p:txBody>
      </p:sp>
      <p:sp>
        <p:nvSpPr>
          <p:cNvPr id="3" name="Title 2"/>
          <p:cNvSpPr>
            <a:spLocks noGrp="1"/>
          </p:cNvSpPr>
          <p:nvPr>
            <p:ph type="title"/>
          </p:nvPr>
        </p:nvSpPr>
        <p:spPr>
          <a:xfrm>
            <a:off x="533400" y="722926"/>
            <a:ext cx="11126510" cy="792162"/>
          </a:xfrm>
        </p:spPr>
        <p:txBody>
          <a:bodyPr/>
          <a:lstStyle/>
          <a:p>
            <a:r>
              <a:rPr lang="en-US" dirty="0"/>
              <a:t>Why Sell StreamOne Enterprise </a:t>
            </a:r>
            <a:r>
              <a:rPr lang="en-US" dirty="0" smtClean="0"/>
              <a:t>Solutions Cloud </a:t>
            </a:r>
            <a:r>
              <a:rPr lang="en-US" dirty="0"/>
              <a:t>Platform?  Addressing the Challenges of Uncontrolled IT.</a:t>
            </a:r>
          </a:p>
        </p:txBody>
      </p:sp>
    </p:spTree>
    <p:extLst>
      <p:ext uri="{BB962C8B-B14F-4D97-AF65-F5344CB8AC3E}">
        <p14:creationId xmlns:p14="http://schemas.microsoft.com/office/powerpoint/2010/main" val="104502456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133600" y="1649584"/>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14" name="TextBox 13"/>
          <p:cNvSpPr txBox="1"/>
          <p:nvPr/>
        </p:nvSpPr>
        <p:spPr>
          <a:xfrm>
            <a:off x="2133600" y="3241657"/>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15" name="TextBox 14"/>
          <p:cNvSpPr txBox="1"/>
          <p:nvPr/>
        </p:nvSpPr>
        <p:spPr>
          <a:xfrm>
            <a:off x="2127198" y="4830998"/>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25" name="TextBox 24"/>
          <p:cNvSpPr txBox="1"/>
          <p:nvPr/>
        </p:nvSpPr>
        <p:spPr>
          <a:xfrm flipH="1">
            <a:off x="1899438" y="1774672"/>
            <a:ext cx="2259017" cy="523220"/>
          </a:xfrm>
          <a:prstGeom prst="rect">
            <a:avLst/>
          </a:prstGeom>
          <a:noFill/>
        </p:spPr>
        <p:txBody>
          <a:bodyPr wrap="square" rtlCol="0">
            <a:spAutoFit/>
          </a:bodyPr>
          <a:lstStyle/>
          <a:p>
            <a:pPr algn="ctr"/>
            <a:r>
              <a:rPr lang="en-US" sz="2800" b="1" dirty="0">
                <a:solidFill>
                  <a:schemeClr val="bg1"/>
                </a:solidFill>
                <a:latin typeface="Corbel" charset="0"/>
                <a:ea typeface="Corbel" charset="0"/>
                <a:cs typeface="Corbel" charset="0"/>
              </a:rPr>
              <a:t> </a:t>
            </a:r>
          </a:p>
        </p:txBody>
      </p:sp>
      <p:sp>
        <p:nvSpPr>
          <p:cNvPr id="12" name="TextBox 11"/>
          <p:cNvSpPr txBox="1"/>
          <p:nvPr/>
        </p:nvSpPr>
        <p:spPr>
          <a:xfrm>
            <a:off x="3949701" y="1649584"/>
            <a:ext cx="5918203" cy="1341202"/>
          </a:xfrm>
          <a:prstGeom prst="rect">
            <a:avLst/>
          </a:prstGeom>
          <a:solidFill>
            <a:srgbClr val="28A4EF"/>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a:lnSpc>
                <a:spcPct val="110000"/>
              </a:lnSpc>
            </a:pPr>
            <a:r>
              <a:rPr lang="en-US" sz="1400" dirty="0">
                <a:solidFill>
                  <a:schemeClr val="bg1"/>
                </a:solidFill>
                <a:latin typeface="Corbel" panose="020B0503020204020204" pitchFamily="34" charset="0"/>
              </a:rPr>
              <a:t>Customers end up managing multiple cloud accounts inefficiently, </a:t>
            </a:r>
            <a:r>
              <a:rPr lang="en-US" sz="1400" dirty="0" smtClean="0">
                <a:solidFill>
                  <a:schemeClr val="bg1"/>
                </a:solidFill>
                <a:latin typeface="Corbel" panose="020B0503020204020204" pitchFamily="34" charset="0"/>
              </a:rPr>
              <a:t>solving using SES </a:t>
            </a:r>
            <a:r>
              <a:rPr lang="en-US" sz="1400" dirty="0">
                <a:solidFill>
                  <a:schemeClr val="bg1"/>
                </a:solidFill>
                <a:latin typeface="Corbel" panose="020B0503020204020204" pitchFamily="34" charset="0"/>
              </a:rPr>
              <a:t>for centralizing accounts into a consolidated billing model  with dashboard visibility addresses a myriad of challenges </a:t>
            </a:r>
            <a:r>
              <a:rPr lang="en-US" sz="1400" dirty="0" smtClean="0">
                <a:solidFill>
                  <a:schemeClr val="bg1"/>
                </a:solidFill>
                <a:latin typeface="Corbel" panose="020B0503020204020204" pitchFamily="34" charset="0"/>
              </a:rPr>
              <a:t>including cloud </a:t>
            </a:r>
            <a:r>
              <a:rPr lang="en-US" sz="1400" dirty="0">
                <a:solidFill>
                  <a:schemeClr val="bg1"/>
                </a:solidFill>
                <a:latin typeface="Corbel" panose="020B0503020204020204" pitchFamily="34" charset="0"/>
              </a:rPr>
              <a:t>sprawl and shadow </a:t>
            </a:r>
            <a:r>
              <a:rPr lang="en-US" sz="1400" dirty="0" smtClean="0">
                <a:solidFill>
                  <a:schemeClr val="bg1"/>
                </a:solidFill>
                <a:latin typeface="Corbel" panose="020B0503020204020204" pitchFamily="34" charset="0"/>
              </a:rPr>
              <a:t>IT. </a:t>
            </a:r>
            <a:endParaRPr lang="en-US" sz="1400" dirty="0">
              <a:solidFill>
                <a:schemeClr val="bg1"/>
              </a:solidFill>
              <a:latin typeface="Corbel" charset="0"/>
              <a:ea typeface="Corbel" charset="0"/>
              <a:cs typeface="Corbel" charset="0"/>
            </a:endParaRPr>
          </a:p>
        </p:txBody>
      </p:sp>
      <p:sp>
        <p:nvSpPr>
          <p:cNvPr id="19" name="TextBox 18"/>
          <p:cNvSpPr txBox="1"/>
          <p:nvPr/>
        </p:nvSpPr>
        <p:spPr>
          <a:xfrm flipH="1">
            <a:off x="2013318" y="2330023"/>
            <a:ext cx="2050255" cy="584775"/>
          </a:xfrm>
          <a:prstGeom prst="rect">
            <a:avLst/>
          </a:prstGeom>
          <a:noFill/>
        </p:spPr>
        <p:txBody>
          <a:bodyPr wrap="square" rtlCol="0">
            <a:spAutoFit/>
          </a:bodyPr>
          <a:lstStyle/>
          <a:p>
            <a:pPr algn="ctr"/>
            <a:r>
              <a:rPr lang="en-US" sz="1600" dirty="0">
                <a:solidFill>
                  <a:schemeClr val="bg1"/>
                </a:solidFill>
                <a:latin typeface="Corbel" charset="0"/>
                <a:ea typeface="Corbel" charset="0"/>
                <a:cs typeface="Corbel" charset="0"/>
              </a:rPr>
              <a:t>Multiple </a:t>
            </a:r>
            <a:r>
              <a:rPr lang="en-US" sz="1600" dirty="0" smtClean="0">
                <a:solidFill>
                  <a:schemeClr val="bg1"/>
                </a:solidFill>
                <a:latin typeface="Corbel" charset="0"/>
                <a:ea typeface="Corbel" charset="0"/>
                <a:cs typeface="Corbel" charset="0"/>
              </a:rPr>
              <a:t>Azure Subscriptions</a:t>
            </a:r>
            <a:endParaRPr lang="en-US" sz="1600" dirty="0">
              <a:solidFill>
                <a:schemeClr val="bg1"/>
              </a:solidFill>
              <a:latin typeface="Corbel" charset="0"/>
              <a:ea typeface="Corbel" charset="0"/>
              <a:cs typeface="Corbel" charset="0"/>
            </a:endParaRPr>
          </a:p>
        </p:txBody>
      </p:sp>
      <p:sp>
        <p:nvSpPr>
          <p:cNvPr id="22" name="TextBox 21"/>
          <p:cNvSpPr txBox="1"/>
          <p:nvPr/>
        </p:nvSpPr>
        <p:spPr>
          <a:xfrm flipH="1">
            <a:off x="1908938" y="1727941"/>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1 </a:t>
            </a:r>
          </a:p>
        </p:txBody>
      </p:sp>
      <p:sp>
        <p:nvSpPr>
          <p:cNvPr id="26" name="TextBox 25"/>
          <p:cNvSpPr txBox="1"/>
          <p:nvPr/>
        </p:nvSpPr>
        <p:spPr>
          <a:xfrm flipH="1">
            <a:off x="2127196" y="3909190"/>
            <a:ext cx="1822503" cy="830997"/>
          </a:xfrm>
          <a:prstGeom prst="rect">
            <a:avLst/>
          </a:prstGeom>
          <a:noFill/>
        </p:spPr>
        <p:txBody>
          <a:bodyPr wrap="square" rtlCol="0">
            <a:spAutoFit/>
          </a:bodyPr>
          <a:lstStyle/>
          <a:p>
            <a:pPr algn="ctr"/>
            <a:r>
              <a:rPr lang="en-US" sz="1600" dirty="0" smtClean="0">
                <a:solidFill>
                  <a:schemeClr val="bg1"/>
                </a:solidFill>
                <a:latin typeface="Corbel" charset="0"/>
                <a:ea typeface="Corbel" charset="0"/>
                <a:cs typeface="Corbel" charset="0"/>
              </a:rPr>
              <a:t>Inability to Manage Cloud Spend</a:t>
            </a:r>
            <a:endParaRPr lang="en-US" sz="1600" dirty="0">
              <a:solidFill>
                <a:schemeClr val="bg1"/>
              </a:solidFill>
              <a:latin typeface="Corbel" charset="0"/>
              <a:ea typeface="Corbel" charset="0"/>
              <a:cs typeface="Corbel" charset="0"/>
            </a:endParaRPr>
          </a:p>
          <a:p>
            <a:pPr algn="ctr"/>
            <a:endParaRPr lang="en-US" sz="1600" dirty="0">
              <a:solidFill>
                <a:schemeClr val="bg1"/>
              </a:solidFill>
              <a:latin typeface="Corbel" charset="0"/>
              <a:ea typeface="Corbel" charset="0"/>
              <a:cs typeface="Corbel" charset="0"/>
            </a:endParaRPr>
          </a:p>
        </p:txBody>
      </p:sp>
      <p:sp>
        <p:nvSpPr>
          <p:cNvPr id="28" name="TextBox 27"/>
          <p:cNvSpPr txBox="1"/>
          <p:nvPr/>
        </p:nvSpPr>
        <p:spPr>
          <a:xfrm flipH="1">
            <a:off x="1899442" y="3332883"/>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2</a:t>
            </a:r>
          </a:p>
        </p:txBody>
      </p:sp>
      <p:sp>
        <p:nvSpPr>
          <p:cNvPr id="30" name="TextBox 29"/>
          <p:cNvSpPr txBox="1"/>
          <p:nvPr/>
        </p:nvSpPr>
        <p:spPr>
          <a:xfrm flipH="1">
            <a:off x="1893035" y="5535820"/>
            <a:ext cx="2259017" cy="584775"/>
          </a:xfrm>
          <a:prstGeom prst="rect">
            <a:avLst/>
          </a:prstGeom>
          <a:noFill/>
        </p:spPr>
        <p:txBody>
          <a:bodyPr wrap="square" rtlCol="0">
            <a:spAutoFit/>
          </a:bodyPr>
          <a:lstStyle/>
          <a:p>
            <a:pPr algn="ctr"/>
            <a:r>
              <a:rPr lang="en-US" sz="1600" dirty="0" smtClean="0">
                <a:solidFill>
                  <a:schemeClr val="bg1"/>
                </a:solidFill>
                <a:latin typeface="Corbel" charset="0"/>
                <a:ea typeface="Corbel" charset="0"/>
                <a:cs typeface="Corbel" charset="0"/>
              </a:rPr>
              <a:t>Lack Governance &amp; Accountability</a:t>
            </a:r>
            <a:endParaRPr lang="en-US" sz="1600" dirty="0">
              <a:solidFill>
                <a:schemeClr val="bg1"/>
              </a:solidFill>
              <a:latin typeface="Corbel" charset="0"/>
              <a:ea typeface="Corbel" charset="0"/>
              <a:cs typeface="Corbel" charset="0"/>
            </a:endParaRPr>
          </a:p>
        </p:txBody>
      </p:sp>
      <p:sp>
        <p:nvSpPr>
          <p:cNvPr id="31" name="TextBox 30"/>
          <p:cNvSpPr txBox="1"/>
          <p:nvPr/>
        </p:nvSpPr>
        <p:spPr>
          <a:xfrm flipH="1">
            <a:off x="1893038" y="4961817"/>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3</a:t>
            </a:r>
          </a:p>
        </p:txBody>
      </p:sp>
      <p:sp>
        <p:nvSpPr>
          <p:cNvPr id="17" name="TextBox 16"/>
          <p:cNvSpPr txBox="1"/>
          <p:nvPr/>
        </p:nvSpPr>
        <p:spPr>
          <a:xfrm>
            <a:off x="3949701" y="3238925"/>
            <a:ext cx="5918203" cy="1343934"/>
          </a:xfrm>
          <a:prstGeom prst="rect">
            <a:avLst/>
          </a:prstGeom>
          <a:solidFill>
            <a:srgbClr val="28A4EF"/>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a:lnSpc>
                <a:spcPct val="110000"/>
              </a:lnSpc>
            </a:pPr>
            <a:r>
              <a:rPr lang="en-US" sz="1400" dirty="0">
                <a:solidFill>
                  <a:schemeClr val="bg1"/>
                </a:solidFill>
                <a:latin typeface="Corbel" charset="0"/>
                <a:ea typeface="Corbel" charset="0"/>
                <a:cs typeface="Corbel" charset="0"/>
              </a:rPr>
              <a:t>Customers </a:t>
            </a:r>
            <a:r>
              <a:rPr lang="en-US" sz="1400" dirty="0" smtClean="0">
                <a:solidFill>
                  <a:schemeClr val="bg1"/>
                </a:solidFill>
                <a:latin typeface="Corbel" charset="0"/>
                <a:ea typeface="Corbel" charset="0"/>
                <a:cs typeface="Corbel" charset="0"/>
              </a:rPr>
              <a:t>have no visibility into cloud spend across the organization, solving using SES </a:t>
            </a:r>
            <a:r>
              <a:rPr lang="en-US" sz="1400" dirty="0">
                <a:solidFill>
                  <a:schemeClr val="bg1"/>
                </a:solidFill>
                <a:latin typeface="Corbel" charset="0"/>
                <a:ea typeface="Corbel" charset="0"/>
                <a:cs typeface="Corbel" charset="0"/>
              </a:rPr>
              <a:t>makes it easier </a:t>
            </a:r>
            <a:r>
              <a:rPr lang="en-US" sz="1400" dirty="0" smtClean="0">
                <a:solidFill>
                  <a:schemeClr val="bg1"/>
                </a:solidFill>
                <a:latin typeface="Corbel" charset="0"/>
                <a:ea typeface="Corbel" charset="0"/>
                <a:cs typeface="Corbel" charset="0"/>
              </a:rPr>
              <a:t>to </a:t>
            </a:r>
            <a:r>
              <a:rPr lang="en-US" sz="1400" dirty="0">
                <a:solidFill>
                  <a:schemeClr val="bg1"/>
                </a:solidFill>
                <a:latin typeface="Corbel" charset="0"/>
                <a:ea typeface="Corbel" charset="0"/>
                <a:cs typeface="Corbel" charset="0"/>
              </a:rPr>
              <a:t>improve oversight and control of departmental cloud </a:t>
            </a:r>
            <a:r>
              <a:rPr lang="en-US" sz="1400" dirty="0" smtClean="0">
                <a:solidFill>
                  <a:schemeClr val="bg1"/>
                </a:solidFill>
                <a:latin typeface="Corbel" charset="0"/>
                <a:ea typeface="Corbel" charset="0"/>
                <a:cs typeface="Corbel" charset="0"/>
              </a:rPr>
              <a:t>spend </a:t>
            </a:r>
            <a:r>
              <a:rPr lang="en-US" sz="1400" dirty="0">
                <a:solidFill>
                  <a:schemeClr val="bg1"/>
                </a:solidFill>
                <a:latin typeface="Corbel" charset="0"/>
                <a:ea typeface="Corbel" charset="0"/>
                <a:cs typeface="Corbel" charset="0"/>
              </a:rPr>
              <a:t>along with automating department charge backs.</a:t>
            </a:r>
          </a:p>
        </p:txBody>
      </p:sp>
      <p:sp>
        <p:nvSpPr>
          <p:cNvPr id="3" name="Title 2"/>
          <p:cNvSpPr>
            <a:spLocks noGrp="1"/>
          </p:cNvSpPr>
          <p:nvPr>
            <p:ph type="title"/>
          </p:nvPr>
        </p:nvSpPr>
        <p:spPr>
          <a:xfrm>
            <a:off x="533400" y="722926"/>
            <a:ext cx="11126510" cy="792162"/>
          </a:xfrm>
        </p:spPr>
        <p:txBody>
          <a:bodyPr/>
          <a:lstStyle/>
          <a:p>
            <a:r>
              <a:rPr lang="en-US" dirty="0"/>
              <a:t>Why Sell StreamOne Enterprise </a:t>
            </a:r>
            <a:r>
              <a:rPr lang="en-US" dirty="0" smtClean="0"/>
              <a:t>Solutions Cloud </a:t>
            </a:r>
            <a:r>
              <a:rPr lang="en-US" dirty="0"/>
              <a:t>Platform?  Addressing the Challenges of Uncontrolled IT.</a:t>
            </a:r>
          </a:p>
        </p:txBody>
      </p:sp>
    </p:spTree>
    <p:extLst>
      <p:ext uri="{BB962C8B-B14F-4D97-AF65-F5344CB8AC3E}">
        <p14:creationId xmlns:p14="http://schemas.microsoft.com/office/powerpoint/2010/main" val="414380702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133600" y="1649584"/>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14" name="TextBox 13"/>
          <p:cNvSpPr txBox="1"/>
          <p:nvPr/>
        </p:nvSpPr>
        <p:spPr>
          <a:xfrm>
            <a:off x="2133600" y="3241657"/>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15" name="TextBox 14"/>
          <p:cNvSpPr txBox="1"/>
          <p:nvPr/>
        </p:nvSpPr>
        <p:spPr>
          <a:xfrm>
            <a:off x="2127198" y="4830998"/>
            <a:ext cx="1816100" cy="1341202"/>
          </a:xfrm>
          <a:prstGeom prst="rect">
            <a:avLst/>
          </a:prstGeom>
          <a:solidFill>
            <a:srgbClr val="0E4095"/>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marL="285750" indent="-285750">
              <a:lnSpc>
                <a:spcPct val="150000"/>
              </a:lnSpc>
              <a:buFont typeface="Arial" charset="0"/>
              <a:buChar char="•"/>
            </a:pPr>
            <a:endParaRPr lang="en-US" sz="1400" dirty="0">
              <a:solidFill>
                <a:schemeClr val="bg1"/>
              </a:solidFill>
              <a:latin typeface="Corbel" charset="0"/>
              <a:ea typeface="Corbel" charset="0"/>
              <a:cs typeface="Corbel" charset="0"/>
            </a:endParaRPr>
          </a:p>
        </p:txBody>
      </p:sp>
      <p:sp>
        <p:nvSpPr>
          <p:cNvPr id="25" name="TextBox 24"/>
          <p:cNvSpPr txBox="1"/>
          <p:nvPr/>
        </p:nvSpPr>
        <p:spPr>
          <a:xfrm flipH="1">
            <a:off x="1899438" y="1774672"/>
            <a:ext cx="2259017" cy="523220"/>
          </a:xfrm>
          <a:prstGeom prst="rect">
            <a:avLst/>
          </a:prstGeom>
          <a:noFill/>
        </p:spPr>
        <p:txBody>
          <a:bodyPr wrap="square" rtlCol="0">
            <a:spAutoFit/>
          </a:bodyPr>
          <a:lstStyle/>
          <a:p>
            <a:pPr algn="ctr"/>
            <a:r>
              <a:rPr lang="en-US" sz="2800" b="1" dirty="0">
                <a:solidFill>
                  <a:schemeClr val="bg1"/>
                </a:solidFill>
                <a:latin typeface="Corbel" charset="0"/>
                <a:ea typeface="Corbel" charset="0"/>
                <a:cs typeface="Corbel" charset="0"/>
              </a:rPr>
              <a:t> </a:t>
            </a:r>
          </a:p>
        </p:txBody>
      </p:sp>
      <p:sp>
        <p:nvSpPr>
          <p:cNvPr id="12" name="TextBox 11"/>
          <p:cNvSpPr txBox="1"/>
          <p:nvPr/>
        </p:nvSpPr>
        <p:spPr>
          <a:xfrm>
            <a:off x="3949701" y="1649584"/>
            <a:ext cx="5918203" cy="1341202"/>
          </a:xfrm>
          <a:prstGeom prst="rect">
            <a:avLst/>
          </a:prstGeom>
          <a:solidFill>
            <a:srgbClr val="28A4EF"/>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a:lnSpc>
                <a:spcPct val="110000"/>
              </a:lnSpc>
            </a:pPr>
            <a:r>
              <a:rPr lang="en-US" sz="1400" dirty="0">
                <a:solidFill>
                  <a:schemeClr val="bg1"/>
                </a:solidFill>
                <a:latin typeface="Corbel" panose="020B0503020204020204" pitchFamily="34" charset="0"/>
              </a:rPr>
              <a:t>Customers end up managing multiple cloud accounts inefficiently, </a:t>
            </a:r>
            <a:r>
              <a:rPr lang="en-US" sz="1400" dirty="0" smtClean="0">
                <a:solidFill>
                  <a:schemeClr val="bg1"/>
                </a:solidFill>
                <a:latin typeface="Corbel" panose="020B0503020204020204" pitchFamily="34" charset="0"/>
              </a:rPr>
              <a:t>solving using SES </a:t>
            </a:r>
            <a:r>
              <a:rPr lang="en-US" sz="1400" dirty="0">
                <a:solidFill>
                  <a:schemeClr val="bg1"/>
                </a:solidFill>
                <a:latin typeface="Corbel" panose="020B0503020204020204" pitchFamily="34" charset="0"/>
              </a:rPr>
              <a:t>for centralizing accounts into a consolidated billing model  with dashboard visibility addresses a myriad of challenges </a:t>
            </a:r>
            <a:r>
              <a:rPr lang="en-US" sz="1400" dirty="0" smtClean="0">
                <a:solidFill>
                  <a:schemeClr val="bg1"/>
                </a:solidFill>
                <a:latin typeface="Corbel" panose="020B0503020204020204" pitchFamily="34" charset="0"/>
              </a:rPr>
              <a:t>including cloud </a:t>
            </a:r>
            <a:r>
              <a:rPr lang="en-US" sz="1400" dirty="0">
                <a:solidFill>
                  <a:schemeClr val="bg1"/>
                </a:solidFill>
                <a:latin typeface="Corbel" panose="020B0503020204020204" pitchFamily="34" charset="0"/>
              </a:rPr>
              <a:t>sprawl and shadow </a:t>
            </a:r>
            <a:r>
              <a:rPr lang="en-US" sz="1400" dirty="0" smtClean="0">
                <a:solidFill>
                  <a:schemeClr val="bg1"/>
                </a:solidFill>
                <a:latin typeface="Corbel" panose="020B0503020204020204" pitchFamily="34" charset="0"/>
              </a:rPr>
              <a:t>IT. </a:t>
            </a:r>
            <a:endParaRPr lang="en-US" sz="1400" dirty="0">
              <a:solidFill>
                <a:schemeClr val="bg1"/>
              </a:solidFill>
              <a:latin typeface="Corbel" charset="0"/>
              <a:ea typeface="Corbel" charset="0"/>
              <a:cs typeface="Corbel" charset="0"/>
            </a:endParaRPr>
          </a:p>
        </p:txBody>
      </p:sp>
      <p:sp>
        <p:nvSpPr>
          <p:cNvPr id="19" name="TextBox 18"/>
          <p:cNvSpPr txBox="1"/>
          <p:nvPr/>
        </p:nvSpPr>
        <p:spPr>
          <a:xfrm flipH="1">
            <a:off x="2013318" y="2330023"/>
            <a:ext cx="2050255" cy="584775"/>
          </a:xfrm>
          <a:prstGeom prst="rect">
            <a:avLst/>
          </a:prstGeom>
          <a:noFill/>
        </p:spPr>
        <p:txBody>
          <a:bodyPr wrap="square" rtlCol="0">
            <a:spAutoFit/>
          </a:bodyPr>
          <a:lstStyle/>
          <a:p>
            <a:pPr algn="ctr"/>
            <a:r>
              <a:rPr lang="en-US" sz="1600" dirty="0">
                <a:solidFill>
                  <a:schemeClr val="bg1"/>
                </a:solidFill>
                <a:latin typeface="Corbel" charset="0"/>
                <a:ea typeface="Corbel" charset="0"/>
                <a:cs typeface="Corbel" charset="0"/>
              </a:rPr>
              <a:t>Multiple </a:t>
            </a:r>
            <a:r>
              <a:rPr lang="en-US" sz="1600" dirty="0" smtClean="0">
                <a:solidFill>
                  <a:schemeClr val="bg1"/>
                </a:solidFill>
                <a:latin typeface="Corbel" charset="0"/>
                <a:ea typeface="Corbel" charset="0"/>
                <a:cs typeface="Corbel" charset="0"/>
              </a:rPr>
              <a:t>Azure Subscriptions</a:t>
            </a:r>
            <a:endParaRPr lang="en-US" sz="1600" dirty="0">
              <a:solidFill>
                <a:schemeClr val="bg1"/>
              </a:solidFill>
              <a:latin typeface="Corbel" charset="0"/>
              <a:ea typeface="Corbel" charset="0"/>
              <a:cs typeface="Corbel" charset="0"/>
            </a:endParaRPr>
          </a:p>
        </p:txBody>
      </p:sp>
      <p:sp>
        <p:nvSpPr>
          <p:cNvPr id="22" name="TextBox 21"/>
          <p:cNvSpPr txBox="1"/>
          <p:nvPr/>
        </p:nvSpPr>
        <p:spPr>
          <a:xfrm flipH="1">
            <a:off x="1908938" y="1727941"/>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1 </a:t>
            </a:r>
          </a:p>
        </p:txBody>
      </p:sp>
      <p:sp>
        <p:nvSpPr>
          <p:cNvPr id="26" name="TextBox 25"/>
          <p:cNvSpPr txBox="1"/>
          <p:nvPr/>
        </p:nvSpPr>
        <p:spPr>
          <a:xfrm flipH="1">
            <a:off x="2127196" y="3909190"/>
            <a:ext cx="1822503" cy="830997"/>
          </a:xfrm>
          <a:prstGeom prst="rect">
            <a:avLst/>
          </a:prstGeom>
          <a:noFill/>
        </p:spPr>
        <p:txBody>
          <a:bodyPr wrap="square" rtlCol="0">
            <a:spAutoFit/>
          </a:bodyPr>
          <a:lstStyle/>
          <a:p>
            <a:pPr algn="ctr"/>
            <a:r>
              <a:rPr lang="en-US" sz="1600" dirty="0" smtClean="0">
                <a:solidFill>
                  <a:schemeClr val="bg1"/>
                </a:solidFill>
                <a:latin typeface="Corbel" charset="0"/>
                <a:ea typeface="Corbel" charset="0"/>
                <a:cs typeface="Corbel" charset="0"/>
              </a:rPr>
              <a:t>Inability to Manage Cloud Spend</a:t>
            </a:r>
            <a:endParaRPr lang="en-US" sz="1600" dirty="0">
              <a:solidFill>
                <a:schemeClr val="bg1"/>
              </a:solidFill>
              <a:latin typeface="Corbel" charset="0"/>
              <a:ea typeface="Corbel" charset="0"/>
              <a:cs typeface="Corbel" charset="0"/>
            </a:endParaRPr>
          </a:p>
          <a:p>
            <a:pPr algn="ctr"/>
            <a:endParaRPr lang="en-US" sz="1600" dirty="0">
              <a:solidFill>
                <a:schemeClr val="bg1"/>
              </a:solidFill>
              <a:latin typeface="Corbel" charset="0"/>
              <a:ea typeface="Corbel" charset="0"/>
              <a:cs typeface="Corbel" charset="0"/>
            </a:endParaRPr>
          </a:p>
        </p:txBody>
      </p:sp>
      <p:sp>
        <p:nvSpPr>
          <p:cNvPr id="28" name="TextBox 27"/>
          <p:cNvSpPr txBox="1"/>
          <p:nvPr/>
        </p:nvSpPr>
        <p:spPr>
          <a:xfrm flipH="1">
            <a:off x="1899442" y="3332883"/>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2</a:t>
            </a:r>
          </a:p>
        </p:txBody>
      </p:sp>
      <p:sp>
        <p:nvSpPr>
          <p:cNvPr id="30" name="TextBox 29"/>
          <p:cNvSpPr txBox="1"/>
          <p:nvPr/>
        </p:nvSpPr>
        <p:spPr>
          <a:xfrm flipH="1">
            <a:off x="1893035" y="5535820"/>
            <a:ext cx="2259017" cy="584775"/>
          </a:xfrm>
          <a:prstGeom prst="rect">
            <a:avLst/>
          </a:prstGeom>
          <a:noFill/>
        </p:spPr>
        <p:txBody>
          <a:bodyPr wrap="square" rtlCol="0">
            <a:spAutoFit/>
          </a:bodyPr>
          <a:lstStyle/>
          <a:p>
            <a:pPr algn="ctr"/>
            <a:r>
              <a:rPr lang="en-US" sz="1600" dirty="0" smtClean="0">
                <a:solidFill>
                  <a:schemeClr val="bg1"/>
                </a:solidFill>
                <a:latin typeface="Corbel" charset="0"/>
                <a:ea typeface="Corbel" charset="0"/>
                <a:cs typeface="Corbel" charset="0"/>
              </a:rPr>
              <a:t>Lack Governance &amp; Accountability</a:t>
            </a:r>
            <a:endParaRPr lang="en-US" sz="1600" dirty="0">
              <a:solidFill>
                <a:schemeClr val="bg1"/>
              </a:solidFill>
              <a:latin typeface="Corbel" charset="0"/>
              <a:ea typeface="Corbel" charset="0"/>
              <a:cs typeface="Corbel" charset="0"/>
            </a:endParaRPr>
          </a:p>
        </p:txBody>
      </p:sp>
      <p:sp>
        <p:nvSpPr>
          <p:cNvPr id="31" name="TextBox 30"/>
          <p:cNvSpPr txBox="1"/>
          <p:nvPr/>
        </p:nvSpPr>
        <p:spPr>
          <a:xfrm flipH="1">
            <a:off x="1893038" y="4961817"/>
            <a:ext cx="2259017" cy="646331"/>
          </a:xfrm>
          <a:prstGeom prst="rect">
            <a:avLst/>
          </a:prstGeom>
          <a:noFill/>
        </p:spPr>
        <p:txBody>
          <a:bodyPr wrap="square" rtlCol="0">
            <a:spAutoFit/>
          </a:bodyPr>
          <a:lstStyle/>
          <a:p>
            <a:pPr algn="ctr"/>
            <a:r>
              <a:rPr lang="en-US" sz="3600" b="1" dirty="0">
                <a:solidFill>
                  <a:schemeClr val="bg1"/>
                </a:solidFill>
                <a:latin typeface="Corbel" charset="0"/>
                <a:ea typeface="Corbel" charset="0"/>
                <a:cs typeface="Corbel" charset="0"/>
              </a:rPr>
              <a:t>3</a:t>
            </a:r>
          </a:p>
        </p:txBody>
      </p:sp>
      <p:sp>
        <p:nvSpPr>
          <p:cNvPr id="17" name="TextBox 16"/>
          <p:cNvSpPr txBox="1"/>
          <p:nvPr/>
        </p:nvSpPr>
        <p:spPr>
          <a:xfrm>
            <a:off x="3949701" y="3238925"/>
            <a:ext cx="5918203" cy="1343934"/>
          </a:xfrm>
          <a:prstGeom prst="rect">
            <a:avLst/>
          </a:prstGeom>
          <a:solidFill>
            <a:srgbClr val="28A4EF"/>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a:lnSpc>
                <a:spcPct val="110000"/>
              </a:lnSpc>
            </a:pPr>
            <a:r>
              <a:rPr lang="en-US" sz="1400" dirty="0">
                <a:solidFill>
                  <a:schemeClr val="bg1"/>
                </a:solidFill>
                <a:latin typeface="Corbel" charset="0"/>
                <a:ea typeface="Corbel" charset="0"/>
                <a:cs typeface="Corbel" charset="0"/>
              </a:rPr>
              <a:t>Customers </a:t>
            </a:r>
            <a:r>
              <a:rPr lang="en-US" sz="1400" dirty="0" smtClean="0">
                <a:solidFill>
                  <a:schemeClr val="bg1"/>
                </a:solidFill>
                <a:latin typeface="Corbel" charset="0"/>
                <a:ea typeface="Corbel" charset="0"/>
                <a:cs typeface="Corbel" charset="0"/>
              </a:rPr>
              <a:t>have no visibility into cloud spend across the organization, </a:t>
            </a:r>
            <a:r>
              <a:rPr lang="en-US" sz="1400" dirty="0">
                <a:solidFill>
                  <a:schemeClr val="bg1"/>
                </a:solidFill>
                <a:latin typeface="Corbel" charset="0"/>
                <a:ea typeface="Corbel" charset="0"/>
                <a:cs typeface="Corbel" charset="0"/>
              </a:rPr>
              <a:t>solving </a:t>
            </a:r>
            <a:r>
              <a:rPr lang="en-US" sz="1400" dirty="0" smtClean="0">
                <a:solidFill>
                  <a:schemeClr val="bg1"/>
                </a:solidFill>
                <a:latin typeface="Corbel" charset="0"/>
                <a:ea typeface="Corbel" charset="0"/>
                <a:cs typeface="Corbel" charset="0"/>
              </a:rPr>
              <a:t>using SES </a:t>
            </a:r>
            <a:r>
              <a:rPr lang="en-US" sz="1400" dirty="0">
                <a:solidFill>
                  <a:schemeClr val="bg1"/>
                </a:solidFill>
                <a:latin typeface="Corbel" charset="0"/>
                <a:ea typeface="Corbel" charset="0"/>
                <a:cs typeface="Corbel" charset="0"/>
              </a:rPr>
              <a:t>makes it easier </a:t>
            </a:r>
            <a:r>
              <a:rPr lang="en-US" sz="1400" dirty="0" smtClean="0">
                <a:solidFill>
                  <a:schemeClr val="bg1"/>
                </a:solidFill>
                <a:latin typeface="Corbel" charset="0"/>
                <a:ea typeface="Corbel" charset="0"/>
                <a:cs typeface="Corbel" charset="0"/>
              </a:rPr>
              <a:t>to </a:t>
            </a:r>
            <a:r>
              <a:rPr lang="en-US" sz="1400" dirty="0">
                <a:solidFill>
                  <a:schemeClr val="bg1"/>
                </a:solidFill>
                <a:latin typeface="Corbel" charset="0"/>
                <a:ea typeface="Corbel" charset="0"/>
                <a:cs typeface="Corbel" charset="0"/>
              </a:rPr>
              <a:t>improve oversight and control of departmental cloud </a:t>
            </a:r>
            <a:r>
              <a:rPr lang="en-US" sz="1400" dirty="0" smtClean="0">
                <a:solidFill>
                  <a:schemeClr val="bg1"/>
                </a:solidFill>
                <a:latin typeface="Corbel" charset="0"/>
                <a:ea typeface="Corbel" charset="0"/>
                <a:cs typeface="Corbel" charset="0"/>
              </a:rPr>
              <a:t>spend </a:t>
            </a:r>
            <a:r>
              <a:rPr lang="en-US" sz="1400" dirty="0">
                <a:solidFill>
                  <a:schemeClr val="bg1"/>
                </a:solidFill>
                <a:latin typeface="Corbel" charset="0"/>
                <a:ea typeface="Corbel" charset="0"/>
                <a:cs typeface="Corbel" charset="0"/>
              </a:rPr>
              <a:t>along with automating department charge backs.</a:t>
            </a:r>
          </a:p>
        </p:txBody>
      </p:sp>
      <p:sp>
        <p:nvSpPr>
          <p:cNvPr id="20" name="TextBox 19"/>
          <p:cNvSpPr txBox="1"/>
          <p:nvPr/>
        </p:nvSpPr>
        <p:spPr>
          <a:xfrm>
            <a:off x="3955653" y="4830998"/>
            <a:ext cx="5918203" cy="1341202"/>
          </a:xfrm>
          <a:prstGeom prst="rect">
            <a:avLst/>
          </a:prstGeom>
          <a:solidFill>
            <a:srgbClr val="28A4EF"/>
          </a:solidFill>
          <a:ln w="38100">
            <a:noFill/>
          </a:ln>
          <a:effectLst>
            <a:outerShdw blurRad="50800" dist="38100" dir="2700000" algn="tl" rotWithShape="0">
              <a:prstClr val="black">
                <a:alpha val="40000"/>
              </a:prstClr>
            </a:outerShdw>
          </a:effectLst>
        </p:spPr>
        <p:txBody>
          <a:bodyPr wrap="square" lIns="274320" tIns="0" rIns="182880" bIns="0" rtlCol="0" anchor="ctr" anchorCtr="0">
            <a:noAutofit/>
          </a:bodyPr>
          <a:lstStyle/>
          <a:p>
            <a:pPr>
              <a:lnSpc>
                <a:spcPct val="110000"/>
              </a:lnSpc>
            </a:pPr>
            <a:r>
              <a:rPr lang="en-US" sz="1400" dirty="0" smtClean="0">
                <a:solidFill>
                  <a:schemeClr val="bg1"/>
                </a:solidFill>
                <a:latin typeface="Corbel" charset="0"/>
                <a:ea typeface="Corbel" charset="0"/>
                <a:cs typeface="Corbel" charset="0"/>
              </a:rPr>
              <a:t>Customers have no consistent management processes for provisioning </a:t>
            </a:r>
            <a:r>
              <a:rPr lang="en-US" sz="1400" dirty="0" err="1" smtClean="0">
                <a:solidFill>
                  <a:schemeClr val="bg1"/>
                </a:solidFill>
                <a:latin typeface="Corbel" charset="0"/>
                <a:ea typeface="Corbel" charset="0"/>
                <a:cs typeface="Corbel" charset="0"/>
              </a:rPr>
              <a:t>IaaS</a:t>
            </a:r>
            <a:r>
              <a:rPr lang="en-US" sz="1400" dirty="0" smtClean="0">
                <a:solidFill>
                  <a:schemeClr val="bg1"/>
                </a:solidFill>
                <a:latin typeface="Corbel" charset="0"/>
                <a:ea typeface="Corbel" charset="0"/>
                <a:cs typeface="Corbel" charset="0"/>
              </a:rPr>
              <a:t>, solving using SES to centralize spend through a single </a:t>
            </a:r>
            <a:r>
              <a:rPr lang="en-US" sz="1400" dirty="0">
                <a:solidFill>
                  <a:schemeClr val="bg1"/>
                </a:solidFill>
                <a:latin typeface="Corbel" charset="0"/>
                <a:ea typeface="Corbel" charset="0"/>
                <a:cs typeface="Corbel" charset="0"/>
              </a:rPr>
              <a:t>portal </a:t>
            </a:r>
            <a:r>
              <a:rPr lang="en-US" sz="1400" dirty="0" smtClean="0">
                <a:solidFill>
                  <a:schemeClr val="bg1"/>
                </a:solidFill>
                <a:latin typeface="Corbel" charset="0"/>
                <a:ea typeface="Corbel" charset="0"/>
                <a:cs typeface="Corbel" charset="0"/>
              </a:rPr>
              <a:t>with the ability to establish new account activation processes addresses accountability concerns and governance requirements. </a:t>
            </a:r>
            <a:endParaRPr lang="en-US" sz="1400" dirty="0">
              <a:solidFill>
                <a:schemeClr val="bg1"/>
              </a:solidFill>
              <a:latin typeface="Corbel" charset="0"/>
              <a:ea typeface="Corbel" charset="0"/>
              <a:cs typeface="Corbel" charset="0"/>
            </a:endParaRPr>
          </a:p>
        </p:txBody>
      </p:sp>
      <p:sp>
        <p:nvSpPr>
          <p:cNvPr id="3" name="Title 2"/>
          <p:cNvSpPr>
            <a:spLocks noGrp="1"/>
          </p:cNvSpPr>
          <p:nvPr>
            <p:ph type="title"/>
          </p:nvPr>
        </p:nvSpPr>
        <p:spPr>
          <a:xfrm>
            <a:off x="533400" y="722926"/>
            <a:ext cx="11126510" cy="792162"/>
          </a:xfrm>
        </p:spPr>
        <p:txBody>
          <a:bodyPr/>
          <a:lstStyle/>
          <a:p>
            <a:r>
              <a:rPr lang="en-US" dirty="0"/>
              <a:t>Why Sell StreamOne Enterprise </a:t>
            </a:r>
            <a:r>
              <a:rPr lang="en-US" dirty="0" smtClean="0"/>
              <a:t>Solutions Cloud </a:t>
            </a:r>
            <a:r>
              <a:rPr lang="en-US" dirty="0"/>
              <a:t>Platform?  Addressing the Challenges of Uncontrolled IT.</a:t>
            </a:r>
          </a:p>
        </p:txBody>
      </p:sp>
    </p:spTree>
    <p:extLst>
      <p:ext uri="{BB962C8B-B14F-4D97-AF65-F5344CB8AC3E}">
        <p14:creationId xmlns:p14="http://schemas.microsoft.com/office/powerpoint/2010/main" val="3595228580"/>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959A9D-0EFC-42A6-B93A-925037AD18B2}"/>
              </a:ext>
            </a:extLst>
          </p:cNvPr>
          <p:cNvSpPr>
            <a:spLocks noGrp="1"/>
          </p:cNvSpPr>
          <p:nvPr>
            <p:ph type="title"/>
          </p:nvPr>
        </p:nvSpPr>
        <p:spPr>
          <a:xfrm>
            <a:off x="1560946" y="1848029"/>
            <a:ext cx="5800871" cy="792162"/>
          </a:xfrm>
        </p:spPr>
        <p:txBody>
          <a:bodyPr/>
          <a:lstStyle/>
          <a:p>
            <a:pPr algn="ctr"/>
            <a:r>
              <a:rPr lang="en-US" sz="2400" dirty="0">
                <a:latin typeface="Corbel" charset="0"/>
                <a:ea typeface="Corbel" charset="0"/>
                <a:cs typeface="Corbel" charset="0"/>
              </a:rPr>
              <a:t>What </a:t>
            </a:r>
            <a:r>
              <a:rPr lang="en-US" sz="2400" dirty="0" smtClean="0">
                <a:latin typeface="Corbel" charset="0"/>
                <a:ea typeface="Corbel" charset="0"/>
                <a:cs typeface="Corbel" charset="0"/>
              </a:rPr>
              <a:t>StreamOne can do  </a:t>
            </a:r>
            <a:r>
              <a:rPr lang="en-US" sz="2400" dirty="0">
                <a:latin typeface="Corbel" charset="0"/>
                <a:ea typeface="Corbel" charset="0"/>
                <a:cs typeface="Corbel" charset="0"/>
              </a:rPr>
              <a:t>for </a:t>
            </a:r>
            <a:r>
              <a:rPr lang="en-US" sz="2400" dirty="0" smtClean="0">
                <a:latin typeface="Corbel" charset="0"/>
                <a:ea typeface="Corbel" charset="0"/>
                <a:cs typeface="Corbel" charset="0"/>
              </a:rPr>
              <a:t>you beyond natural growth of customers’ Azure usage.</a:t>
            </a:r>
            <a:endParaRPr lang="en-US" sz="2400" dirty="0">
              <a:latin typeface="Corbel" charset="0"/>
              <a:ea typeface="Corbel" charset="0"/>
              <a:cs typeface="Corbel" charset="0"/>
            </a:endParaRPr>
          </a:p>
        </p:txBody>
      </p:sp>
      <p:grpSp>
        <p:nvGrpSpPr>
          <p:cNvPr id="3" name="Group 2"/>
          <p:cNvGrpSpPr/>
          <p:nvPr/>
        </p:nvGrpSpPr>
        <p:grpSpPr>
          <a:xfrm>
            <a:off x="7554876" y="1635399"/>
            <a:ext cx="3640667" cy="1300111"/>
            <a:chOff x="6537305" y="-40694"/>
            <a:chExt cx="5565227" cy="1768241"/>
          </a:xfrm>
        </p:grpSpPr>
        <p:sp>
          <p:nvSpPr>
            <p:cNvPr id="42" name="Rectangle 41"/>
            <p:cNvSpPr/>
            <p:nvPr/>
          </p:nvSpPr>
          <p:spPr>
            <a:xfrm>
              <a:off x="6537305" y="-40694"/>
              <a:ext cx="5565227" cy="1550483"/>
            </a:xfrm>
            <a:prstGeom prst="rect">
              <a:avLst/>
            </a:prstGeom>
            <a:solidFill>
              <a:srgbClr val="28A4EF"/>
            </a:solidFill>
            <a:ln w="28575" cap="sq">
              <a:solidFill>
                <a:srgbClr val="28A4EF"/>
              </a:solidFill>
              <a:miter lim="800000"/>
            </a:ln>
          </p:spPr>
          <p:txBody>
            <a:bodyPr lIns="201695" tIns="302543" rIns="201695" bIns="0" anchor="t" anchorCtr="0">
              <a:noAutofit/>
            </a:bodyPr>
            <a:lstStyle/>
            <a:p>
              <a:pPr algn="ctr" defTabSz="685736">
                <a:spcAft>
                  <a:spcPts val="441"/>
                </a:spcAft>
              </a:pPr>
              <a:r>
                <a:rPr lang="en-US" sz="1029" dirty="0" smtClean="0">
                  <a:solidFill>
                    <a:schemeClr val="bg1"/>
                  </a:solidFill>
                  <a:latin typeface="Corbel" charset="0"/>
                  <a:ea typeface="Corbel" charset="0"/>
                  <a:cs typeface="Corbel" charset="0"/>
                </a:rPr>
                <a:t>This platform sets us apart from our competition. Our customers can get the visibility and control they need to…. </a:t>
              </a:r>
              <a:endParaRPr lang="en-US" sz="1029" dirty="0">
                <a:solidFill>
                  <a:schemeClr val="bg1"/>
                </a:solidFill>
                <a:latin typeface="Corbel" charset="0"/>
                <a:ea typeface="Corbel" charset="0"/>
                <a:cs typeface="Corbel" charset="0"/>
              </a:endParaRPr>
            </a:p>
            <a:p>
              <a:pPr algn="ctr" defTabSz="685736">
                <a:spcAft>
                  <a:spcPts val="441"/>
                </a:spcAft>
              </a:pPr>
              <a:r>
                <a:rPr lang="en-US" sz="882" b="1" dirty="0">
                  <a:solidFill>
                    <a:schemeClr val="bg1"/>
                  </a:solidFill>
                  <a:latin typeface="Corbel" charset="0"/>
                  <a:ea typeface="Corbel" charset="0"/>
                  <a:cs typeface="Corbel" charset="0"/>
                </a:rPr>
                <a:t>– </a:t>
              </a:r>
              <a:r>
                <a:rPr lang="en-US" sz="882" b="1" i="1" dirty="0">
                  <a:solidFill>
                    <a:schemeClr val="bg1"/>
                  </a:solidFill>
                  <a:latin typeface="Corbel" charset="0"/>
                  <a:ea typeface="Corbel" charset="0"/>
                  <a:cs typeface="Corbel" charset="0"/>
                </a:rPr>
                <a:t>Cloud Sales Manager, </a:t>
              </a:r>
              <a:r>
                <a:rPr lang="en-US" sz="882" b="1" i="1" dirty="0" smtClean="0">
                  <a:solidFill>
                    <a:schemeClr val="bg1"/>
                  </a:solidFill>
                  <a:latin typeface="Corbel" charset="0"/>
                  <a:ea typeface="Corbel" charset="0"/>
                  <a:cs typeface="Corbel" charset="0"/>
                </a:rPr>
                <a:t>StreamOne Enterprise Solutions Cloud Platform Early </a:t>
              </a:r>
              <a:r>
                <a:rPr lang="en-US" sz="882" b="1" i="1" dirty="0">
                  <a:solidFill>
                    <a:schemeClr val="bg1"/>
                  </a:solidFill>
                  <a:latin typeface="Corbel" charset="0"/>
                  <a:ea typeface="Corbel" charset="0"/>
                  <a:cs typeface="Corbel" charset="0"/>
                </a:rPr>
                <a:t>Adopter</a:t>
              </a:r>
            </a:p>
          </p:txBody>
        </p:sp>
        <p:sp>
          <p:nvSpPr>
            <p:cNvPr id="43" name="Isosceles Triangle 42"/>
            <p:cNvSpPr/>
            <p:nvPr/>
          </p:nvSpPr>
          <p:spPr bwMode="auto">
            <a:xfrm rot="10800000">
              <a:off x="9113048" y="1509789"/>
              <a:ext cx="413741" cy="217758"/>
            </a:xfrm>
            <a:prstGeom prst="triangle">
              <a:avLst/>
            </a:prstGeom>
            <a:solidFill>
              <a:schemeClr val="bg2"/>
            </a:solidFill>
            <a:ln w="28575" cap="sq">
              <a:solidFill>
                <a:schemeClr val="accent1"/>
              </a:solidFill>
              <a:miter lim="800000"/>
            </a:ln>
          </p:spPr>
          <p:txBody>
            <a:bodyPr lIns="201695" tIns="302543" rIns="201695" bIns="0" anchor="t" anchorCtr="0">
              <a:noAutofit/>
            </a:bodyPr>
            <a:lstStyle/>
            <a:p>
              <a:pPr algn="ctr" defTabSz="685736">
                <a:spcAft>
                  <a:spcPts val="441"/>
                </a:spcAft>
              </a:pPr>
              <a:endParaRPr lang="en-US" sz="1029" dirty="0" err="1">
                <a:solidFill>
                  <a:srgbClr val="FFFFFF"/>
                </a:solidFill>
                <a:latin typeface="Corbel" charset="0"/>
                <a:ea typeface="Corbel" charset="0"/>
                <a:cs typeface="Corbel" charset="0"/>
              </a:endParaRPr>
            </a:p>
          </p:txBody>
        </p:sp>
        <p:grpSp>
          <p:nvGrpSpPr>
            <p:cNvPr id="44" name="Group 43"/>
            <p:cNvGrpSpPr/>
            <p:nvPr/>
          </p:nvGrpSpPr>
          <p:grpSpPr>
            <a:xfrm>
              <a:off x="9152799" y="102186"/>
              <a:ext cx="334238" cy="228600"/>
              <a:chOff x="10721099" y="0"/>
              <a:chExt cx="290612" cy="198762"/>
            </a:xfrm>
            <a:solidFill>
              <a:schemeClr val="accent1"/>
            </a:solidFill>
          </p:grpSpPr>
          <p:sp>
            <p:nvSpPr>
              <p:cNvPr id="45" name="Freeform 6"/>
              <p:cNvSpPr>
                <a:spLocks/>
              </p:cNvSpPr>
              <p:nvPr/>
            </p:nvSpPr>
            <p:spPr bwMode="auto">
              <a:xfrm>
                <a:off x="10721099" y="0"/>
                <a:ext cx="134969" cy="198762"/>
              </a:xfrm>
              <a:custGeom>
                <a:avLst/>
                <a:gdLst>
                  <a:gd name="T0" fmla="*/ 3 w 193"/>
                  <a:gd name="T1" fmla="*/ 285 h 285"/>
                  <a:gd name="T2" fmla="*/ 3 w 193"/>
                  <a:gd name="T3" fmla="*/ 253 h 285"/>
                  <a:gd name="T4" fmla="*/ 87 w 193"/>
                  <a:gd name="T5" fmla="*/ 189 h 285"/>
                  <a:gd name="T6" fmla="*/ 71 w 193"/>
                  <a:gd name="T7" fmla="*/ 184 h 285"/>
                  <a:gd name="T8" fmla="*/ 12 w 193"/>
                  <a:gd name="T9" fmla="*/ 74 h 285"/>
                  <a:gd name="T10" fmla="*/ 110 w 193"/>
                  <a:gd name="T11" fmla="*/ 5 h 285"/>
                  <a:gd name="T12" fmla="*/ 192 w 193"/>
                  <a:gd name="T13" fmla="*/ 99 h 285"/>
                  <a:gd name="T14" fmla="*/ 45 w 193"/>
                  <a:gd name="T15" fmla="*/ 280 h 285"/>
                  <a:gd name="T16" fmla="*/ 3 w 193"/>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85">
                    <a:moveTo>
                      <a:pt x="3" y="285"/>
                    </a:moveTo>
                    <a:cubicBezTo>
                      <a:pt x="3" y="273"/>
                      <a:pt x="3" y="263"/>
                      <a:pt x="3" y="253"/>
                    </a:cubicBezTo>
                    <a:cubicBezTo>
                      <a:pt x="43" y="248"/>
                      <a:pt x="73" y="230"/>
                      <a:pt x="87" y="189"/>
                    </a:cubicBezTo>
                    <a:cubicBezTo>
                      <a:pt x="81" y="187"/>
                      <a:pt x="76" y="186"/>
                      <a:pt x="71" y="184"/>
                    </a:cubicBezTo>
                    <a:cubicBezTo>
                      <a:pt x="25" y="168"/>
                      <a:pt x="0" y="121"/>
                      <a:pt x="12" y="74"/>
                    </a:cubicBezTo>
                    <a:cubicBezTo>
                      <a:pt x="22" y="31"/>
                      <a:pt x="67" y="0"/>
                      <a:pt x="110" y="5"/>
                    </a:cubicBezTo>
                    <a:cubicBezTo>
                      <a:pt x="159" y="11"/>
                      <a:pt x="193" y="50"/>
                      <a:pt x="192" y="99"/>
                    </a:cubicBezTo>
                    <a:cubicBezTo>
                      <a:pt x="191" y="185"/>
                      <a:pt x="128" y="262"/>
                      <a:pt x="45" y="280"/>
                    </a:cubicBezTo>
                    <a:cubicBezTo>
                      <a:pt x="32" y="282"/>
                      <a:pt x="19" y="283"/>
                      <a:pt x="3" y="285"/>
                    </a:cubicBezTo>
                    <a:close/>
                  </a:path>
                </a:pathLst>
              </a:custGeom>
              <a:solidFill>
                <a:srgbClr val="FFFFFF"/>
              </a:solidFill>
              <a:ln>
                <a:solidFill>
                  <a:srgbClr val="FFFFFF"/>
                </a:solidFill>
              </a:ln>
            </p:spPr>
            <p:txBody>
              <a:bodyPr vert="horz" wrap="square" lIns="67232" tIns="33616" rIns="67232" bIns="33616" numCol="1" anchor="t" anchorCtr="0" compatLnSpc="1">
                <a:prstTxWarp prst="textNoShape">
                  <a:avLst/>
                </a:prstTxWarp>
              </a:bodyPr>
              <a:lstStyle/>
              <a:p>
                <a:pPr defTabSz="685736"/>
                <a:endParaRPr lang="en-US" sz="1324">
                  <a:solidFill>
                    <a:srgbClr val="2D78D7"/>
                  </a:solidFill>
                  <a:latin typeface="Corbel" charset="0"/>
                  <a:ea typeface="Corbel" charset="0"/>
                  <a:cs typeface="Corbel" charset="0"/>
                </a:endParaRPr>
              </a:p>
            </p:txBody>
          </p:sp>
          <p:sp>
            <p:nvSpPr>
              <p:cNvPr id="46" name="Freeform 6"/>
              <p:cNvSpPr>
                <a:spLocks/>
              </p:cNvSpPr>
              <p:nvPr/>
            </p:nvSpPr>
            <p:spPr bwMode="auto">
              <a:xfrm>
                <a:off x="10876742" y="0"/>
                <a:ext cx="134969" cy="198762"/>
              </a:xfrm>
              <a:custGeom>
                <a:avLst/>
                <a:gdLst>
                  <a:gd name="T0" fmla="*/ 3 w 193"/>
                  <a:gd name="T1" fmla="*/ 285 h 285"/>
                  <a:gd name="T2" fmla="*/ 3 w 193"/>
                  <a:gd name="T3" fmla="*/ 253 h 285"/>
                  <a:gd name="T4" fmla="*/ 87 w 193"/>
                  <a:gd name="T5" fmla="*/ 189 h 285"/>
                  <a:gd name="T6" fmla="*/ 71 w 193"/>
                  <a:gd name="T7" fmla="*/ 184 h 285"/>
                  <a:gd name="T8" fmla="*/ 12 w 193"/>
                  <a:gd name="T9" fmla="*/ 74 h 285"/>
                  <a:gd name="T10" fmla="*/ 110 w 193"/>
                  <a:gd name="T11" fmla="*/ 5 h 285"/>
                  <a:gd name="T12" fmla="*/ 192 w 193"/>
                  <a:gd name="T13" fmla="*/ 99 h 285"/>
                  <a:gd name="T14" fmla="*/ 45 w 193"/>
                  <a:gd name="T15" fmla="*/ 280 h 285"/>
                  <a:gd name="T16" fmla="*/ 3 w 193"/>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85">
                    <a:moveTo>
                      <a:pt x="3" y="285"/>
                    </a:moveTo>
                    <a:cubicBezTo>
                      <a:pt x="3" y="273"/>
                      <a:pt x="3" y="263"/>
                      <a:pt x="3" y="253"/>
                    </a:cubicBezTo>
                    <a:cubicBezTo>
                      <a:pt x="43" y="248"/>
                      <a:pt x="73" y="230"/>
                      <a:pt x="87" y="189"/>
                    </a:cubicBezTo>
                    <a:cubicBezTo>
                      <a:pt x="81" y="187"/>
                      <a:pt x="76" y="186"/>
                      <a:pt x="71" y="184"/>
                    </a:cubicBezTo>
                    <a:cubicBezTo>
                      <a:pt x="25" y="168"/>
                      <a:pt x="0" y="121"/>
                      <a:pt x="12" y="74"/>
                    </a:cubicBezTo>
                    <a:cubicBezTo>
                      <a:pt x="22" y="31"/>
                      <a:pt x="67" y="0"/>
                      <a:pt x="110" y="5"/>
                    </a:cubicBezTo>
                    <a:cubicBezTo>
                      <a:pt x="159" y="11"/>
                      <a:pt x="193" y="50"/>
                      <a:pt x="192" y="99"/>
                    </a:cubicBezTo>
                    <a:cubicBezTo>
                      <a:pt x="191" y="185"/>
                      <a:pt x="128" y="262"/>
                      <a:pt x="45" y="280"/>
                    </a:cubicBezTo>
                    <a:cubicBezTo>
                      <a:pt x="32" y="282"/>
                      <a:pt x="19" y="283"/>
                      <a:pt x="3" y="285"/>
                    </a:cubicBezTo>
                    <a:close/>
                  </a:path>
                </a:pathLst>
              </a:custGeom>
              <a:solidFill>
                <a:srgbClr val="FFFFFF"/>
              </a:solidFill>
              <a:ln>
                <a:solidFill>
                  <a:srgbClr val="FFFFFF"/>
                </a:solidFill>
              </a:ln>
            </p:spPr>
            <p:txBody>
              <a:bodyPr vert="horz" wrap="square" lIns="67232" tIns="33616" rIns="67232" bIns="33616" numCol="1" anchor="t" anchorCtr="0" compatLnSpc="1">
                <a:prstTxWarp prst="textNoShape">
                  <a:avLst/>
                </a:prstTxWarp>
              </a:bodyPr>
              <a:lstStyle/>
              <a:p>
                <a:pPr defTabSz="685736"/>
                <a:endParaRPr lang="en-US" sz="1324">
                  <a:solidFill>
                    <a:srgbClr val="2D78D7"/>
                  </a:solidFill>
                  <a:latin typeface="Corbel" charset="0"/>
                  <a:ea typeface="Corbel" charset="0"/>
                  <a:cs typeface="Corbel" charset="0"/>
                </a:endParaRPr>
              </a:p>
            </p:txBody>
          </p:sp>
        </p:grpSp>
        <p:sp>
          <p:nvSpPr>
            <p:cNvPr id="35" name="Isosceles Triangle 34"/>
            <p:cNvSpPr/>
            <p:nvPr/>
          </p:nvSpPr>
          <p:spPr bwMode="auto">
            <a:xfrm rot="10800000">
              <a:off x="9113047" y="1487521"/>
              <a:ext cx="419279" cy="217758"/>
            </a:xfrm>
            <a:prstGeom prst="triangle">
              <a:avLst/>
            </a:prstGeom>
            <a:solidFill>
              <a:schemeClr val="bg2"/>
            </a:solidFill>
            <a:ln w="28575" cap="sq">
              <a:noFill/>
              <a:miter lim="800000"/>
            </a:ln>
          </p:spPr>
          <p:txBody>
            <a:bodyPr lIns="201695" tIns="302543" rIns="201695" bIns="0" anchor="t" anchorCtr="0">
              <a:noAutofit/>
            </a:bodyPr>
            <a:lstStyle/>
            <a:p>
              <a:pPr algn="ctr" defTabSz="685736">
                <a:spcAft>
                  <a:spcPts val="441"/>
                </a:spcAft>
              </a:pPr>
              <a:endParaRPr lang="en-US" sz="1029" dirty="0" err="1">
                <a:solidFill>
                  <a:srgbClr val="FFFFFF"/>
                </a:solidFill>
                <a:latin typeface="Corbel" charset="0"/>
                <a:ea typeface="Corbel" charset="0"/>
                <a:cs typeface="Corbel" charset="0"/>
              </a:endParaRPr>
            </a:p>
          </p:txBody>
        </p:sp>
      </p:grpSp>
      <p:sp>
        <p:nvSpPr>
          <p:cNvPr id="36" name="Rectangle 35"/>
          <p:cNvSpPr/>
          <p:nvPr/>
        </p:nvSpPr>
        <p:spPr bwMode="auto">
          <a:xfrm>
            <a:off x="7689036" y="2917777"/>
            <a:ext cx="2981036" cy="2727330"/>
          </a:xfrm>
          <a:prstGeom prst="rect">
            <a:avLst/>
          </a:prstGeom>
          <a:solidFill>
            <a:srgbClr val="0E4095"/>
          </a:solidFill>
          <a:ln>
            <a:solidFill>
              <a:srgbClr val="0E409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a:lnSpc>
                <a:spcPct val="90000"/>
              </a:lnSpc>
            </a:pPr>
            <a:endParaRPr lang="en-US" sz="1765" dirty="0" err="1">
              <a:gradFill>
                <a:gsLst>
                  <a:gs pos="0">
                    <a:srgbClr val="FFFFFF"/>
                  </a:gs>
                  <a:gs pos="100000">
                    <a:srgbClr val="FFFFFF"/>
                  </a:gs>
                </a:gsLst>
                <a:lin ang="5400000" scaled="0"/>
              </a:gradFill>
              <a:latin typeface="Corbel" charset="0"/>
              <a:ea typeface="Corbel" charset="0"/>
              <a:cs typeface="Corbel" charset="0"/>
            </a:endParaRPr>
          </a:p>
        </p:txBody>
      </p:sp>
      <p:sp>
        <p:nvSpPr>
          <p:cNvPr id="37" name="TextBox 36"/>
          <p:cNvSpPr txBox="1"/>
          <p:nvPr/>
        </p:nvSpPr>
        <p:spPr>
          <a:xfrm>
            <a:off x="7808473" y="4342325"/>
            <a:ext cx="2709343" cy="1122619"/>
          </a:xfrm>
          <a:prstGeom prst="rect">
            <a:avLst/>
          </a:prstGeom>
          <a:noFill/>
        </p:spPr>
        <p:txBody>
          <a:bodyPr wrap="square" lIns="134464" tIns="107571" rIns="134464" bIns="107571" rtlCol="0">
            <a:spAutoFit/>
          </a:bodyPr>
          <a:lstStyle/>
          <a:p>
            <a:pPr algn="ctr" defTabSz="685736">
              <a:spcAft>
                <a:spcPts val="441"/>
              </a:spcAft>
            </a:pPr>
            <a:r>
              <a:rPr lang="en-US" sz="1471" dirty="0">
                <a:solidFill>
                  <a:srgbClr val="FFFFFF"/>
                </a:solidFill>
                <a:latin typeface="Corbel" charset="0"/>
                <a:ea typeface="Corbel" charset="0"/>
                <a:cs typeface="Corbel" charset="0"/>
              </a:rPr>
              <a:t>Anticipated percentage point increase in </a:t>
            </a:r>
            <a:r>
              <a:rPr lang="en-US" sz="1471" dirty="0" smtClean="0">
                <a:solidFill>
                  <a:srgbClr val="FFFFFF"/>
                </a:solidFill>
                <a:latin typeface="Corbel" charset="0"/>
                <a:ea typeface="Corbel" charset="0"/>
                <a:cs typeface="Corbel" charset="0"/>
              </a:rPr>
              <a:t>deployment, migration and education, services </a:t>
            </a:r>
            <a:r>
              <a:rPr lang="en-US" sz="1471" dirty="0">
                <a:solidFill>
                  <a:srgbClr val="FFFFFF"/>
                </a:solidFill>
                <a:latin typeface="Corbel" charset="0"/>
                <a:ea typeface="Corbel" charset="0"/>
                <a:cs typeface="Corbel" charset="0"/>
              </a:rPr>
              <a:t>revenue.</a:t>
            </a:r>
          </a:p>
        </p:txBody>
      </p:sp>
      <p:sp>
        <p:nvSpPr>
          <p:cNvPr id="39" name="Rectangle 38"/>
          <p:cNvSpPr/>
          <p:nvPr/>
        </p:nvSpPr>
        <p:spPr bwMode="auto">
          <a:xfrm>
            <a:off x="4606518" y="2917777"/>
            <a:ext cx="2981036" cy="2727330"/>
          </a:xfrm>
          <a:prstGeom prst="rect">
            <a:avLst/>
          </a:prstGeom>
          <a:solidFill>
            <a:srgbClr val="28A4EF"/>
          </a:solidFill>
          <a:ln>
            <a:solidFill>
              <a:srgbClr val="28A4E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a:lnSpc>
                <a:spcPct val="90000"/>
              </a:lnSpc>
            </a:pPr>
            <a:endParaRPr lang="en-US" sz="1765" dirty="0" err="1">
              <a:gradFill>
                <a:gsLst>
                  <a:gs pos="0">
                    <a:srgbClr val="FFFFFF"/>
                  </a:gs>
                  <a:gs pos="100000">
                    <a:srgbClr val="FFFFFF"/>
                  </a:gs>
                </a:gsLst>
                <a:lin ang="5400000" scaled="0"/>
              </a:gradFill>
              <a:latin typeface="Corbel" charset="0"/>
              <a:ea typeface="Corbel" charset="0"/>
              <a:cs typeface="Corbel" charset="0"/>
            </a:endParaRPr>
          </a:p>
        </p:txBody>
      </p:sp>
      <p:sp>
        <p:nvSpPr>
          <p:cNvPr id="40" name="TextBox 39"/>
          <p:cNvSpPr txBox="1"/>
          <p:nvPr/>
        </p:nvSpPr>
        <p:spPr>
          <a:xfrm>
            <a:off x="4706650" y="4342325"/>
            <a:ext cx="2655167" cy="896275"/>
          </a:xfrm>
          <a:prstGeom prst="rect">
            <a:avLst/>
          </a:prstGeom>
          <a:noFill/>
        </p:spPr>
        <p:txBody>
          <a:bodyPr wrap="square" lIns="134464" tIns="107571" rIns="134464" bIns="107571" rtlCol="0">
            <a:spAutoFit/>
          </a:bodyPr>
          <a:lstStyle/>
          <a:p>
            <a:pPr algn="ctr" defTabSz="685736">
              <a:spcAft>
                <a:spcPts val="441"/>
              </a:spcAft>
            </a:pPr>
            <a:r>
              <a:rPr lang="en-US" sz="1471" dirty="0">
                <a:solidFill>
                  <a:srgbClr val="FFFFFF"/>
                </a:solidFill>
                <a:latin typeface="Corbel" charset="0"/>
                <a:ea typeface="Corbel" charset="0"/>
                <a:cs typeface="Corbel" charset="0"/>
              </a:rPr>
              <a:t>Expected percentage point increase </a:t>
            </a:r>
            <a:r>
              <a:rPr lang="en-US" sz="1471" dirty="0" smtClean="0">
                <a:solidFill>
                  <a:srgbClr val="FFFFFF"/>
                </a:solidFill>
                <a:latin typeface="Corbel" charset="0"/>
                <a:ea typeface="Corbel" charset="0"/>
                <a:cs typeface="Corbel" charset="0"/>
              </a:rPr>
              <a:t>with value-added, managed services attach </a:t>
            </a:r>
            <a:r>
              <a:rPr lang="en-US" sz="1471" dirty="0">
                <a:solidFill>
                  <a:srgbClr val="FFFFFF"/>
                </a:solidFill>
                <a:latin typeface="Corbel" charset="0"/>
                <a:ea typeface="Corbel" charset="0"/>
                <a:cs typeface="Corbel" charset="0"/>
              </a:rPr>
              <a:t>rate.</a:t>
            </a:r>
          </a:p>
        </p:txBody>
      </p:sp>
      <p:sp>
        <p:nvSpPr>
          <p:cNvPr id="47" name="Rectangle 46"/>
          <p:cNvSpPr/>
          <p:nvPr/>
        </p:nvSpPr>
        <p:spPr bwMode="auto">
          <a:xfrm>
            <a:off x="1524001" y="2917777"/>
            <a:ext cx="2981036" cy="2727330"/>
          </a:xfrm>
          <a:prstGeom prst="rect">
            <a:avLst/>
          </a:prstGeom>
          <a:solidFill>
            <a:srgbClr val="0E409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a:lnSpc>
                <a:spcPct val="90000"/>
              </a:lnSpc>
            </a:pPr>
            <a:endParaRPr lang="en-US" sz="1765" dirty="0" err="1">
              <a:gradFill>
                <a:gsLst>
                  <a:gs pos="0">
                    <a:srgbClr val="FFFFFF"/>
                  </a:gs>
                  <a:gs pos="100000">
                    <a:srgbClr val="FFFFFF"/>
                  </a:gs>
                </a:gsLst>
                <a:lin ang="5400000" scaled="0"/>
              </a:gradFill>
              <a:latin typeface="Corbel" charset="0"/>
              <a:ea typeface="Corbel" charset="0"/>
              <a:cs typeface="Corbel" charset="0"/>
            </a:endParaRPr>
          </a:p>
        </p:txBody>
      </p:sp>
      <p:sp>
        <p:nvSpPr>
          <p:cNvPr id="48" name="TextBox 47"/>
          <p:cNvSpPr txBox="1"/>
          <p:nvPr/>
        </p:nvSpPr>
        <p:spPr>
          <a:xfrm>
            <a:off x="1725614" y="4342325"/>
            <a:ext cx="2528721" cy="896275"/>
          </a:xfrm>
          <a:prstGeom prst="rect">
            <a:avLst/>
          </a:prstGeom>
          <a:noFill/>
        </p:spPr>
        <p:txBody>
          <a:bodyPr wrap="square" lIns="134464" tIns="107571" rIns="134464" bIns="107571" rtlCol="0">
            <a:spAutoFit/>
          </a:bodyPr>
          <a:lstStyle/>
          <a:p>
            <a:pPr algn="ctr" defTabSz="685736">
              <a:spcAft>
                <a:spcPts val="441"/>
              </a:spcAft>
            </a:pPr>
            <a:r>
              <a:rPr lang="en-US" sz="1471" dirty="0" smtClean="0">
                <a:solidFill>
                  <a:srgbClr val="FFFFFF"/>
                </a:solidFill>
                <a:latin typeface="Corbel" charset="0"/>
                <a:ea typeface="Corbel" charset="0"/>
                <a:cs typeface="Corbel" charset="0"/>
              </a:rPr>
              <a:t>Support Margin Enhancement with Azure Business-Level Support</a:t>
            </a:r>
            <a:endParaRPr lang="en-US" sz="1471" dirty="0">
              <a:solidFill>
                <a:srgbClr val="FFFFFF"/>
              </a:solidFill>
              <a:latin typeface="Corbel" charset="0"/>
              <a:ea typeface="Corbel" charset="0"/>
              <a:cs typeface="Corbel" charset="0"/>
            </a:endParaRPr>
          </a:p>
        </p:txBody>
      </p:sp>
      <p:grpSp>
        <p:nvGrpSpPr>
          <p:cNvPr id="5" name="Group 4"/>
          <p:cNvGrpSpPr/>
          <p:nvPr/>
        </p:nvGrpSpPr>
        <p:grpSpPr>
          <a:xfrm>
            <a:off x="1801742" y="3192484"/>
            <a:ext cx="2528721" cy="1420778"/>
            <a:chOff x="486513" y="2322384"/>
            <a:chExt cx="3439236" cy="1932358"/>
          </a:xfrm>
        </p:grpSpPr>
        <p:sp>
          <p:nvSpPr>
            <p:cNvPr id="49" name="TextBox 48"/>
            <p:cNvSpPr txBox="1"/>
            <p:nvPr/>
          </p:nvSpPr>
          <p:spPr>
            <a:xfrm>
              <a:off x="486513" y="2322384"/>
              <a:ext cx="3439236" cy="1932358"/>
            </a:xfrm>
            <a:prstGeom prst="rect">
              <a:avLst/>
            </a:prstGeom>
            <a:noFill/>
          </p:spPr>
          <p:txBody>
            <a:bodyPr wrap="square" lIns="134464" tIns="107571" rIns="134464" bIns="107571" rtlCol="0">
              <a:spAutoFit/>
            </a:bodyPr>
            <a:lstStyle/>
            <a:p>
              <a:pPr algn="ctr" defTabSz="685736">
                <a:lnSpc>
                  <a:spcPct val="90000"/>
                </a:lnSpc>
                <a:spcAft>
                  <a:spcPts val="441"/>
                </a:spcAft>
              </a:pPr>
              <a:r>
                <a:rPr lang="en-US" sz="8455" spc="-368" dirty="0" smtClean="0">
                  <a:ln w="25400">
                    <a:noFill/>
                  </a:ln>
                  <a:solidFill>
                    <a:srgbClr val="FFFFFF"/>
                  </a:solidFill>
                  <a:latin typeface="Corbel" charset="0"/>
                  <a:ea typeface="Corbel" charset="0"/>
                  <a:cs typeface="Corbel" charset="0"/>
                </a:rPr>
                <a:t>7%</a:t>
              </a:r>
              <a:endParaRPr lang="en-US" sz="6470" spc="-368" dirty="0">
                <a:ln w="25400">
                  <a:noFill/>
                </a:ln>
                <a:solidFill>
                  <a:srgbClr val="FFFFFF"/>
                </a:solidFill>
                <a:latin typeface="Corbel" charset="0"/>
                <a:ea typeface="Corbel" charset="0"/>
                <a:cs typeface="Corbel" charset="0"/>
              </a:endParaRPr>
            </a:p>
          </p:txBody>
        </p:sp>
        <p:sp>
          <p:nvSpPr>
            <p:cNvPr id="22" name="Freeform 102"/>
            <p:cNvSpPr>
              <a:spLocks/>
            </p:cNvSpPr>
            <p:nvPr/>
          </p:nvSpPr>
          <p:spPr bwMode="black">
            <a:xfrm>
              <a:off x="734834" y="2867106"/>
              <a:ext cx="503415" cy="686951"/>
            </a:xfrm>
            <a:custGeom>
              <a:avLst/>
              <a:gdLst>
                <a:gd name="T0" fmla="*/ 37 w 96"/>
                <a:gd name="T1" fmla="*/ 45 h 131"/>
                <a:gd name="T2" fmla="*/ 0 w 96"/>
                <a:gd name="T3" fmla="*/ 83 h 131"/>
                <a:gd name="T4" fmla="*/ 0 w 96"/>
                <a:gd name="T5" fmla="*/ 52 h 131"/>
                <a:gd name="T6" fmla="*/ 48 w 96"/>
                <a:gd name="T7" fmla="*/ 0 h 131"/>
                <a:gd name="T8" fmla="*/ 96 w 96"/>
                <a:gd name="T9" fmla="*/ 52 h 131"/>
                <a:gd name="T10" fmla="*/ 96 w 96"/>
                <a:gd name="T11" fmla="*/ 83 h 131"/>
                <a:gd name="T12" fmla="*/ 60 w 96"/>
                <a:gd name="T13" fmla="*/ 45 h 131"/>
                <a:gd name="T14" fmla="*/ 60 w 96"/>
                <a:gd name="T15" fmla="*/ 131 h 131"/>
                <a:gd name="T16" fmla="*/ 37 w 96"/>
                <a:gd name="T17" fmla="*/ 131 h 131"/>
                <a:gd name="T18" fmla="*/ 37 w 96"/>
                <a:gd name="T19" fmla="*/ 4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31">
                  <a:moveTo>
                    <a:pt x="37" y="45"/>
                  </a:moveTo>
                  <a:lnTo>
                    <a:pt x="0" y="83"/>
                  </a:lnTo>
                  <a:lnTo>
                    <a:pt x="0" y="52"/>
                  </a:lnTo>
                  <a:lnTo>
                    <a:pt x="48" y="0"/>
                  </a:lnTo>
                  <a:lnTo>
                    <a:pt x="96" y="52"/>
                  </a:lnTo>
                  <a:lnTo>
                    <a:pt x="96" y="83"/>
                  </a:lnTo>
                  <a:lnTo>
                    <a:pt x="60" y="45"/>
                  </a:lnTo>
                  <a:lnTo>
                    <a:pt x="60" y="131"/>
                  </a:lnTo>
                  <a:lnTo>
                    <a:pt x="37" y="131"/>
                  </a:lnTo>
                  <a:lnTo>
                    <a:pt x="37" y="45"/>
                  </a:lnTo>
                  <a:close/>
                </a:path>
              </a:pathLst>
            </a:custGeom>
            <a:solidFill>
              <a:srgbClr val="FFFFFF"/>
            </a:solidFill>
            <a:ln>
              <a:noFill/>
            </a:ln>
            <a:extLst/>
          </p:spPr>
          <p:txBody>
            <a:bodyPr vert="horz" wrap="square" lIns="67232" tIns="33616" rIns="67232" bIns="33616" numCol="1" anchor="t" anchorCtr="0" compatLnSpc="1">
              <a:prstTxWarp prst="textNoShape">
                <a:avLst/>
              </a:prstTxWarp>
            </a:bodyPr>
            <a:lstStyle/>
            <a:p>
              <a:pPr defTabSz="685736"/>
              <a:endParaRPr lang="en-US" sz="1324">
                <a:solidFill>
                  <a:srgbClr val="2F2F2F"/>
                </a:solidFill>
                <a:latin typeface="Corbel" charset="0"/>
                <a:ea typeface="Corbel" charset="0"/>
                <a:cs typeface="Corbel" charset="0"/>
              </a:endParaRPr>
            </a:p>
          </p:txBody>
        </p:sp>
      </p:grpSp>
      <p:grpSp>
        <p:nvGrpSpPr>
          <p:cNvPr id="6" name="Group 5"/>
          <p:cNvGrpSpPr/>
          <p:nvPr/>
        </p:nvGrpSpPr>
        <p:grpSpPr>
          <a:xfrm>
            <a:off x="4998685" y="3204616"/>
            <a:ext cx="2577179" cy="1420778"/>
            <a:chOff x="4725809" y="2322384"/>
            <a:chExt cx="3505143" cy="1932358"/>
          </a:xfrm>
        </p:grpSpPr>
        <p:sp>
          <p:nvSpPr>
            <p:cNvPr id="41" name="TextBox 40"/>
            <p:cNvSpPr txBox="1"/>
            <p:nvPr/>
          </p:nvSpPr>
          <p:spPr>
            <a:xfrm>
              <a:off x="4791717" y="2322384"/>
              <a:ext cx="3439235" cy="1932358"/>
            </a:xfrm>
            <a:prstGeom prst="rect">
              <a:avLst/>
            </a:prstGeom>
            <a:noFill/>
          </p:spPr>
          <p:txBody>
            <a:bodyPr wrap="square" lIns="134464" tIns="107571" rIns="134464" bIns="107571" rtlCol="0">
              <a:spAutoFit/>
            </a:bodyPr>
            <a:lstStyle/>
            <a:p>
              <a:pPr algn="ctr" defTabSz="685736">
                <a:lnSpc>
                  <a:spcPct val="90000"/>
                </a:lnSpc>
                <a:spcAft>
                  <a:spcPts val="441"/>
                </a:spcAft>
              </a:pPr>
              <a:r>
                <a:rPr lang="en-US" sz="8455" spc="-735" dirty="0">
                  <a:ln w="25400">
                    <a:noFill/>
                  </a:ln>
                  <a:solidFill>
                    <a:srgbClr val="FFFFFF"/>
                  </a:solidFill>
                  <a:latin typeface="Corbel" charset="0"/>
                  <a:ea typeface="Corbel" charset="0"/>
                  <a:cs typeface="Corbel" charset="0"/>
                </a:rPr>
                <a:t>1</a:t>
              </a:r>
              <a:r>
                <a:rPr lang="en-US" sz="8455" spc="-147" dirty="0">
                  <a:ln w="25400">
                    <a:noFill/>
                  </a:ln>
                  <a:solidFill>
                    <a:srgbClr val="FFFFFF"/>
                  </a:solidFill>
                  <a:latin typeface="Corbel" charset="0"/>
                  <a:ea typeface="Corbel" charset="0"/>
                  <a:cs typeface="Corbel" charset="0"/>
                </a:rPr>
                <a:t>0%</a:t>
              </a:r>
              <a:endParaRPr lang="en-US" sz="6470" spc="-147" dirty="0">
                <a:ln w="25400">
                  <a:noFill/>
                </a:ln>
                <a:solidFill>
                  <a:srgbClr val="FFFFFF"/>
                </a:solidFill>
                <a:latin typeface="Corbel" charset="0"/>
                <a:ea typeface="Corbel" charset="0"/>
                <a:cs typeface="Corbel" charset="0"/>
              </a:endParaRPr>
            </a:p>
          </p:txBody>
        </p:sp>
        <p:sp>
          <p:nvSpPr>
            <p:cNvPr id="23" name="Freeform 102"/>
            <p:cNvSpPr>
              <a:spLocks/>
            </p:cNvSpPr>
            <p:nvPr/>
          </p:nvSpPr>
          <p:spPr bwMode="black">
            <a:xfrm>
              <a:off x="4725809" y="2867106"/>
              <a:ext cx="503415" cy="686951"/>
            </a:xfrm>
            <a:custGeom>
              <a:avLst/>
              <a:gdLst>
                <a:gd name="T0" fmla="*/ 37 w 96"/>
                <a:gd name="T1" fmla="*/ 45 h 131"/>
                <a:gd name="T2" fmla="*/ 0 w 96"/>
                <a:gd name="T3" fmla="*/ 83 h 131"/>
                <a:gd name="T4" fmla="*/ 0 w 96"/>
                <a:gd name="T5" fmla="*/ 52 h 131"/>
                <a:gd name="T6" fmla="*/ 48 w 96"/>
                <a:gd name="T7" fmla="*/ 0 h 131"/>
                <a:gd name="T8" fmla="*/ 96 w 96"/>
                <a:gd name="T9" fmla="*/ 52 h 131"/>
                <a:gd name="T10" fmla="*/ 96 w 96"/>
                <a:gd name="T11" fmla="*/ 83 h 131"/>
                <a:gd name="T12" fmla="*/ 60 w 96"/>
                <a:gd name="T13" fmla="*/ 45 h 131"/>
                <a:gd name="T14" fmla="*/ 60 w 96"/>
                <a:gd name="T15" fmla="*/ 131 h 131"/>
                <a:gd name="T16" fmla="*/ 37 w 96"/>
                <a:gd name="T17" fmla="*/ 131 h 131"/>
                <a:gd name="T18" fmla="*/ 37 w 96"/>
                <a:gd name="T19" fmla="*/ 4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31">
                  <a:moveTo>
                    <a:pt x="37" y="45"/>
                  </a:moveTo>
                  <a:lnTo>
                    <a:pt x="0" y="83"/>
                  </a:lnTo>
                  <a:lnTo>
                    <a:pt x="0" y="52"/>
                  </a:lnTo>
                  <a:lnTo>
                    <a:pt x="48" y="0"/>
                  </a:lnTo>
                  <a:lnTo>
                    <a:pt x="96" y="52"/>
                  </a:lnTo>
                  <a:lnTo>
                    <a:pt x="96" y="83"/>
                  </a:lnTo>
                  <a:lnTo>
                    <a:pt x="60" y="45"/>
                  </a:lnTo>
                  <a:lnTo>
                    <a:pt x="60" y="131"/>
                  </a:lnTo>
                  <a:lnTo>
                    <a:pt x="37" y="131"/>
                  </a:lnTo>
                  <a:lnTo>
                    <a:pt x="37" y="45"/>
                  </a:lnTo>
                  <a:close/>
                </a:path>
              </a:pathLst>
            </a:custGeom>
            <a:solidFill>
              <a:srgbClr val="FFFFFF"/>
            </a:solidFill>
            <a:ln>
              <a:noFill/>
            </a:ln>
            <a:extLst/>
          </p:spPr>
          <p:txBody>
            <a:bodyPr vert="horz" wrap="square" lIns="67232" tIns="33616" rIns="67232" bIns="33616" numCol="1" anchor="t" anchorCtr="0" compatLnSpc="1">
              <a:prstTxWarp prst="textNoShape">
                <a:avLst/>
              </a:prstTxWarp>
            </a:bodyPr>
            <a:lstStyle/>
            <a:p>
              <a:pPr defTabSz="685736"/>
              <a:endParaRPr lang="en-US" sz="1324">
                <a:solidFill>
                  <a:srgbClr val="2F2F2F"/>
                </a:solidFill>
                <a:latin typeface="Corbel" charset="0"/>
                <a:ea typeface="Corbel" charset="0"/>
                <a:cs typeface="Corbel" charset="0"/>
              </a:endParaRPr>
            </a:p>
          </p:txBody>
        </p:sp>
      </p:grpSp>
      <p:grpSp>
        <p:nvGrpSpPr>
          <p:cNvPr id="7" name="Group 6"/>
          <p:cNvGrpSpPr/>
          <p:nvPr/>
        </p:nvGrpSpPr>
        <p:grpSpPr>
          <a:xfrm>
            <a:off x="7996104" y="3204616"/>
            <a:ext cx="2643467" cy="1420778"/>
            <a:chOff x="8802509" y="2322384"/>
            <a:chExt cx="3595298" cy="1932358"/>
          </a:xfrm>
        </p:grpSpPr>
        <p:sp>
          <p:nvSpPr>
            <p:cNvPr id="38" name="TextBox 37"/>
            <p:cNvSpPr txBox="1"/>
            <p:nvPr/>
          </p:nvSpPr>
          <p:spPr>
            <a:xfrm>
              <a:off x="8958571" y="2322384"/>
              <a:ext cx="3439236" cy="1932358"/>
            </a:xfrm>
            <a:prstGeom prst="rect">
              <a:avLst/>
            </a:prstGeom>
            <a:noFill/>
          </p:spPr>
          <p:txBody>
            <a:bodyPr wrap="square" lIns="134464" tIns="107571" rIns="134464" bIns="107571" rtlCol="0">
              <a:spAutoFit/>
            </a:bodyPr>
            <a:lstStyle/>
            <a:p>
              <a:pPr algn="ctr" defTabSz="685736">
                <a:lnSpc>
                  <a:spcPct val="90000"/>
                </a:lnSpc>
                <a:spcAft>
                  <a:spcPts val="441"/>
                </a:spcAft>
              </a:pPr>
              <a:r>
                <a:rPr lang="en-US" sz="8455" spc="-368" dirty="0" smtClean="0">
                  <a:ln w="25400">
                    <a:noFill/>
                  </a:ln>
                  <a:solidFill>
                    <a:srgbClr val="FFFFFF"/>
                  </a:solidFill>
                  <a:latin typeface="Corbel" charset="0"/>
                  <a:ea typeface="Corbel" charset="0"/>
                  <a:cs typeface="Corbel" charset="0"/>
                </a:rPr>
                <a:t>3</a:t>
              </a:r>
              <a:r>
                <a:rPr lang="en-US" sz="8455" spc="-147" dirty="0" smtClean="0">
                  <a:ln w="25400">
                    <a:noFill/>
                  </a:ln>
                  <a:solidFill>
                    <a:srgbClr val="FFFFFF"/>
                  </a:solidFill>
                  <a:latin typeface="Corbel" charset="0"/>
                  <a:ea typeface="Corbel" charset="0"/>
                  <a:cs typeface="Corbel" charset="0"/>
                </a:rPr>
                <a:t>0</a:t>
              </a:r>
              <a:r>
                <a:rPr lang="en-US" sz="8455" spc="-147" dirty="0">
                  <a:ln w="25400">
                    <a:noFill/>
                  </a:ln>
                  <a:solidFill>
                    <a:srgbClr val="FFFFFF"/>
                  </a:solidFill>
                  <a:latin typeface="Corbel" charset="0"/>
                  <a:ea typeface="Corbel" charset="0"/>
                  <a:cs typeface="Corbel" charset="0"/>
                </a:rPr>
                <a:t>%</a:t>
              </a:r>
              <a:endParaRPr lang="en-US" sz="6470" spc="-147" dirty="0">
                <a:ln w="25400">
                  <a:noFill/>
                </a:ln>
                <a:solidFill>
                  <a:srgbClr val="FFFFFF"/>
                </a:solidFill>
                <a:latin typeface="Corbel" charset="0"/>
                <a:ea typeface="Corbel" charset="0"/>
                <a:cs typeface="Corbel" charset="0"/>
              </a:endParaRPr>
            </a:p>
          </p:txBody>
        </p:sp>
        <p:sp>
          <p:nvSpPr>
            <p:cNvPr id="24" name="Freeform 102"/>
            <p:cNvSpPr>
              <a:spLocks/>
            </p:cNvSpPr>
            <p:nvPr/>
          </p:nvSpPr>
          <p:spPr bwMode="black">
            <a:xfrm>
              <a:off x="8802509" y="2867106"/>
              <a:ext cx="503415" cy="686951"/>
            </a:xfrm>
            <a:custGeom>
              <a:avLst/>
              <a:gdLst>
                <a:gd name="T0" fmla="*/ 37 w 96"/>
                <a:gd name="T1" fmla="*/ 45 h 131"/>
                <a:gd name="T2" fmla="*/ 0 w 96"/>
                <a:gd name="T3" fmla="*/ 83 h 131"/>
                <a:gd name="T4" fmla="*/ 0 w 96"/>
                <a:gd name="T5" fmla="*/ 52 h 131"/>
                <a:gd name="T6" fmla="*/ 48 w 96"/>
                <a:gd name="T7" fmla="*/ 0 h 131"/>
                <a:gd name="T8" fmla="*/ 96 w 96"/>
                <a:gd name="T9" fmla="*/ 52 h 131"/>
                <a:gd name="T10" fmla="*/ 96 w 96"/>
                <a:gd name="T11" fmla="*/ 83 h 131"/>
                <a:gd name="T12" fmla="*/ 60 w 96"/>
                <a:gd name="T13" fmla="*/ 45 h 131"/>
                <a:gd name="T14" fmla="*/ 60 w 96"/>
                <a:gd name="T15" fmla="*/ 131 h 131"/>
                <a:gd name="T16" fmla="*/ 37 w 96"/>
                <a:gd name="T17" fmla="*/ 131 h 131"/>
                <a:gd name="T18" fmla="*/ 37 w 96"/>
                <a:gd name="T19" fmla="*/ 4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31">
                  <a:moveTo>
                    <a:pt x="37" y="45"/>
                  </a:moveTo>
                  <a:lnTo>
                    <a:pt x="0" y="83"/>
                  </a:lnTo>
                  <a:lnTo>
                    <a:pt x="0" y="52"/>
                  </a:lnTo>
                  <a:lnTo>
                    <a:pt x="48" y="0"/>
                  </a:lnTo>
                  <a:lnTo>
                    <a:pt x="96" y="52"/>
                  </a:lnTo>
                  <a:lnTo>
                    <a:pt x="96" y="83"/>
                  </a:lnTo>
                  <a:lnTo>
                    <a:pt x="60" y="45"/>
                  </a:lnTo>
                  <a:lnTo>
                    <a:pt x="60" y="131"/>
                  </a:lnTo>
                  <a:lnTo>
                    <a:pt x="37" y="131"/>
                  </a:lnTo>
                  <a:lnTo>
                    <a:pt x="37" y="45"/>
                  </a:lnTo>
                  <a:close/>
                </a:path>
              </a:pathLst>
            </a:custGeom>
            <a:solidFill>
              <a:srgbClr val="FFFFFF"/>
            </a:solidFill>
            <a:ln>
              <a:noFill/>
            </a:ln>
            <a:extLst/>
          </p:spPr>
          <p:txBody>
            <a:bodyPr vert="horz" wrap="square" lIns="67232" tIns="33616" rIns="67232" bIns="33616" numCol="1" anchor="t" anchorCtr="0" compatLnSpc="1">
              <a:prstTxWarp prst="textNoShape">
                <a:avLst/>
              </a:prstTxWarp>
            </a:bodyPr>
            <a:lstStyle/>
            <a:p>
              <a:pPr defTabSz="685736"/>
              <a:endParaRPr lang="en-US" sz="1324">
                <a:solidFill>
                  <a:srgbClr val="2F2F2F"/>
                </a:solidFill>
                <a:latin typeface="Corbel" charset="0"/>
                <a:ea typeface="Corbel" charset="0"/>
                <a:cs typeface="Corbel" charset="0"/>
              </a:endParaRPr>
            </a:p>
          </p:txBody>
        </p:sp>
      </p:grpSp>
      <p:sp>
        <p:nvSpPr>
          <p:cNvPr id="28" name="Title 7"/>
          <p:cNvSpPr txBox="1">
            <a:spLocks/>
          </p:cNvSpPr>
          <p:nvPr/>
        </p:nvSpPr>
        <p:spPr>
          <a:xfrm>
            <a:off x="1055335" y="319449"/>
            <a:ext cx="7886700" cy="994172"/>
          </a:xfrm>
          <a:prstGeom prst="rect">
            <a:avLst/>
          </a:prstGeom>
          <a:effectLst/>
        </p:spPr>
        <p:txBody>
          <a:bodyPr vert="horz" lIns="91440" tIns="45720" rIns="91440" bIns="45720" rtlCol="0" anchor="b">
            <a:normAutofit/>
          </a:bodyPr>
          <a:lstStyle>
            <a:lvl1pPr algn="ctr" defTabSz="685800" rtl="0" eaLnBrk="1" latinLnBrk="0" hangingPunct="1">
              <a:lnSpc>
                <a:spcPct val="90000"/>
              </a:lnSpc>
              <a:spcBef>
                <a:spcPct val="0"/>
              </a:spcBef>
              <a:buNone/>
              <a:defRPr sz="4500" b="1" kern="1200">
                <a:solidFill>
                  <a:srgbClr val="104094"/>
                </a:solidFill>
                <a:latin typeface="Phi  Roman" charset="0"/>
                <a:ea typeface="Phi  Roman" charset="0"/>
                <a:cs typeface="Phi  Roman" charset="0"/>
              </a:defRPr>
            </a:lvl1pPr>
          </a:lstStyle>
          <a:p>
            <a:pPr algn="l"/>
            <a:endParaRPr lang="en-US" sz="2600" dirty="0">
              <a:latin typeface="Corbel" charset="0"/>
              <a:ea typeface="Corbel" charset="0"/>
              <a:cs typeface="Corbel" charset="0"/>
            </a:endParaRPr>
          </a:p>
        </p:txBody>
      </p:sp>
      <p:sp>
        <p:nvSpPr>
          <p:cNvPr id="8" name="Rectangle 7"/>
          <p:cNvSpPr/>
          <p:nvPr/>
        </p:nvSpPr>
        <p:spPr>
          <a:xfrm>
            <a:off x="320065" y="402224"/>
            <a:ext cx="9572319" cy="1077218"/>
          </a:xfrm>
          <a:prstGeom prst="rect">
            <a:avLst/>
          </a:prstGeom>
        </p:spPr>
        <p:txBody>
          <a:bodyPr wrap="square">
            <a:spAutoFit/>
          </a:bodyPr>
          <a:lstStyle/>
          <a:p>
            <a:r>
              <a:rPr lang="en-US" sz="3200" dirty="0">
                <a:latin typeface="+mj-lt"/>
                <a:ea typeface="+mj-ea"/>
                <a:cs typeface="+mj-cs"/>
              </a:rPr>
              <a:t>Why Sell StreamOne Enterprise Cloud Platform?  Addressing the Challenges of Uncontrolled IT.</a:t>
            </a:r>
          </a:p>
        </p:txBody>
      </p:sp>
    </p:spTree>
    <p:extLst>
      <p:ext uri="{BB962C8B-B14F-4D97-AF65-F5344CB8AC3E}">
        <p14:creationId xmlns:p14="http://schemas.microsoft.com/office/powerpoint/2010/main" val="40509389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25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ppt_x"/>
                                          </p:val>
                                        </p:tav>
                                        <p:tav tm="100000">
                                          <p:val>
                                            <p:strVal val="#ppt_x"/>
                                          </p:val>
                                        </p:tav>
                                      </p:tavLst>
                                    </p:anim>
                                    <p:anim calcmode="lin" valueType="num">
                                      <p:cBhvr additive="base">
                                        <p:cTn id="13" dur="500" fill="hold"/>
                                        <p:tgtEl>
                                          <p:spTgt spid="4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25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ppt_x"/>
                                          </p:val>
                                        </p:tav>
                                        <p:tav tm="100000">
                                          <p:val>
                                            <p:strVal val="#ppt_x"/>
                                          </p:val>
                                        </p:tav>
                                      </p:tavLst>
                                    </p:anim>
                                    <p:anim calcmode="lin" valueType="num">
                                      <p:cBhvr additive="base">
                                        <p:cTn id="17" dur="500" fill="hold"/>
                                        <p:tgtEl>
                                          <p:spTgt spid="3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25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ppt_x"/>
                                          </p:val>
                                        </p:tav>
                                        <p:tav tm="100000">
                                          <p:val>
                                            <p:strVal val="#ppt_x"/>
                                          </p:val>
                                        </p:tav>
                                      </p:tavLst>
                                    </p:anim>
                                    <p:anim calcmode="lin" valueType="num">
                                      <p:cBhvr additive="base">
                                        <p:cTn id="21" dur="500" fill="hold"/>
                                        <p:tgtEl>
                                          <p:spTgt spid="36"/>
                                        </p:tgtEl>
                                        <p:attrNameLst>
                                          <p:attrName>ppt_y</p:attrName>
                                        </p:attrNameLst>
                                      </p:cBhvr>
                                      <p:tavLst>
                                        <p:tav tm="0">
                                          <p:val>
                                            <p:strVal val="1+#ppt_h/2"/>
                                          </p:val>
                                        </p:tav>
                                        <p:tav tm="100000">
                                          <p:val>
                                            <p:strVal val="#ppt_y"/>
                                          </p:val>
                                        </p:tav>
                                      </p:tavLst>
                                    </p:anim>
                                  </p:childTnLst>
                                </p:cTn>
                              </p:par>
                              <p:par>
                                <p:cTn id="22" presetID="22" presetClass="entr" presetSubtype="4" fill="hold" nodeType="withEffect">
                                  <p:stCondLst>
                                    <p:cond delay="50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par>
                                <p:cTn id="25" presetID="22" presetClass="entr" presetSubtype="4" fill="hold" nodeType="withEffect">
                                  <p:stCondLst>
                                    <p:cond delay="50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nodeType="withEffect">
                                  <p:stCondLst>
                                    <p:cond delay="50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22" presetClass="entr" presetSubtype="1" fill="hold" grpId="0" nodeType="withEffect">
                                  <p:stCondLst>
                                    <p:cond delay="500"/>
                                  </p:stCondLst>
                                  <p:childTnLst>
                                    <p:set>
                                      <p:cBhvr>
                                        <p:cTn id="32" dur="1" fill="hold">
                                          <p:stCondLst>
                                            <p:cond delay="0"/>
                                          </p:stCondLst>
                                        </p:cTn>
                                        <p:tgtEl>
                                          <p:spTgt spid="48"/>
                                        </p:tgtEl>
                                        <p:attrNameLst>
                                          <p:attrName>style.visibility</p:attrName>
                                        </p:attrNameLst>
                                      </p:cBhvr>
                                      <p:to>
                                        <p:strVal val="visible"/>
                                      </p:to>
                                    </p:set>
                                    <p:animEffect transition="in" filter="wipe(up)">
                                      <p:cBhvr>
                                        <p:cTn id="33" dur="500"/>
                                        <p:tgtEl>
                                          <p:spTgt spid="48"/>
                                        </p:tgtEl>
                                      </p:cBhvr>
                                    </p:animEffect>
                                  </p:childTnLst>
                                </p:cTn>
                              </p:par>
                              <p:par>
                                <p:cTn id="34" presetID="22" presetClass="entr" presetSubtype="1" fill="hold" grpId="0" nodeType="withEffect">
                                  <p:stCondLst>
                                    <p:cond delay="500"/>
                                  </p:stCondLst>
                                  <p:childTnLst>
                                    <p:set>
                                      <p:cBhvr>
                                        <p:cTn id="35" dur="1" fill="hold">
                                          <p:stCondLst>
                                            <p:cond delay="0"/>
                                          </p:stCondLst>
                                        </p:cTn>
                                        <p:tgtEl>
                                          <p:spTgt spid="40"/>
                                        </p:tgtEl>
                                        <p:attrNameLst>
                                          <p:attrName>style.visibility</p:attrName>
                                        </p:attrNameLst>
                                      </p:cBhvr>
                                      <p:to>
                                        <p:strVal val="visible"/>
                                      </p:to>
                                    </p:set>
                                    <p:animEffect transition="in" filter="wipe(up)">
                                      <p:cBhvr>
                                        <p:cTn id="36" dur="500"/>
                                        <p:tgtEl>
                                          <p:spTgt spid="40"/>
                                        </p:tgtEl>
                                      </p:cBhvr>
                                    </p:animEffect>
                                  </p:childTnLst>
                                </p:cTn>
                              </p:par>
                              <p:par>
                                <p:cTn id="37" presetID="22" presetClass="entr" presetSubtype="1" fill="hold" grpId="0" nodeType="withEffect">
                                  <p:stCondLst>
                                    <p:cond delay="50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9" grpId="0" animBg="1"/>
      <p:bldP spid="40" grpId="0"/>
      <p:bldP spid="47" grpId="0" animBg="1"/>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8170" y="772177"/>
            <a:ext cx="8323030" cy="2493043"/>
          </a:xfrm>
        </p:spPr>
        <p:txBody>
          <a:bodyPr>
            <a:normAutofit/>
          </a:bodyPr>
          <a:lstStyle/>
          <a:p>
            <a:pPr algn="ctr"/>
            <a:r>
              <a:rPr lang="en-US" sz="3600" dirty="0" smtClean="0">
                <a:solidFill>
                  <a:srgbClr val="0E4095"/>
                </a:solidFill>
                <a:latin typeface="Corbel" charset="0"/>
                <a:ea typeface="Corbel" charset="0"/>
                <a:cs typeface="Corbel" charset="0"/>
              </a:rPr>
              <a:t>Prescribing the Solution to Address Customer Uncontrolled IT Challenges</a:t>
            </a:r>
            <a:endParaRPr lang="en-US" sz="3600" dirty="0">
              <a:solidFill>
                <a:srgbClr val="0E4095"/>
              </a:solidFill>
              <a:latin typeface="Corbel" charset="0"/>
              <a:ea typeface="Corbel" charset="0"/>
              <a:cs typeface="Corbel" charset="0"/>
            </a:endParaRPr>
          </a:p>
        </p:txBody>
      </p:sp>
      <p:sp>
        <p:nvSpPr>
          <p:cNvPr id="3" name="Subtitle 2"/>
          <p:cNvSpPr>
            <a:spLocks noGrp="1"/>
          </p:cNvSpPr>
          <p:nvPr>
            <p:ph type="subTitle" idx="1"/>
          </p:nvPr>
        </p:nvSpPr>
        <p:spPr>
          <a:xfrm>
            <a:off x="1752601" y="3505201"/>
            <a:ext cx="7848600" cy="1028097"/>
          </a:xfrm>
        </p:spPr>
        <p:txBody>
          <a:bodyPr>
            <a:noAutofit/>
          </a:bodyPr>
          <a:lstStyle/>
          <a:p>
            <a:pPr algn="ctr"/>
            <a:r>
              <a:rPr lang="en-US" sz="2000" b="0" dirty="0" smtClean="0">
                <a:solidFill>
                  <a:srgbClr val="0E4095"/>
                </a:solidFill>
              </a:rPr>
              <a:t>By </a:t>
            </a:r>
            <a:r>
              <a:rPr lang="en-US" sz="2000" b="0" dirty="0">
                <a:solidFill>
                  <a:srgbClr val="0E4095"/>
                </a:solidFill>
              </a:rPr>
              <a:t>bringing together </a:t>
            </a:r>
            <a:r>
              <a:rPr lang="en-US" sz="2000" b="0" dirty="0" smtClean="0">
                <a:solidFill>
                  <a:srgbClr val="0E4095"/>
                </a:solidFill>
              </a:rPr>
              <a:t>StreamOne Enterprise Solutions Cloud Platform value-added Cloud Services and Education Services , Tech Data is your single source for addressing your customers’ Azure  cloud control needs.</a:t>
            </a:r>
            <a:endParaRPr lang="en-US" sz="2000" b="0" dirty="0">
              <a:solidFill>
                <a:srgbClr val="0E4095"/>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0570" y="6019800"/>
            <a:ext cx="3505200" cy="1054904"/>
          </a:xfrm>
          <a:prstGeom prst="rect">
            <a:avLst/>
          </a:prstGeom>
        </p:spPr>
      </p:pic>
    </p:spTree>
    <p:extLst>
      <p:ext uri="{BB962C8B-B14F-4D97-AF65-F5344CB8AC3E}">
        <p14:creationId xmlns:p14="http://schemas.microsoft.com/office/powerpoint/2010/main" val="2089239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a:themeElements>
    <a:clrScheme name="New TD Revised">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Custom 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EFFFF"/>
      </a:hlink>
      <a:folHlink>
        <a:srgbClr val="FFFCF8"/>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Body">
  <a:themeElements>
    <a:clrScheme name="TD Colorful">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a:themeElements>
    <a:clrScheme name="New TD Revised">
      <a:dk1>
        <a:srgbClr val="1F2A44"/>
      </a:dk1>
      <a:lt1>
        <a:sysClr val="window" lastClr="FFFFFF"/>
      </a:lt1>
      <a:dk2>
        <a:srgbClr val="00558C"/>
      </a:dk2>
      <a:lt2>
        <a:srgbClr val="00B1E2"/>
      </a:lt2>
      <a:accent1>
        <a:srgbClr val="1F2A44"/>
      </a:accent1>
      <a:accent2>
        <a:srgbClr val="00558C"/>
      </a:accent2>
      <a:accent3>
        <a:srgbClr val="00B1E2"/>
      </a:accent3>
      <a:accent4>
        <a:srgbClr val="CCD814"/>
      </a:accent4>
      <a:accent5>
        <a:srgbClr val="EEDC00"/>
      </a:accent5>
      <a:accent6>
        <a:srgbClr val="FFB81C"/>
      </a:accent6>
      <a:hlink>
        <a:srgbClr val="00B1E2"/>
      </a:hlink>
      <a:folHlink>
        <a:srgbClr val="CCD814"/>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genda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ntent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ontent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Content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Smart Art Placehol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Pie Chart with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_Body">
  <a:themeElements>
    <a:clrScheme name="Custom 2">
      <a:dk1>
        <a:srgbClr val="212121"/>
      </a:dk1>
      <a:lt1>
        <a:srgbClr val="FFFFFF"/>
      </a:lt1>
      <a:dk2>
        <a:srgbClr val="00548B"/>
      </a:dk2>
      <a:lt2>
        <a:srgbClr val="E0E0E0"/>
      </a:lt2>
      <a:accent1>
        <a:srgbClr val="ABE3F7"/>
      </a:accent1>
      <a:accent2>
        <a:srgbClr val="00AFD7"/>
      </a:accent2>
      <a:accent3>
        <a:srgbClr val="00548B"/>
      </a:accent3>
      <a:accent4>
        <a:srgbClr val="FBAC18"/>
      </a:accent4>
      <a:accent5>
        <a:srgbClr val="8DC53E"/>
      </a:accent5>
      <a:accent6>
        <a:srgbClr val="D4DF22"/>
      </a:accent6>
      <a:hlink>
        <a:srgbClr val="00AFD7"/>
      </a:hlink>
      <a:folHlink>
        <a:srgbClr val="00558C"/>
      </a:folHlink>
    </a:clrScheme>
    <a:fontScheme name="Rebrand 2017">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latin typeface="+mj-lt"/>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20251</TotalTime>
  <Words>1911</Words>
  <Application>Microsoft Office PowerPoint</Application>
  <PresentationFormat>Widescreen</PresentationFormat>
  <Paragraphs>212</Paragraphs>
  <Slides>18</Slides>
  <Notes>12</Notes>
  <HiddenSlides>0</HiddenSlides>
  <MMClips>0</MMClips>
  <ScaleCrop>false</ScaleCrop>
  <HeadingPairs>
    <vt:vector size="6" baseType="variant">
      <vt:variant>
        <vt:lpstr>Fonts Used</vt:lpstr>
      </vt:variant>
      <vt:variant>
        <vt:i4>13</vt:i4>
      </vt:variant>
      <vt:variant>
        <vt:lpstr>Theme</vt:lpstr>
      </vt:variant>
      <vt:variant>
        <vt:i4>11</vt:i4>
      </vt:variant>
      <vt:variant>
        <vt:lpstr>Slide Titles</vt:lpstr>
      </vt:variant>
      <vt:variant>
        <vt:i4>18</vt:i4>
      </vt:variant>
    </vt:vector>
  </HeadingPairs>
  <TitlesOfParts>
    <vt:vector size="42" baseType="lpstr">
      <vt:lpstr>Helvetica Neue</vt:lpstr>
      <vt:lpstr>Helvetica Neue Light</vt:lpstr>
      <vt:lpstr>Helvetica Neue Thin</vt:lpstr>
      <vt:lpstr>Open Sans</vt:lpstr>
      <vt:lpstr>PMingLiU</vt:lpstr>
      <vt:lpstr>Arial</vt:lpstr>
      <vt:lpstr>Calibri</vt:lpstr>
      <vt:lpstr>Calibri Light</vt:lpstr>
      <vt:lpstr>Corbel</vt:lpstr>
      <vt:lpstr>Times New Roman</vt:lpstr>
      <vt:lpstr>Webdings</vt:lpstr>
      <vt:lpstr>Wingdings</vt:lpstr>
      <vt:lpstr>Work Sans Light</vt:lpstr>
      <vt:lpstr>Title Slide</vt:lpstr>
      <vt:lpstr>Divider</vt:lpstr>
      <vt:lpstr>Agenda </vt:lpstr>
      <vt:lpstr>Content Text</vt:lpstr>
      <vt:lpstr>1_Content Text</vt:lpstr>
      <vt:lpstr>2_Content Text</vt:lpstr>
      <vt:lpstr>Smart Art Placeholder</vt:lpstr>
      <vt:lpstr>Pie Chart with image</vt:lpstr>
      <vt:lpstr>2_Body</vt:lpstr>
      <vt:lpstr>Office Theme</vt:lpstr>
      <vt:lpstr>Body</vt:lpstr>
      <vt:lpstr>Azure Partner Information Kit</vt:lpstr>
      <vt:lpstr>Introduce the Info Kit</vt:lpstr>
      <vt:lpstr>Why Azure Cloud Control with StreamOne Enterprise Solutions Cloud Platform?</vt:lpstr>
      <vt:lpstr>Why Sell StreamOne Enterprise Solutions Cloud Platform?  Addressing the Challenges of Uncontrolled IT.</vt:lpstr>
      <vt:lpstr>Why Sell StreamOne Enterprise Solutions Cloud Platform?  Addressing the Challenges of Uncontrolled IT.</vt:lpstr>
      <vt:lpstr>Why Sell StreamOne Enterprise Solutions Cloud Platform?  Addressing the Challenges of Uncontrolled IT.</vt:lpstr>
      <vt:lpstr>Why Sell StreamOne Enterprise Solutions Cloud Platform?  Addressing the Challenges of Uncontrolled IT.</vt:lpstr>
      <vt:lpstr>What StreamOne can do  for you beyond natural growth of customers’ Azure usage.</vt:lpstr>
      <vt:lpstr>Prescribing the Solution to Address Customer Uncontrolled IT Challenges</vt:lpstr>
      <vt:lpstr>The Solution: StreamOne Enterprise Solutions Cloud Platform</vt:lpstr>
      <vt:lpstr>Build Your Revenue and Profit by adding Cloud Services to provide a more comprehensive customer solution</vt:lpstr>
      <vt:lpstr>Build Your Revenue and Profit by adding Azure Education Services to provide a more comprehensive customer solution</vt:lpstr>
      <vt:lpstr>Information to Explore with Your Customers</vt:lpstr>
      <vt:lpstr>Terminology to Know</vt:lpstr>
      <vt:lpstr>How to Handle Objections to SES</vt:lpstr>
      <vt:lpstr>Moving Your Customers to StreamOne Enterprise Solutions (SES) Cloud Platform</vt:lpstr>
      <vt:lpstr>Sales Tools and Resources </vt:lpstr>
      <vt:lpstr>PowerPoint Presentation</vt:lpstr>
    </vt:vector>
  </TitlesOfParts>
  <Company>Tech Data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Ligori, Arlene</dc:creator>
  <cp:lastModifiedBy>Badwal, Nishu</cp:lastModifiedBy>
  <cp:revision>1089</cp:revision>
  <cp:lastPrinted>2017-08-09T18:33:39Z</cp:lastPrinted>
  <dcterms:created xsi:type="dcterms:W3CDTF">2017-08-01T17:35:13Z</dcterms:created>
  <dcterms:modified xsi:type="dcterms:W3CDTF">2018-06-07T17:02:17Z</dcterms:modified>
</cp:coreProperties>
</file>