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59" r:id="rId5"/>
    <p:sldMasterId id="2147483691" r:id="rId6"/>
    <p:sldMasterId id="2147483703" r:id="rId7"/>
    <p:sldMasterId id="2147483721" r:id="rId8"/>
    <p:sldMasterId id="2147483733" r:id="rId9"/>
    <p:sldMasterId id="2147483746" r:id="rId10"/>
    <p:sldMasterId id="2147483755" r:id="rId11"/>
    <p:sldMasterId id="2147483762" r:id="rId12"/>
    <p:sldMasterId id="2147483778" r:id="rId13"/>
    <p:sldMasterId id="2147483784" r:id="rId14"/>
    <p:sldMasterId id="2147483856" r:id="rId15"/>
  </p:sldMasterIdLst>
  <p:notesMasterIdLst>
    <p:notesMasterId r:id="rId35"/>
  </p:notesMasterIdLst>
  <p:sldIdLst>
    <p:sldId id="292" r:id="rId16"/>
    <p:sldId id="2147474411" r:id="rId17"/>
    <p:sldId id="2147474285" r:id="rId18"/>
    <p:sldId id="2147474415" r:id="rId19"/>
    <p:sldId id="2147474436" r:id="rId20"/>
    <p:sldId id="2147474434" r:id="rId21"/>
    <p:sldId id="2147474438" r:id="rId22"/>
    <p:sldId id="2147474404" r:id="rId23"/>
    <p:sldId id="2147470559" r:id="rId24"/>
    <p:sldId id="2147474402" r:id="rId25"/>
    <p:sldId id="2147474419" r:id="rId26"/>
    <p:sldId id="2147474439" r:id="rId27"/>
    <p:sldId id="2147474414" r:id="rId28"/>
    <p:sldId id="2147474420" r:id="rId29"/>
    <p:sldId id="2147474431" r:id="rId30"/>
    <p:sldId id="2147474437" r:id="rId31"/>
    <p:sldId id="2147474435" r:id="rId32"/>
    <p:sldId id="2147474433" r:id="rId33"/>
    <p:sldId id="214747443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lides" id="{7772A603-68B3-4AB5-B39E-D97E52BE860C}">
          <p14:sldIdLst>
            <p14:sldId id="292"/>
            <p14:sldId id="2147474411"/>
            <p14:sldId id="2147474285"/>
            <p14:sldId id="2147474415"/>
            <p14:sldId id="2147474436"/>
            <p14:sldId id="2147474434"/>
            <p14:sldId id="2147474438"/>
            <p14:sldId id="2147474404"/>
            <p14:sldId id="2147470559"/>
            <p14:sldId id="2147474402"/>
            <p14:sldId id="2147474419"/>
            <p14:sldId id="2147474439"/>
            <p14:sldId id="2147474414"/>
          </p14:sldIdLst>
        </p14:section>
        <p14:section name="Appendix Slides" id="{3E8C49EA-8F9A-42B4-922C-C4813BAEE646}">
          <p14:sldIdLst>
            <p14:sldId id="2147474420"/>
            <p14:sldId id="2147474431"/>
            <p14:sldId id="2147474437"/>
            <p14:sldId id="2147474435"/>
            <p14:sldId id="2147474433"/>
            <p14:sldId id="214747443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D20C1B-BFF3-24C7-9B9A-E312DE478DD0}" name="Lucy Smith" initials="LS" userId="S::LSmith@eyefulpresentations.com::74e07fe9-2f56-4256-a2c9-c8998d35df90" providerId="AD"/>
  <p188:author id="{4B46FFD3-5FBC-EAE5-7F12-FBE7156DA20A}" name="Roddy, Beth" initials="RB" userId="S::T881886W@tdsynnex.com::dfbf8cfd-2a43-4205-9c79-26c05b93ce8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1D3"/>
    <a:srgbClr val="D9D8D7"/>
    <a:srgbClr val="FF3300"/>
    <a:srgbClr val="FF6600"/>
    <a:srgbClr val="2D9F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412840-3F94-4D06-9517-D8813112113E}" v="1" dt="2023-08-29T13:52:55.093"/>
    <p1510:client id="{9203293F-92DC-E197-3396-79381BEC0387}" v="2217" dt="2023-08-29T13:27:05.6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3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tableStyles" Target="tableStyles.xml"/><Relationship Id="rId21" Type="http://schemas.openxmlformats.org/officeDocument/2006/relationships/slide" Target="slides/slide6.xml"/><Relationship Id="rId34" Type="http://schemas.openxmlformats.org/officeDocument/2006/relationships/slide" Target="slides/slide19.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dy, Beth" userId="dfbf8cfd-2a43-4205-9c79-26c05b93ce80" providerId="ADAL" clId="{26801770-7480-4EF6-BC53-F708DE2E07FA}"/>
    <pc:docChg chg="undo custSel delSld modSld modSection">
      <pc:chgData name="Roddy, Beth" userId="dfbf8cfd-2a43-4205-9c79-26c05b93ce80" providerId="ADAL" clId="{26801770-7480-4EF6-BC53-F708DE2E07FA}" dt="2023-06-02T02:38:02.852" v="1012" actId="115"/>
      <pc:docMkLst>
        <pc:docMk/>
      </pc:docMkLst>
      <pc:sldChg chg="addSp delSp modSp mod">
        <pc:chgData name="Roddy, Beth" userId="dfbf8cfd-2a43-4205-9c79-26c05b93ce80" providerId="ADAL" clId="{26801770-7480-4EF6-BC53-F708DE2E07FA}" dt="2023-06-02T02:19:19.046" v="930" actId="1036"/>
        <pc:sldMkLst>
          <pc:docMk/>
          <pc:sldMk cId="1757993181" sldId="2147470558"/>
        </pc:sldMkLst>
        <pc:spChg chg="mod">
          <ac:chgData name="Roddy, Beth" userId="dfbf8cfd-2a43-4205-9c79-26c05b93ce80" providerId="ADAL" clId="{26801770-7480-4EF6-BC53-F708DE2E07FA}" dt="2023-06-02T02:19:19.046" v="930" actId="1036"/>
          <ac:spMkLst>
            <pc:docMk/>
            <pc:sldMk cId="1757993181" sldId="2147470558"/>
            <ac:spMk id="3" creationId="{8787FC01-A8B3-BE31-8F5A-26243CFFCAEA}"/>
          </ac:spMkLst>
        </pc:spChg>
        <pc:spChg chg="add del mod">
          <ac:chgData name="Roddy, Beth" userId="dfbf8cfd-2a43-4205-9c79-26c05b93ce80" providerId="ADAL" clId="{26801770-7480-4EF6-BC53-F708DE2E07FA}" dt="2023-06-02T02:06:26.050" v="311"/>
          <ac:spMkLst>
            <pc:docMk/>
            <pc:sldMk cId="1757993181" sldId="2147470558"/>
            <ac:spMk id="4" creationId="{5CDDF9A2-0273-24C0-5517-129E91B82D75}"/>
          </ac:spMkLst>
        </pc:spChg>
        <pc:spChg chg="mod">
          <ac:chgData name="Roddy, Beth" userId="dfbf8cfd-2a43-4205-9c79-26c05b93ce80" providerId="ADAL" clId="{26801770-7480-4EF6-BC53-F708DE2E07FA}" dt="2023-06-02T02:09:44.528" v="506" actId="1035"/>
          <ac:spMkLst>
            <pc:docMk/>
            <pc:sldMk cId="1757993181" sldId="2147470558"/>
            <ac:spMk id="30" creationId="{5670A463-44EC-83C4-7C84-C7C40AB09FB8}"/>
          </ac:spMkLst>
        </pc:spChg>
        <pc:spChg chg="mod">
          <ac:chgData name="Roddy, Beth" userId="dfbf8cfd-2a43-4205-9c79-26c05b93ce80" providerId="ADAL" clId="{26801770-7480-4EF6-BC53-F708DE2E07FA}" dt="2023-06-02T02:17:38.445" v="881" actId="1036"/>
          <ac:spMkLst>
            <pc:docMk/>
            <pc:sldMk cId="1757993181" sldId="2147470558"/>
            <ac:spMk id="34" creationId="{C54840A6-BFB8-1F18-5B79-6E0912AFD566}"/>
          </ac:spMkLst>
        </pc:spChg>
      </pc:sldChg>
      <pc:sldChg chg="addSp delSp modSp mod modAnim">
        <pc:chgData name="Roddy, Beth" userId="dfbf8cfd-2a43-4205-9c79-26c05b93ce80" providerId="ADAL" clId="{26801770-7480-4EF6-BC53-F708DE2E07FA}" dt="2023-06-02T02:32:56.454" v="1007" actId="14100"/>
        <pc:sldMkLst>
          <pc:docMk/>
          <pc:sldMk cId="1445312355" sldId="2147474401"/>
        </pc:sldMkLst>
        <pc:spChg chg="add del mod">
          <ac:chgData name="Roddy, Beth" userId="dfbf8cfd-2a43-4205-9c79-26c05b93ce80" providerId="ADAL" clId="{26801770-7480-4EF6-BC53-F708DE2E07FA}" dt="2023-06-02T02:08:13.268" v="466" actId="478"/>
          <ac:spMkLst>
            <pc:docMk/>
            <pc:sldMk cId="1445312355" sldId="2147474401"/>
            <ac:spMk id="2" creationId="{1BC13D10-DC5B-B4F1-186F-BB9B43AD7738}"/>
          </ac:spMkLst>
        </pc:spChg>
        <pc:spChg chg="add mod ord">
          <ac:chgData name="Roddy, Beth" userId="dfbf8cfd-2a43-4205-9c79-26c05b93ce80" providerId="ADAL" clId="{26801770-7480-4EF6-BC53-F708DE2E07FA}" dt="2023-06-02T02:15:17.015" v="733" actId="164"/>
          <ac:spMkLst>
            <pc:docMk/>
            <pc:sldMk cId="1445312355" sldId="2147474401"/>
            <ac:spMk id="3" creationId="{2115DE0F-46D2-4034-FCBB-C0328B14890F}"/>
          </ac:spMkLst>
        </pc:spChg>
        <pc:spChg chg="mod">
          <ac:chgData name="Roddy, Beth" userId="dfbf8cfd-2a43-4205-9c79-26c05b93ce80" providerId="ADAL" clId="{26801770-7480-4EF6-BC53-F708DE2E07FA}" dt="2023-06-02T02:00:39.209" v="53" actId="13926"/>
          <ac:spMkLst>
            <pc:docMk/>
            <pc:sldMk cId="1445312355" sldId="2147474401"/>
            <ac:spMk id="4" creationId="{D5194CD7-DB17-BF93-A247-692BC01694B0}"/>
          </ac:spMkLst>
        </pc:spChg>
        <pc:spChg chg="del mod topLvl">
          <ac:chgData name="Roddy, Beth" userId="dfbf8cfd-2a43-4205-9c79-26c05b93ce80" providerId="ADAL" clId="{26801770-7480-4EF6-BC53-F708DE2E07FA}" dt="2023-06-02T02:05:36.661" v="298" actId="478"/>
          <ac:spMkLst>
            <pc:docMk/>
            <pc:sldMk cId="1445312355" sldId="2147474401"/>
            <ac:spMk id="9" creationId="{FAFE5075-3251-4484-1733-8F5DC4E44BEF}"/>
          </ac:spMkLst>
        </pc:spChg>
        <pc:spChg chg="del mod topLvl">
          <ac:chgData name="Roddy, Beth" userId="dfbf8cfd-2a43-4205-9c79-26c05b93ce80" providerId="ADAL" clId="{26801770-7480-4EF6-BC53-F708DE2E07FA}" dt="2023-06-02T02:07:16.363" v="456" actId="478"/>
          <ac:spMkLst>
            <pc:docMk/>
            <pc:sldMk cId="1445312355" sldId="2147474401"/>
            <ac:spMk id="10" creationId="{4FD27928-67A2-F655-1AAA-A344043AF1CB}"/>
          </ac:spMkLst>
        </pc:spChg>
        <pc:spChg chg="del mod">
          <ac:chgData name="Roddy, Beth" userId="dfbf8cfd-2a43-4205-9c79-26c05b93ce80" providerId="ADAL" clId="{26801770-7480-4EF6-BC53-F708DE2E07FA}" dt="2023-06-02T02:05:04.486" v="257" actId="478"/>
          <ac:spMkLst>
            <pc:docMk/>
            <pc:sldMk cId="1445312355" sldId="2147474401"/>
            <ac:spMk id="11" creationId="{C9E0969A-E137-DE4A-97E6-230714C7AC93}"/>
          </ac:spMkLst>
        </pc:spChg>
        <pc:spChg chg="add del mod">
          <ac:chgData name="Roddy, Beth" userId="dfbf8cfd-2a43-4205-9c79-26c05b93ce80" providerId="ADAL" clId="{26801770-7480-4EF6-BC53-F708DE2E07FA}" dt="2023-06-02T02:01:35.678" v="155" actId="478"/>
          <ac:spMkLst>
            <pc:docMk/>
            <pc:sldMk cId="1445312355" sldId="2147474401"/>
            <ac:spMk id="12" creationId="{0E4949D1-544B-0D1E-A6D1-DC31990537E7}"/>
          </ac:spMkLst>
        </pc:spChg>
        <pc:spChg chg="add del mod">
          <ac:chgData name="Roddy, Beth" userId="dfbf8cfd-2a43-4205-9c79-26c05b93ce80" providerId="ADAL" clId="{26801770-7480-4EF6-BC53-F708DE2E07FA}" dt="2023-06-02T02:05:41.971" v="301" actId="478"/>
          <ac:spMkLst>
            <pc:docMk/>
            <pc:sldMk cId="1445312355" sldId="2147474401"/>
            <ac:spMk id="13" creationId="{D9EB3F13-430F-F03A-55AA-29485C46B0DF}"/>
          </ac:spMkLst>
        </pc:spChg>
        <pc:spChg chg="add mod">
          <ac:chgData name="Roddy, Beth" userId="dfbf8cfd-2a43-4205-9c79-26c05b93ce80" providerId="ADAL" clId="{26801770-7480-4EF6-BC53-F708DE2E07FA}" dt="2023-06-02T02:15:17.015" v="733" actId="164"/>
          <ac:spMkLst>
            <pc:docMk/>
            <pc:sldMk cId="1445312355" sldId="2147474401"/>
            <ac:spMk id="14" creationId="{936A3121-842E-8C45-53F4-455FC577D451}"/>
          </ac:spMkLst>
        </pc:spChg>
        <pc:spChg chg="mod">
          <ac:chgData name="Roddy, Beth" userId="dfbf8cfd-2a43-4205-9c79-26c05b93ce80" providerId="ADAL" clId="{26801770-7480-4EF6-BC53-F708DE2E07FA}" dt="2023-06-02T02:02:46.225" v="232"/>
          <ac:spMkLst>
            <pc:docMk/>
            <pc:sldMk cId="1445312355" sldId="2147474401"/>
            <ac:spMk id="16" creationId="{7C2E9C84-D63F-C1F2-84E7-9EEF92CFED09}"/>
          </ac:spMkLst>
        </pc:spChg>
        <pc:spChg chg="mod">
          <ac:chgData name="Roddy, Beth" userId="dfbf8cfd-2a43-4205-9c79-26c05b93ce80" providerId="ADAL" clId="{26801770-7480-4EF6-BC53-F708DE2E07FA}" dt="2023-06-02T02:02:46.225" v="232"/>
          <ac:spMkLst>
            <pc:docMk/>
            <pc:sldMk cId="1445312355" sldId="2147474401"/>
            <ac:spMk id="17" creationId="{52352DCC-19DF-14F7-C410-559194D6E82F}"/>
          </ac:spMkLst>
        </pc:spChg>
        <pc:spChg chg="add del mod">
          <ac:chgData name="Roddy, Beth" userId="dfbf8cfd-2a43-4205-9c79-26c05b93ce80" providerId="ADAL" clId="{26801770-7480-4EF6-BC53-F708DE2E07FA}" dt="2023-06-02T02:06:17.616" v="309" actId="478"/>
          <ac:spMkLst>
            <pc:docMk/>
            <pc:sldMk cId="1445312355" sldId="2147474401"/>
            <ac:spMk id="18" creationId="{55B4E4DB-783B-15AB-469E-44B8935660C4}"/>
          </ac:spMkLst>
        </pc:spChg>
        <pc:spChg chg="add mod ord">
          <ac:chgData name="Roddy, Beth" userId="dfbf8cfd-2a43-4205-9c79-26c05b93ce80" providerId="ADAL" clId="{26801770-7480-4EF6-BC53-F708DE2E07FA}" dt="2023-06-02T02:16:44.423" v="842" actId="1038"/>
          <ac:spMkLst>
            <pc:docMk/>
            <pc:sldMk cId="1445312355" sldId="2147474401"/>
            <ac:spMk id="19" creationId="{36D0BD4F-5BB0-714E-A85B-54EED140F22A}"/>
          </ac:spMkLst>
        </pc:spChg>
        <pc:spChg chg="add del mod">
          <ac:chgData name="Roddy, Beth" userId="dfbf8cfd-2a43-4205-9c79-26c05b93ce80" providerId="ADAL" clId="{26801770-7480-4EF6-BC53-F708DE2E07FA}" dt="2023-06-02T02:11:31.029" v="573"/>
          <ac:spMkLst>
            <pc:docMk/>
            <pc:sldMk cId="1445312355" sldId="2147474401"/>
            <ac:spMk id="20" creationId="{77044D24-E197-7907-44C0-1169C3842697}"/>
          </ac:spMkLst>
        </pc:spChg>
        <pc:spChg chg="add mod">
          <ac:chgData name="Roddy, Beth" userId="dfbf8cfd-2a43-4205-9c79-26c05b93ce80" providerId="ADAL" clId="{26801770-7480-4EF6-BC53-F708DE2E07FA}" dt="2023-06-02T02:15:36.543" v="741" actId="164"/>
          <ac:spMkLst>
            <pc:docMk/>
            <pc:sldMk cId="1445312355" sldId="2147474401"/>
            <ac:spMk id="21" creationId="{AD4FA283-4D7E-F00C-639C-CA6F56A131D4}"/>
          </ac:spMkLst>
        </pc:spChg>
        <pc:spChg chg="add mod ord">
          <ac:chgData name="Roddy, Beth" userId="dfbf8cfd-2a43-4205-9c79-26c05b93ce80" providerId="ADAL" clId="{26801770-7480-4EF6-BC53-F708DE2E07FA}" dt="2023-06-02T02:15:36.543" v="741" actId="164"/>
          <ac:spMkLst>
            <pc:docMk/>
            <pc:sldMk cId="1445312355" sldId="2147474401"/>
            <ac:spMk id="22" creationId="{42D10836-C488-0487-3D07-9D46FCA6F982}"/>
          </ac:spMkLst>
        </pc:spChg>
        <pc:spChg chg="add del mod">
          <ac:chgData name="Roddy, Beth" userId="dfbf8cfd-2a43-4205-9c79-26c05b93ce80" providerId="ADAL" clId="{26801770-7480-4EF6-BC53-F708DE2E07FA}" dt="2023-06-02T02:14:44.759" v="729" actId="478"/>
          <ac:spMkLst>
            <pc:docMk/>
            <pc:sldMk cId="1445312355" sldId="2147474401"/>
            <ac:spMk id="23" creationId="{2020B91F-DBD9-E03C-23EC-C42FDBCCCCE3}"/>
          </ac:spMkLst>
        </pc:spChg>
        <pc:grpChg chg="add del mod ord">
          <ac:chgData name="Roddy, Beth" userId="dfbf8cfd-2a43-4205-9c79-26c05b93ce80" providerId="ADAL" clId="{26801770-7480-4EF6-BC53-F708DE2E07FA}" dt="2023-06-02T02:05:36.661" v="298" actId="478"/>
          <ac:grpSpMkLst>
            <pc:docMk/>
            <pc:sldMk cId="1445312355" sldId="2147474401"/>
            <ac:grpSpMk id="8" creationId="{0A5E6910-0F33-E991-16D9-FFACD081F0BE}"/>
          </ac:grpSpMkLst>
        </pc:grpChg>
        <pc:grpChg chg="add del mod">
          <ac:chgData name="Roddy, Beth" userId="dfbf8cfd-2a43-4205-9c79-26c05b93ce80" providerId="ADAL" clId="{26801770-7480-4EF6-BC53-F708DE2E07FA}" dt="2023-06-02T02:05:37.989" v="299" actId="478"/>
          <ac:grpSpMkLst>
            <pc:docMk/>
            <pc:sldMk cId="1445312355" sldId="2147474401"/>
            <ac:grpSpMk id="15" creationId="{4F61C8A6-75F3-12BB-EE82-5FCAE00DC884}"/>
          </ac:grpSpMkLst>
        </pc:grpChg>
        <pc:grpChg chg="add mod">
          <ac:chgData name="Roddy, Beth" userId="dfbf8cfd-2a43-4205-9c79-26c05b93ce80" providerId="ADAL" clId="{26801770-7480-4EF6-BC53-F708DE2E07FA}" dt="2023-06-02T02:17:00.914" v="845" actId="164"/>
          <ac:grpSpMkLst>
            <pc:docMk/>
            <pc:sldMk cId="1445312355" sldId="2147474401"/>
            <ac:grpSpMk id="24" creationId="{9FEB26B0-4B42-7F15-F8D1-7BF9A201A2D8}"/>
          </ac:grpSpMkLst>
        </pc:grpChg>
        <pc:grpChg chg="add mod">
          <ac:chgData name="Roddy, Beth" userId="dfbf8cfd-2a43-4205-9c79-26c05b93ce80" providerId="ADAL" clId="{26801770-7480-4EF6-BC53-F708DE2E07FA}" dt="2023-06-02T02:17:00.914" v="845" actId="164"/>
          <ac:grpSpMkLst>
            <pc:docMk/>
            <pc:sldMk cId="1445312355" sldId="2147474401"/>
            <ac:grpSpMk id="25" creationId="{4409550B-C630-0A4E-4D61-1826AED78ED5}"/>
          </ac:grpSpMkLst>
        </pc:grpChg>
        <pc:grpChg chg="add mod">
          <ac:chgData name="Roddy, Beth" userId="dfbf8cfd-2a43-4205-9c79-26c05b93ce80" providerId="ADAL" clId="{26801770-7480-4EF6-BC53-F708DE2E07FA}" dt="2023-06-02T02:17:09.415" v="846" actId="1076"/>
          <ac:grpSpMkLst>
            <pc:docMk/>
            <pc:sldMk cId="1445312355" sldId="2147474401"/>
            <ac:grpSpMk id="26" creationId="{CF32E03F-210D-F157-6860-0DC52004C635}"/>
          </ac:grpSpMkLst>
        </pc:grpChg>
        <pc:graphicFrameChg chg="mod">
          <ac:chgData name="Roddy, Beth" userId="dfbf8cfd-2a43-4205-9c79-26c05b93ce80" providerId="ADAL" clId="{26801770-7480-4EF6-BC53-F708DE2E07FA}" dt="2023-06-02T01:54:29.984" v="8" actId="20577"/>
          <ac:graphicFrameMkLst>
            <pc:docMk/>
            <pc:sldMk cId="1445312355" sldId="2147474401"/>
            <ac:graphicFrameMk id="5" creationId="{23A34B1F-7377-9F8E-231A-4447799E16EF}"/>
          </ac:graphicFrameMkLst>
        </pc:graphicFrameChg>
        <pc:cxnChg chg="add mod">
          <ac:chgData name="Roddy, Beth" userId="dfbf8cfd-2a43-4205-9c79-26c05b93ce80" providerId="ADAL" clId="{26801770-7480-4EF6-BC53-F708DE2E07FA}" dt="2023-06-02T02:32:56.454" v="1007" actId="14100"/>
          <ac:cxnSpMkLst>
            <pc:docMk/>
            <pc:sldMk cId="1445312355" sldId="2147474401"/>
            <ac:cxnSpMk id="27" creationId="{4C2C049C-27EA-FAC9-0073-6596D407F39C}"/>
          </ac:cxnSpMkLst>
        </pc:cxnChg>
      </pc:sldChg>
      <pc:sldChg chg="modNotesTx">
        <pc:chgData name="Roddy, Beth" userId="dfbf8cfd-2a43-4205-9c79-26c05b93ce80" providerId="ADAL" clId="{26801770-7480-4EF6-BC53-F708DE2E07FA}" dt="2023-06-02T02:37:21.045" v="1011" actId="5793"/>
        <pc:sldMkLst>
          <pc:docMk/>
          <pc:sldMk cId="3030634834" sldId="2147474402"/>
        </pc:sldMkLst>
      </pc:sldChg>
      <pc:sldChg chg="modSp del mod">
        <pc:chgData name="Roddy, Beth" userId="dfbf8cfd-2a43-4205-9c79-26c05b93ce80" providerId="ADAL" clId="{26801770-7480-4EF6-BC53-F708DE2E07FA}" dt="2023-06-02T02:19:46.744" v="931" actId="47"/>
        <pc:sldMkLst>
          <pc:docMk/>
          <pc:sldMk cId="2109437025" sldId="2147474403"/>
        </pc:sldMkLst>
        <pc:spChg chg="mod">
          <ac:chgData name="Roddy, Beth" userId="dfbf8cfd-2a43-4205-9c79-26c05b93ce80" providerId="ADAL" clId="{26801770-7480-4EF6-BC53-F708DE2E07FA}" dt="2023-06-02T02:02:12.971" v="161" actId="1076"/>
          <ac:spMkLst>
            <pc:docMk/>
            <pc:sldMk cId="2109437025" sldId="2147474403"/>
            <ac:spMk id="163" creationId="{A5CF7D70-FC2D-3365-9BE5-8FF1077D54A7}"/>
          </ac:spMkLst>
        </pc:spChg>
        <pc:spChg chg="mod">
          <ac:chgData name="Roddy, Beth" userId="dfbf8cfd-2a43-4205-9c79-26c05b93ce80" providerId="ADAL" clId="{26801770-7480-4EF6-BC53-F708DE2E07FA}" dt="2023-06-02T02:01:49.354" v="157" actId="1076"/>
          <ac:spMkLst>
            <pc:docMk/>
            <pc:sldMk cId="2109437025" sldId="2147474403"/>
            <ac:spMk id="168" creationId="{3FB0E33E-1DFE-A6DC-4D15-44658CA28AE3}"/>
          </ac:spMkLst>
        </pc:spChg>
        <pc:grpChg chg="mod">
          <ac:chgData name="Roddy, Beth" userId="dfbf8cfd-2a43-4205-9c79-26c05b93ce80" providerId="ADAL" clId="{26801770-7480-4EF6-BC53-F708DE2E07FA}" dt="2023-06-02T02:02:09.111" v="160" actId="1076"/>
          <ac:grpSpMkLst>
            <pc:docMk/>
            <pc:sldMk cId="2109437025" sldId="2147474403"/>
            <ac:grpSpMk id="164" creationId="{1BAC6BB8-C693-EC25-295A-01AEE1FBAE73}"/>
          </ac:grpSpMkLst>
        </pc:grpChg>
        <pc:grpChg chg="mod">
          <ac:chgData name="Roddy, Beth" userId="dfbf8cfd-2a43-4205-9c79-26c05b93ce80" providerId="ADAL" clId="{26801770-7480-4EF6-BC53-F708DE2E07FA}" dt="2023-06-02T02:01:43.989" v="156" actId="1076"/>
          <ac:grpSpMkLst>
            <pc:docMk/>
            <pc:sldMk cId="2109437025" sldId="2147474403"/>
            <ac:grpSpMk id="172" creationId="{C6F8DBFD-B1FF-0BCF-7EF0-FBB04371ACFC}"/>
          </ac:grpSpMkLst>
        </pc:grpChg>
        <pc:grpChg chg="mod">
          <ac:chgData name="Roddy, Beth" userId="dfbf8cfd-2a43-4205-9c79-26c05b93ce80" providerId="ADAL" clId="{26801770-7480-4EF6-BC53-F708DE2E07FA}" dt="2023-06-02T02:02:39.769" v="231" actId="1076"/>
          <ac:grpSpMkLst>
            <pc:docMk/>
            <pc:sldMk cId="2109437025" sldId="2147474403"/>
            <ac:grpSpMk id="176" creationId="{A5C45042-41F8-0A33-5696-140804571644}"/>
          </ac:grpSpMkLst>
        </pc:grpChg>
      </pc:sldChg>
      <pc:sldChg chg="modSp mod modAnim">
        <pc:chgData name="Roddy, Beth" userId="dfbf8cfd-2a43-4205-9c79-26c05b93ce80" providerId="ADAL" clId="{26801770-7480-4EF6-BC53-F708DE2E07FA}" dt="2023-06-02T02:33:26.361" v="1009" actId="1038"/>
        <pc:sldMkLst>
          <pc:docMk/>
          <pc:sldMk cId="2712391439" sldId="2147474405"/>
        </pc:sldMkLst>
        <pc:spChg chg="mod">
          <ac:chgData name="Roddy, Beth" userId="dfbf8cfd-2a43-4205-9c79-26c05b93ce80" providerId="ADAL" clId="{26801770-7480-4EF6-BC53-F708DE2E07FA}" dt="2023-06-02T02:33:26.361" v="1009" actId="1038"/>
          <ac:spMkLst>
            <pc:docMk/>
            <pc:sldMk cId="2712391439" sldId="2147474405"/>
            <ac:spMk id="62" creationId="{6F4CDA83-8CE9-AF86-A6A7-AD5D0486E0E2}"/>
          </ac:spMkLst>
        </pc:spChg>
      </pc:sldChg>
      <pc:sldChg chg="modAnim">
        <pc:chgData name="Roddy, Beth" userId="dfbf8cfd-2a43-4205-9c79-26c05b93ce80" providerId="ADAL" clId="{26801770-7480-4EF6-BC53-F708DE2E07FA}" dt="2023-06-02T02:20:11.615" v="995"/>
        <pc:sldMkLst>
          <pc:docMk/>
          <pc:sldMk cId="222549039" sldId="2147474406"/>
        </pc:sldMkLst>
      </pc:sldChg>
      <pc:sldChg chg="modSp mod">
        <pc:chgData name="Roddy, Beth" userId="dfbf8cfd-2a43-4205-9c79-26c05b93ce80" providerId="ADAL" clId="{26801770-7480-4EF6-BC53-F708DE2E07FA}" dt="2023-06-02T02:32:43.273" v="1005" actId="20577"/>
        <pc:sldMkLst>
          <pc:docMk/>
          <pc:sldMk cId="2977020948" sldId="2147474417"/>
        </pc:sldMkLst>
        <pc:graphicFrameChg chg="modGraphic">
          <ac:chgData name="Roddy, Beth" userId="dfbf8cfd-2a43-4205-9c79-26c05b93ce80" providerId="ADAL" clId="{26801770-7480-4EF6-BC53-F708DE2E07FA}" dt="2023-06-02T02:32:43.273" v="1005" actId="20577"/>
          <ac:graphicFrameMkLst>
            <pc:docMk/>
            <pc:sldMk cId="2977020948" sldId="2147474417"/>
            <ac:graphicFrameMk id="8" creationId="{45FDDB1E-9D5F-FF22-FEB4-19331EC06628}"/>
          </ac:graphicFrameMkLst>
        </pc:graphicFrameChg>
      </pc:sldChg>
      <pc:sldChg chg="addSp modSp">
        <pc:chgData name="Roddy, Beth" userId="dfbf8cfd-2a43-4205-9c79-26c05b93ce80" providerId="ADAL" clId="{26801770-7480-4EF6-BC53-F708DE2E07FA}" dt="2023-06-02T02:38:02.852" v="1012" actId="115"/>
        <pc:sldMkLst>
          <pc:docMk/>
          <pc:sldMk cId="1174673813" sldId="2147474419"/>
        </pc:sldMkLst>
        <pc:spChg chg="mod">
          <ac:chgData name="Roddy, Beth" userId="dfbf8cfd-2a43-4205-9c79-26c05b93ce80" providerId="ADAL" clId="{26801770-7480-4EF6-BC53-F708DE2E07FA}" dt="2023-06-02T01:58:24.263" v="50" actId="20577"/>
          <ac:spMkLst>
            <pc:docMk/>
            <pc:sldMk cId="1174673813" sldId="2147474419"/>
            <ac:spMk id="10" creationId="{9C14DABD-D8B9-4B58-4C7B-92D2EE6B277E}"/>
          </ac:spMkLst>
        </pc:spChg>
        <pc:spChg chg="mod">
          <ac:chgData name="Roddy, Beth" userId="dfbf8cfd-2a43-4205-9c79-26c05b93ce80" providerId="ADAL" clId="{26801770-7480-4EF6-BC53-F708DE2E07FA}" dt="2023-06-02T02:38:02.852" v="1012" actId="115"/>
          <ac:spMkLst>
            <pc:docMk/>
            <pc:sldMk cId="1174673813" sldId="2147474419"/>
            <ac:spMk id="18" creationId="{82B7E0BF-63ED-5393-2F76-C8C404C4EE61}"/>
          </ac:spMkLst>
        </pc:spChg>
        <pc:picChg chg="mod">
          <ac:chgData name="Roddy, Beth" userId="dfbf8cfd-2a43-4205-9c79-26c05b93ce80" providerId="ADAL" clId="{26801770-7480-4EF6-BC53-F708DE2E07FA}" dt="2023-06-02T01:58:04.661" v="45" actId="1076"/>
          <ac:picMkLst>
            <pc:docMk/>
            <pc:sldMk cId="1174673813" sldId="2147474419"/>
            <ac:picMk id="7" creationId="{A1EE2DE5-62FE-60EE-2391-6464F586E5F1}"/>
          </ac:picMkLst>
        </pc:picChg>
        <pc:picChg chg="mod">
          <ac:chgData name="Roddy, Beth" userId="dfbf8cfd-2a43-4205-9c79-26c05b93ce80" providerId="ADAL" clId="{26801770-7480-4EF6-BC53-F708DE2E07FA}" dt="2023-06-02T01:56:58.691" v="35" actId="1036"/>
          <ac:picMkLst>
            <pc:docMk/>
            <pc:sldMk cId="1174673813" sldId="2147474419"/>
            <ac:picMk id="16" creationId="{25B17F4C-D02D-7C5E-82F9-304DE4FC54ED}"/>
          </ac:picMkLst>
        </pc:picChg>
        <pc:picChg chg="mod">
          <ac:chgData name="Roddy, Beth" userId="dfbf8cfd-2a43-4205-9c79-26c05b93ce80" providerId="ADAL" clId="{26801770-7480-4EF6-BC53-F708DE2E07FA}" dt="2023-06-02T01:58:48.066" v="51" actId="1076"/>
          <ac:picMkLst>
            <pc:docMk/>
            <pc:sldMk cId="1174673813" sldId="2147474419"/>
            <ac:picMk id="30" creationId="{D19C8645-F277-F9C1-AFCA-A0890043C727}"/>
          </ac:picMkLst>
        </pc:picChg>
        <pc:picChg chg="add mod">
          <ac:chgData name="Roddy, Beth" userId="dfbf8cfd-2a43-4205-9c79-26c05b93ce80" providerId="ADAL" clId="{26801770-7480-4EF6-BC53-F708DE2E07FA}" dt="2023-06-02T01:55:17.525" v="13" actId="1076"/>
          <ac:picMkLst>
            <pc:docMk/>
            <pc:sldMk cId="1174673813" sldId="2147474419"/>
            <ac:picMk id="5130" creationId="{43E8731D-F451-180E-146B-CB9710F5102A}"/>
          </ac:picMkLst>
        </pc:picChg>
        <pc:picChg chg="add mod">
          <ac:chgData name="Roddy, Beth" userId="dfbf8cfd-2a43-4205-9c79-26c05b93ce80" providerId="ADAL" clId="{26801770-7480-4EF6-BC53-F708DE2E07FA}" dt="2023-06-02T01:55:52.024" v="25" actId="1036"/>
          <ac:picMkLst>
            <pc:docMk/>
            <pc:sldMk cId="1174673813" sldId="2147474419"/>
            <ac:picMk id="5131" creationId="{BC38045B-6EAB-A1BC-E10B-D9E33F503908}"/>
          </ac:picMkLst>
        </pc:picChg>
        <pc:picChg chg="add mod">
          <ac:chgData name="Roddy, Beth" userId="dfbf8cfd-2a43-4205-9c79-26c05b93ce80" providerId="ADAL" clId="{26801770-7480-4EF6-BC53-F708DE2E07FA}" dt="2023-06-02T01:56:53.492" v="28" actId="1076"/>
          <ac:picMkLst>
            <pc:docMk/>
            <pc:sldMk cId="1174673813" sldId="2147474419"/>
            <ac:picMk id="5132" creationId="{257876AB-7CAA-E359-0F80-4E5F5CB8063B}"/>
          </ac:picMkLst>
        </pc:picChg>
        <pc:picChg chg="add mod">
          <ac:chgData name="Roddy, Beth" userId="dfbf8cfd-2a43-4205-9c79-26c05b93ce80" providerId="ADAL" clId="{26801770-7480-4EF6-BC53-F708DE2E07FA}" dt="2023-06-02T01:57:28.941" v="40" actId="1076"/>
          <ac:picMkLst>
            <pc:docMk/>
            <pc:sldMk cId="1174673813" sldId="2147474419"/>
            <ac:picMk id="5133" creationId="{F2BF313A-E5CF-8AA5-CA93-9DCF422C4D15}"/>
          </ac:picMkLst>
        </pc:picChg>
        <pc:picChg chg="add mod">
          <ac:chgData name="Roddy, Beth" userId="dfbf8cfd-2a43-4205-9c79-26c05b93ce80" providerId="ADAL" clId="{26801770-7480-4EF6-BC53-F708DE2E07FA}" dt="2023-06-02T01:58:09.050" v="46" actId="1076"/>
          <ac:picMkLst>
            <pc:docMk/>
            <pc:sldMk cId="1174673813" sldId="2147474419"/>
            <ac:picMk id="5134" creationId="{ECB7D0D5-4301-C54D-F349-B3DD94F94B4E}"/>
          </ac:picMkLst>
        </pc:picChg>
      </pc:sldChg>
    </pc:docChg>
  </pc:docChgLst>
  <pc:docChgLst>
    <pc:chgData name="Roddy, Beth" userId="S::t881886w@tdsynnex.com::dfbf8cfd-2a43-4205-9c79-26c05b93ce80" providerId="AD" clId="Web-{9203293F-92DC-E197-3396-79381BEC0387}"/>
    <pc:docChg chg="addSld delSld modSld sldOrd modSection">
      <pc:chgData name="Roddy, Beth" userId="S::t881886w@tdsynnex.com::dfbf8cfd-2a43-4205-9c79-26c05b93ce80" providerId="AD" clId="Web-{9203293F-92DC-E197-3396-79381BEC0387}" dt="2023-08-29T13:26:59.577" v="2508" actId="20577"/>
      <pc:docMkLst>
        <pc:docMk/>
      </pc:docMkLst>
      <pc:sldChg chg="addSp delSp modSp modNotes">
        <pc:chgData name="Roddy, Beth" userId="S::t881886w@tdsynnex.com::dfbf8cfd-2a43-4205-9c79-26c05b93ce80" providerId="AD" clId="Web-{9203293F-92DC-E197-3396-79381BEC0387}" dt="2023-08-29T13:26:59.577" v="2508" actId="20577"/>
        <pc:sldMkLst>
          <pc:docMk/>
          <pc:sldMk cId="2693977334" sldId="292"/>
        </pc:sldMkLst>
        <pc:spChg chg="del mod">
          <ac:chgData name="Roddy, Beth" userId="S::t881886w@tdsynnex.com::dfbf8cfd-2a43-4205-9c79-26c05b93ce80" providerId="AD" clId="Web-{9203293F-92DC-E197-3396-79381BEC0387}" dt="2023-08-29T13:20:28.050" v="2438"/>
          <ac:spMkLst>
            <pc:docMk/>
            <pc:sldMk cId="2693977334" sldId="292"/>
            <ac:spMk id="2" creationId="{DF829ADA-2CA2-0EE0-CF0D-DB4559B2D726}"/>
          </ac:spMkLst>
        </pc:spChg>
        <pc:spChg chg="add mod">
          <ac:chgData name="Roddy, Beth" userId="S::t881886w@tdsynnex.com::dfbf8cfd-2a43-4205-9c79-26c05b93ce80" providerId="AD" clId="Web-{9203293F-92DC-E197-3396-79381BEC0387}" dt="2023-08-29T13:26:59.577" v="2508" actId="20577"/>
          <ac:spMkLst>
            <pc:docMk/>
            <pc:sldMk cId="2693977334" sldId="292"/>
            <ac:spMk id="4" creationId="{2258A1F4-72AD-1D55-5EE2-7CA3F8D3FDE2}"/>
          </ac:spMkLst>
        </pc:spChg>
        <pc:spChg chg="mod">
          <ac:chgData name="Roddy, Beth" userId="S::t881886w@tdsynnex.com::dfbf8cfd-2a43-4205-9c79-26c05b93ce80" providerId="AD" clId="Web-{9203293F-92DC-E197-3396-79381BEC0387}" dt="2023-08-28T18:53:47.380" v="2437" actId="20577"/>
          <ac:spMkLst>
            <pc:docMk/>
            <pc:sldMk cId="2693977334" sldId="292"/>
            <ac:spMk id="8" creationId="{4E46AC24-C6DB-4028-8C85-A73B66BFC4EB}"/>
          </ac:spMkLst>
        </pc:spChg>
      </pc:sldChg>
      <pc:sldChg chg="delSp del">
        <pc:chgData name="Roddy, Beth" userId="S::t881886w@tdsynnex.com::dfbf8cfd-2a43-4205-9c79-26c05b93ce80" providerId="AD" clId="Web-{9203293F-92DC-E197-3396-79381BEC0387}" dt="2023-08-25T21:19:56.642" v="230"/>
        <pc:sldMkLst>
          <pc:docMk/>
          <pc:sldMk cId="1757993181" sldId="2147470558"/>
        </pc:sldMkLst>
        <pc:spChg chg="del">
          <ac:chgData name="Roddy, Beth" userId="S::t881886w@tdsynnex.com::dfbf8cfd-2a43-4205-9c79-26c05b93ce80" providerId="AD" clId="Web-{9203293F-92DC-E197-3396-79381BEC0387}" dt="2023-08-25T21:12:00.190" v="44"/>
          <ac:spMkLst>
            <pc:docMk/>
            <pc:sldMk cId="1757993181" sldId="2147470558"/>
            <ac:spMk id="5" creationId="{4A482C75-8F8B-1B2A-BEC5-88898FF3D214}"/>
          </ac:spMkLst>
        </pc:spChg>
        <pc:spChg chg="del">
          <ac:chgData name="Roddy, Beth" userId="S::t881886w@tdsynnex.com::dfbf8cfd-2a43-4205-9c79-26c05b93ce80" providerId="AD" clId="Web-{9203293F-92DC-E197-3396-79381BEC0387}" dt="2023-08-25T21:14:16.945" v="88"/>
          <ac:spMkLst>
            <pc:docMk/>
            <pc:sldMk cId="1757993181" sldId="2147470558"/>
            <ac:spMk id="6" creationId="{5F4CDBA3-E8EF-D6C2-9003-8EA864623E8C}"/>
          </ac:spMkLst>
        </pc:spChg>
        <pc:spChg chg="del">
          <ac:chgData name="Roddy, Beth" userId="S::t881886w@tdsynnex.com::dfbf8cfd-2a43-4205-9c79-26c05b93ce80" providerId="AD" clId="Web-{9203293F-92DC-E197-3396-79381BEC0387}" dt="2023-08-25T21:16:04.275" v="157"/>
          <ac:spMkLst>
            <pc:docMk/>
            <pc:sldMk cId="1757993181" sldId="2147470558"/>
            <ac:spMk id="203" creationId="{C88BE3F4-69AA-CE85-5DF4-4D20AB4A7790}"/>
          </ac:spMkLst>
        </pc:spChg>
        <pc:spChg chg="del">
          <ac:chgData name="Roddy, Beth" userId="S::t881886w@tdsynnex.com::dfbf8cfd-2a43-4205-9c79-26c05b93ce80" providerId="AD" clId="Web-{9203293F-92DC-E197-3396-79381BEC0387}" dt="2023-08-25T21:14:47.179" v="103"/>
          <ac:spMkLst>
            <pc:docMk/>
            <pc:sldMk cId="1757993181" sldId="2147470558"/>
            <ac:spMk id="206" creationId="{F8622943-4CE6-CF90-7C2E-6DE4CC1A306B}"/>
          </ac:spMkLst>
        </pc:spChg>
        <pc:spChg chg="del">
          <ac:chgData name="Roddy, Beth" userId="S::t881886w@tdsynnex.com::dfbf8cfd-2a43-4205-9c79-26c05b93ce80" providerId="AD" clId="Web-{9203293F-92DC-E197-3396-79381BEC0387}" dt="2023-08-25T21:14:09.350" v="87"/>
          <ac:spMkLst>
            <pc:docMk/>
            <pc:sldMk cId="1757993181" sldId="2147470558"/>
            <ac:spMk id="339" creationId="{16E3224A-CADF-A389-3EF1-581EA062CA31}"/>
          </ac:spMkLst>
        </pc:spChg>
        <pc:grpChg chg="del">
          <ac:chgData name="Roddy, Beth" userId="S::t881886w@tdsynnex.com::dfbf8cfd-2a43-4205-9c79-26c05b93ce80" providerId="AD" clId="Web-{9203293F-92DC-E197-3396-79381BEC0387}" dt="2023-08-25T21:14:50.992" v="106"/>
          <ac:grpSpMkLst>
            <pc:docMk/>
            <pc:sldMk cId="1757993181" sldId="2147470558"/>
            <ac:grpSpMk id="22" creationId="{B3DF15DA-DE47-4FE4-630F-A5BEC084355B}"/>
          </ac:grpSpMkLst>
        </pc:grpChg>
        <pc:grpChg chg="del">
          <ac:chgData name="Roddy, Beth" userId="S::t881886w@tdsynnex.com::dfbf8cfd-2a43-4205-9c79-26c05b93ce80" providerId="AD" clId="Web-{9203293F-92DC-E197-3396-79381BEC0387}" dt="2023-08-25T21:14:50.163" v="105"/>
          <ac:grpSpMkLst>
            <pc:docMk/>
            <pc:sldMk cId="1757993181" sldId="2147470558"/>
            <ac:grpSpMk id="23" creationId="{B0D5B04F-F409-CCE0-03E5-22161BAA969E}"/>
          </ac:grpSpMkLst>
        </pc:grpChg>
        <pc:grpChg chg="del">
          <ac:chgData name="Roddy, Beth" userId="S::t881886w@tdsynnex.com::dfbf8cfd-2a43-4205-9c79-26c05b93ce80" providerId="AD" clId="Web-{9203293F-92DC-E197-3396-79381BEC0387}" dt="2023-08-25T21:14:49.570" v="104"/>
          <ac:grpSpMkLst>
            <pc:docMk/>
            <pc:sldMk cId="1757993181" sldId="2147470558"/>
            <ac:grpSpMk id="26" creationId="{DC00C123-537D-000E-79D8-ED2889E96370}"/>
          </ac:grpSpMkLst>
        </pc:grpChg>
      </pc:sldChg>
      <pc:sldChg chg="modSp modNotes">
        <pc:chgData name="Roddy, Beth" userId="S::t881886w@tdsynnex.com::dfbf8cfd-2a43-4205-9c79-26c05b93ce80" providerId="AD" clId="Web-{9203293F-92DC-E197-3396-79381BEC0387}" dt="2023-08-28T15:04:45.383" v="2099" actId="20577"/>
        <pc:sldMkLst>
          <pc:docMk/>
          <pc:sldMk cId="3511202670" sldId="2147470559"/>
        </pc:sldMkLst>
        <pc:spChg chg="mod">
          <ac:chgData name="Roddy, Beth" userId="S::t881886w@tdsynnex.com::dfbf8cfd-2a43-4205-9c79-26c05b93ce80" providerId="AD" clId="Web-{9203293F-92DC-E197-3396-79381BEC0387}" dt="2023-08-28T15:04:45.383" v="2099" actId="20577"/>
          <ac:spMkLst>
            <pc:docMk/>
            <pc:sldMk cId="3511202670" sldId="2147470559"/>
            <ac:spMk id="12" creationId="{38641411-90A5-1C2A-D6AF-758A2166A121}"/>
          </ac:spMkLst>
        </pc:spChg>
      </pc:sldChg>
      <pc:sldChg chg="modSp modNotes">
        <pc:chgData name="Roddy, Beth" userId="S::t881886w@tdsynnex.com::dfbf8cfd-2a43-4205-9c79-26c05b93ce80" providerId="AD" clId="Web-{9203293F-92DC-E197-3396-79381BEC0387}" dt="2023-08-28T14:21:52.117" v="1578"/>
        <pc:sldMkLst>
          <pc:docMk/>
          <pc:sldMk cId="586038076" sldId="2147474285"/>
        </pc:sldMkLst>
        <pc:spChg chg="mod">
          <ac:chgData name="Roddy, Beth" userId="S::t881886w@tdsynnex.com::dfbf8cfd-2a43-4205-9c79-26c05b93ce80" providerId="AD" clId="Web-{9203293F-92DC-E197-3396-79381BEC0387}" dt="2023-08-28T12:49:54.420" v="656" actId="1076"/>
          <ac:spMkLst>
            <pc:docMk/>
            <pc:sldMk cId="586038076" sldId="2147474285"/>
            <ac:spMk id="7" creationId="{FB72C63D-B3D5-730C-4486-6393C52DC760}"/>
          </ac:spMkLst>
        </pc:spChg>
      </pc:sldChg>
      <pc:sldChg chg="modSp modNotes">
        <pc:chgData name="Roddy, Beth" userId="S::t881886w@tdsynnex.com::dfbf8cfd-2a43-4205-9c79-26c05b93ce80" providerId="AD" clId="Web-{9203293F-92DC-E197-3396-79381BEC0387}" dt="2023-08-29T13:24:19.338" v="2467" actId="20577"/>
        <pc:sldMkLst>
          <pc:docMk/>
          <pc:sldMk cId="3030634834" sldId="2147474402"/>
        </pc:sldMkLst>
        <pc:spChg chg="mod">
          <ac:chgData name="Roddy, Beth" userId="S::t881886w@tdsynnex.com::dfbf8cfd-2a43-4205-9c79-26c05b93ce80" providerId="AD" clId="Web-{9203293F-92DC-E197-3396-79381BEC0387}" dt="2023-08-28T15:05:02.649" v="2105" actId="20577"/>
          <ac:spMkLst>
            <pc:docMk/>
            <pc:sldMk cId="3030634834" sldId="2147474402"/>
            <ac:spMk id="8" creationId="{4D8112AF-B17A-ECEC-6449-41D4A07220B8}"/>
          </ac:spMkLst>
        </pc:spChg>
        <pc:spChg chg="mod">
          <ac:chgData name="Roddy, Beth" userId="S::t881886w@tdsynnex.com::dfbf8cfd-2a43-4205-9c79-26c05b93ce80" providerId="AD" clId="Web-{9203293F-92DC-E197-3396-79381BEC0387}" dt="2023-08-29T13:24:19.338" v="2467" actId="20577"/>
          <ac:spMkLst>
            <pc:docMk/>
            <pc:sldMk cId="3030634834" sldId="2147474402"/>
            <ac:spMk id="9" creationId="{9A7A0F08-FB50-6117-2403-9F8A4EBBF974}"/>
          </ac:spMkLst>
        </pc:spChg>
        <pc:spChg chg="mod">
          <ac:chgData name="Roddy, Beth" userId="S::t881886w@tdsynnex.com::dfbf8cfd-2a43-4205-9c79-26c05b93ce80" providerId="AD" clId="Web-{9203293F-92DC-E197-3396-79381BEC0387}" dt="2023-08-28T13:54:10.285" v="1295" actId="20577"/>
          <ac:spMkLst>
            <pc:docMk/>
            <pc:sldMk cId="3030634834" sldId="2147474402"/>
            <ac:spMk id="19" creationId="{B818D070-42FB-631D-FA3C-B2E387718AFA}"/>
          </ac:spMkLst>
        </pc:spChg>
        <pc:spChg chg="mod">
          <ac:chgData name="Roddy, Beth" userId="S::t881886w@tdsynnex.com::dfbf8cfd-2a43-4205-9c79-26c05b93ce80" providerId="AD" clId="Web-{9203293F-92DC-E197-3396-79381BEC0387}" dt="2023-08-28T13:54:15.441" v="1296" actId="20577"/>
          <ac:spMkLst>
            <pc:docMk/>
            <pc:sldMk cId="3030634834" sldId="2147474402"/>
            <ac:spMk id="21" creationId="{4FD03196-001A-EA33-D0F9-AA8E4457205D}"/>
          </ac:spMkLst>
        </pc:spChg>
        <pc:spChg chg="mod">
          <ac:chgData name="Roddy, Beth" userId="S::t881886w@tdsynnex.com::dfbf8cfd-2a43-4205-9c79-26c05b93ce80" providerId="AD" clId="Web-{9203293F-92DC-E197-3396-79381BEC0387}" dt="2023-08-28T13:54:18.004" v="1297" actId="20577"/>
          <ac:spMkLst>
            <pc:docMk/>
            <pc:sldMk cId="3030634834" sldId="2147474402"/>
            <ac:spMk id="22" creationId="{6D84479A-7E65-4CB6-B527-B9098CF34ED5}"/>
          </ac:spMkLst>
        </pc:spChg>
        <pc:spChg chg="mod">
          <ac:chgData name="Roddy, Beth" userId="S::t881886w@tdsynnex.com::dfbf8cfd-2a43-4205-9c79-26c05b93ce80" providerId="AD" clId="Web-{9203293F-92DC-E197-3396-79381BEC0387}" dt="2023-08-28T15:07:21.123" v="2152" actId="20577"/>
          <ac:spMkLst>
            <pc:docMk/>
            <pc:sldMk cId="3030634834" sldId="2147474402"/>
            <ac:spMk id="23" creationId="{D9261270-753F-EC1E-A5F3-5BD400659270}"/>
          </ac:spMkLst>
        </pc:spChg>
        <pc:spChg chg="mod">
          <ac:chgData name="Roddy, Beth" userId="S::t881886w@tdsynnex.com::dfbf8cfd-2a43-4205-9c79-26c05b93ce80" providerId="AD" clId="Web-{9203293F-92DC-E197-3396-79381BEC0387}" dt="2023-08-28T13:54:21.098" v="1298" actId="20577"/>
          <ac:spMkLst>
            <pc:docMk/>
            <pc:sldMk cId="3030634834" sldId="2147474402"/>
            <ac:spMk id="32" creationId="{1673FB47-DEC0-3CE3-4E8C-F602750FF58D}"/>
          </ac:spMkLst>
        </pc:spChg>
        <pc:spChg chg="mod">
          <ac:chgData name="Roddy, Beth" userId="S::t881886w@tdsynnex.com::dfbf8cfd-2a43-4205-9c79-26c05b93ce80" providerId="AD" clId="Web-{9203293F-92DC-E197-3396-79381BEC0387}" dt="2023-08-28T13:54:25.582" v="1299" actId="20577"/>
          <ac:spMkLst>
            <pc:docMk/>
            <pc:sldMk cId="3030634834" sldId="2147474402"/>
            <ac:spMk id="56" creationId="{3C943721-2436-4E48-9AE4-A8D5068FB7B0}"/>
          </ac:spMkLst>
        </pc:spChg>
      </pc:sldChg>
      <pc:sldChg chg="modSp modNotes">
        <pc:chgData name="Roddy, Beth" userId="S::t881886w@tdsynnex.com::dfbf8cfd-2a43-4205-9c79-26c05b93ce80" providerId="AD" clId="Web-{9203293F-92DC-E197-3396-79381BEC0387}" dt="2023-08-28T15:38:37.947" v="2337" actId="20577"/>
        <pc:sldMkLst>
          <pc:docMk/>
          <pc:sldMk cId="2666559460" sldId="2147474404"/>
        </pc:sldMkLst>
        <pc:spChg chg="mod">
          <ac:chgData name="Roddy, Beth" userId="S::t881886w@tdsynnex.com::dfbf8cfd-2a43-4205-9c79-26c05b93ce80" providerId="AD" clId="Web-{9203293F-92DC-E197-3396-79381BEC0387}" dt="2023-08-28T13:57:05.431" v="1364" actId="20577"/>
          <ac:spMkLst>
            <pc:docMk/>
            <pc:sldMk cId="2666559460" sldId="2147474404"/>
            <ac:spMk id="2" creationId="{C79D3E35-B2A9-9C84-8426-B127B09DE68A}"/>
          </ac:spMkLst>
        </pc:spChg>
        <pc:spChg chg="mod">
          <ac:chgData name="Roddy, Beth" userId="S::t881886w@tdsynnex.com::dfbf8cfd-2a43-4205-9c79-26c05b93ce80" providerId="AD" clId="Web-{9203293F-92DC-E197-3396-79381BEC0387}" dt="2023-08-28T13:28:08.269" v="922" actId="1076"/>
          <ac:spMkLst>
            <pc:docMk/>
            <pc:sldMk cId="2666559460" sldId="2147474404"/>
            <ac:spMk id="5" creationId="{00E55ACE-F9B0-9BB2-94D8-998BDA66403B}"/>
          </ac:spMkLst>
        </pc:spChg>
        <pc:spChg chg="mod">
          <ac:chgData name="Roddy, Beth" userId="S::t881886w@tdsynnex.com::dfbf8cfd-2a43-4205-9c79-26c05b93ce80" providerId="AD" clId="Web-{9203293F-92DC-E197-3396-79381BEC0387}" dt="2023-08-28T14:00:00.514" v="1402" actId="20577"/>
          <ac:spMkLst>
            <pc:docMk/>
            <pc:sldMk cId="2666559460" sldId="2147474404"/>
            <ac:spMk id="15" creationId="{64F06075-4AE2-F5F9-F4B2-3081040EE748}"/>
          </ac:spMkLst>
        </pc:spChg>
        <pc:spChg chg="mod">
          <ac:chgData name="Roddy, Beth" userId="S::t881886w@tdsynnex.com::dfbf8cfd-2a43-4205-9c79-26c05b93ce80" providerId="AD" clId="Web-{9203293F-92DC-E197-3396-79381BEC0387}" dt="2023-08-28T15:38:37.947" v="2337" actId="20577"/>
          <ac:spMkLst>
            <pc:docMk/>
            <pc:sldMk cId="2666559460" sldId="2147474404"/>
            <ac:spMk id="38" creationId="{6A4D2D32-56A2-4194-8A62-E224D386A943}"/>
          </ac:spMkLst>
        </pc:spChg>
      </pc:sldChg>
      <pc:sldChg chg="addSp delSp modSp del">
        <pc:chgData name="Roddy, Beth" userId="S::t881886w@tdsynnex.com::dfbf8cfd-2a43-4205-9c79-26c05b93ce80" providerId="AD" clId="Web-{9203293F-92DC-E197-3396-79381BEC0387}" dt="2023-08-28T13:25:08.904" v="895"/>
        <pc:sldMkLst>
          <pc:docMk/>
          <pc:sldMk cId="222549039" sldId="2147474406"/>
        </pc:sldMkLst>
        <pc:spChg chg="mod">
          <ac:chgData name="Roddy, Beth" userId="S::t881886w@tdsynnex.com::dfbf8cfd-2a43-4205-9c79-26c05b93ce80" providerId="AD" clId="Web-{9203293F-92DC-E197-3396-79381BEC0387}" dt="2023-08-25T21:26:56.372" v="311" actId="1076"/>
          <ac:spMkLst>
            <pc:docMk/>
            <pc:sldMk cId="222549039" sldId="2147474406"/>
            <ac:spMk id="23" creationId="{8B3A5897-D68D-1FB9-3EE4-75DBF28D9EC6}"/>
          </ac:spMkLst>
        </pc:spChg>
        <pc:spChg chg="mod">
          <ac:chgData name="Roddy, Beth" userId="S::t881886w@tdsynnex.com::dfbf8cfd-2a43-4205-9c79-26c05b93ce80" providerId="AD" clId="Web-{9203293F-92DC-E197-3396-79381BEC0387}" dt="2023-08-25T21:26:51.700" v="310" actId="1076"/>
          <ac:spMkLst>
            <pc:docMk/>
            <pc:sldMk cId="222549039" sldId="2147474406"/>
            <ac:spMk id="25" creationId="{A05A2FB0-774D-D21C-75ED-72900B7096FC}"/>
          </ac:spMkLst>
        </pc:spChg>
        <pc:spChg chg="mod">
          <ac:chgData name="Roddy, Beth" userId="S::t881886w@tdsynnex.com::dfbf8cfd-2a43-4205-9c79-26c05b93ce80" providerId="AD" clId="Web-{9203293F-92DC-E197-3396-79381BEC0387}" dt="2023-08-25T21:26:41.075" v="307" actId="1076"/>
          <ac:spMkLst>
            <pc:docMk/>
            <pc:sldMk cId="222549039" sldId="2147474406"/>
            <ac:spMk id="26" creationId="{EA6A75CA-E6A6-BF90-23BB-3561C402ACF8}"/>
          </ac:spMkLst>
        </pc:spChg>
        <pc:spChg chg="add del">
          <ac:chgData name="Roddy, Beth" userId="S::t881886w@tdsynnex.com::dfbf8cfd-2a43-4205-9c79-26c05b93ce80" providerId="AD" clId="Web-{9203293F-92DC-E197-3396-79381BEC0387}" dt="2023-08-25T21:25:55.386" v="304"/>
          <ac:spMkLst>
            <pc:docMk/>
            <pc:sldMk cId="222549039" sldId="2147474406"/>
            <ac:spMk id="50" creationId="{F5239DC7-0E8A-6BAC-90E6-EE7220304B0C}"/>
          </ac:spMkLst>
        </pc:spChg>
        <pc:spChg chg="mod">
          <ac:chgData name="Roddy, Beth" userId="S::t881886w@tdsynnex.com::dfbf8cfd-2a43-4205-9c79-26c05b93ce80" providerId="AD" clId="Web-{9203293F-92DC-E197-3396-79381BEC0387}" dt="2023-08-25T21:25:27.120" v="296" actId="1076"/>
          <ac:spMkLst>
            <pc:docMk/>
            <pc:sldMk cId="222549039" sldId="2147474406"/>
            <ac:spMk id="52" creationId="{8D82A36F-0FA3-9813-E27E-7900B8BC9F0C}"/>
          </ac:spMkLst>
        </pc:spChg>
        <pc:grpChg chg="add mod">
          <ac:chgData name="Roddy, Beth" userId="S::t881886w@tdsynnex.com::dfbf8cfd-2a43-4205-9c79-26c05b93ce80" providerId="AD" clId="Web-{9203293F-92DC-E197-3396-79381BEC0387}" dt="2023-08-25T21:25:33.245" v="298" actId="1076"/>
          <ac:grpSpMkLst>
            <pc:docMk/>
            <pc:sldMk cId="222549039" sldId="2147474406"/>
            <ac:grpSpMk id="2" creationId="{FBF63B6E-3D4F-D62C-1F33-35F0D20DFA23}"/>
          </ac:grpSpMkLst>
        </pc:grpChg>
        <pc:grpChg chg="add del mod">
          <ac:chgData name="Roddy, Beth" userId="S::t881886w@tdsynnex.com::dfbf8cfd-2a43-4205-9c79-26c05b93ce80" providerId="AD" clId="Web-{9203293F-92DC-E197-3396-79381BEC0387}" dt="2023-08-25T21:25:41.808" v="301"/>
          <ac:grpSpMkLst>
            <pc:docMk/>
            <pc:sldMk cId="222549039" sldId="2147474406"/>
            <ac:grpSpMk id="30" creationId="{4C3A205B-4FDC-70C0-5324-EE9313FB8FA3}"/>
          </ac:grpSpMkLst>
        </pc:grpChg>
        <pc:grpChg chg="mod">
          <ac:chgData name="Roddy, Beth" userId="S::t881886w@tdsynnex.com::dfbf8cfd-2a43-4205-9c79-26c05b93ce80" providerId="AD" clId="Web-{9203293F-92DC-E197-3396-79381BEC0387}" dt="2023-08-25T21:26:48.888" v="309" actId="1076"/>
          <ac:grpSpMkLst>
            <pc:docMk/>
            <pc:sldMk cId="222549039" sldId="2147474406"/>
            <ac:grpSpMk id="55" creationId="{2D1B0A45-99B8-144B-1C6B-64112A491CC3}"/>
          </ac:grpSpMkLst>
        </pc:grpChg>
      </pc:sldChg>
      <pc:sldChg chg="modSp modNotes">
        <pc:chgData name="Roddy, Beth" userId="S::t881886w@tdsynnex.com::dfbf8cfd-2a43-4205-9c79-26c05b93ce80" providerId="AD" clId="Web-{9203293F-92DC-E197-3396-79381BEC0387}" dt="2023-08-28T14:19:37.628" v="1541"/>
        <pc:sldMkLst>
          <pc:docMk/>
          <pc:sldMk cId="1173775920" sldId="2147474411"/>
        </pc:sldMkLst>
        <pc:spChg chg="mod">
          <ac:chgData name="Roddy, Beth" userId="S::t881886w@tdsynnex.com::dfbf8cfd-2a43-4205-9c79-26c05b93ce80" providerId="AD" clId="Web-{9203293F-92DC-E197-3396-79381BEC0387}" dt="2023-08-28T13:45:45.145" v="1208" actId="1076"/>
          <ac:spMkLst>
            <pc:docMk/>
            <pc:sldMk cId="1173775920" sldId="2147474411"/>
            <ac:spMk id="15" creationId="{4A8FDAC7-0C79-5AC5-2565-67D7377B039B}"/>
          </ac:spMkLst>
        </pc:spChg>
      </pc:sldChg>
      <pc:sldChg chg="modSp modNotes">
        <pc:chgData name="Roddy, Beth" userId="S::t881886w@tdsynnex.com::dfbf8cfd-2a43-4205-9c79-26c05b93ce80" providerId="AD" clId="Web-{9203293F-92DC-E197-3396-79381BEC0387}" dt="2023-08-28T15:20:44.148" v="2317" actId="20577"/>
        <pc:sldMkLst>
          <pc:docMk/>
          <pc:sldMk cId="2191782097" sldId="2147474414"/>
        </pc:sldMkLst>
        <pc:spChg chg="mod">
          <ac:chgData name="Roddy, Beth" userId="S::t881886w@tdsynnex.com::dfbf8cfd-2a43-4205-9c79-26c05b93ce80" providerId="AD" clId="Web-{9203293F-92DC-E197-3396-79381BEC0387}" dt="2023-08-28T15:19:41.974" v="2282" actId="1076"/>
          <ac:spMkLst>
            <pc:docMk/>
            <pc:sldMk cId="2191782097" sldId="2147474414"/>
            <ac:spMk id="9" creationId="{A7E31513-C3C3-3D9A-A348-6AC61601DBD7}"/>
          </ac:spMkLst>
        </pc:spChg>
        <pc:spChg chg="mod">
          <ac:chgData name="Roddy, Beth" userId="S::t881886w@tdsynnex.com::dfbf8cfd-2a43-4205-9c79-26c05b93ce80" providerId="AD" clId="Web-{9203293F-92DC-E197-3396-79381BEC0387}" dt="2023-08-28T15:20:44.148" v="2317" actId="20577"/>
          <ac:spMkLst>
            <pc:docMk/>
            <pc:sldMk cId="2191782097" sldId="2147474414"/>
            <ac:spMk id="10" creationId="{D17A8885-EB15-1C71-A7BE-3EFCFEC9A068}"/>
          </ac:spMkLst>
        </pc:spChg>
      </pc:sldChg>
      <pc:sldChg chg="modSp modNotes">
        <pc:chgData name="Roddy, Beth" userId="S::t881886w@tdsynnex.com::dfbf8cfd-2a43-4205-9c79-26c05b93ce80" providerId="AD" clId="Web-{9203293F-92DC-E197-3396-79381BEC0387}" dt="2023-08-28T18:38:47.209" v="2375"/>
        <pc:sldMkLst>
          <pc:docMk/>
          <pc:sldMk cId="2508527668" sldId="2147474415"/>
        </pc:sldMkLst>
        <pc:spChg chg="mod">
          <ac:chgData name="Roddy, Beth" userId="S::t881886w@tdsynnex.com::dfbf8cfd-2a43-4205-9c79-26c05b93ce80" providerId="AD" clId="Web-{9203293F-92DC-E197-3396-79381BEC0387}" dt="2023-08-28T14:37:46.537" v="1823" actId="20577"/>
          <ac:spMkLst>
            <pc:docMk/>
            <pc:sldMk cId="2508527668" sldId="2147474415"/>
            <ac:spMk id="7" creationId="{ECA19339-75EA-A043-0990-85616B128450}"/>
          </ac:spMkLst>
        </pc:spChg>
        <pc:picChg chg="mod">
          <ac:chgData name="Roddy, Beth" userId="S::t881886w@tdsynnex.com::dfbf8cfd-2a43-4205-9c79-26c05b93ce80" providerId="AD" clId="Web-{9203293F-92DC-E197-3396-79381BEC0387}" dt="2023-08-28T13:24:11.075" v="893" actId="1076"/>
          <ac:picMkLst>
            <pc:docMk/>
            <pc:sldMk cId="2508527668" sldId="2147474415"/>
            <ac:picMk id="6" creationId="{F247DD42-92DB-E771-0559-93D1B732E475}"/>
          </ac:picMkLst>
        </pc:picChg>
      </pc:sldChg>
      <pc:sldChg chg="modSp del modNotes">
        <pc:chgData name="Roddy, Beth" userId="S::t881886w@tdsynnex.com::dfbf8cfd-2a43-4205-9c79-26c05b93ce80" providerId="AD" clId="Web-{9203293F-92DC-E197-3396-79381BEC0387}" dt="2023-08-28T14:09:31.360" v="1446"/>
        <pc:sldMkLst>
          <pc:docMk/>
          <pc:sldMk cId="3301950335" sldId="2147474416"/>
        </pc:sldMkLst>
        <pc:spChg chg="mod">
          <ac:chgData name="Roddy, Beth" userId="S::t881886w@tdsynnex.com::dfbf8cfd-2a43-4205-9c79-26c05b93ce80" providerId="AD" clId="Web-{9203293F-92DC-E197-3396-79381BEC0387}" dt="2023-08-28T13:28:35.004" v="930" actId="20577"/>
          <ac:spMkLst>
            <pc:docMk/>
            <pc:sldMk cId="3301950335" sldId="2147474416"/>
            <ac:spMk id="12" creationId="{E6226601-49C6-8B88-AA49-DB3EB84F3862}"/>
          </ac:spMkLst>
        </pc:spChg>
      </pc:sldChg>
      <pc:sldChg chg="modSp modNotes">
        <pc:chgData name="Roddy, Beth" userId="S::t881886w@tdsynnex.com::dfbf8cfd-2a43-4205-9c79-26c05b93ce80" providerId="AD" clId="Web-{9203293F-92DC-E197-3396-79381BEC0387}" dt="2023-08-28T15:15:33.982" v="2178"/>
        <pc:sldMkLst>
          <pc:docMk/>
          <pc:sldMk cId="1174673813" sldId="2147474419"/>
        </pc:sldMkLst>
        <pc:spChg chg="mod">
          <ac:chgData name="Roddy, Beth" userId="S::t881886w@tdsynnex.com::dfbf8cfd-2a43-4205-9c79-26c05b93ce80" providerId="AD" clId="Web-{9203293F-92DC-E197-3396-79381BEC0387}" dt="2023-08-28T13:52:36.688" v="1272" actId="1076"/>
          <ac:spMkLst>
            <pc:docMk/>
            <pc:sldMk cId="1174673813" sldId="2147474419"/>
            <ac:spMk id="2" creationId="{389E52D8-2B49-54AF-4176-2A6D5D1C217A}"/>
          </ac:spMkLst>
        </pc:spChg>
        <pc:spChg chg="mod">
          <ac:chgData name="Roddy, Beth" userId="S::t881886w@tdsynnex.com::dfbf8cfd-2a43-4205-9c79-26c05b93ce80" providerId="AD" clId="Web-{9203293F-92DC-E197-3396-79381BEC0387}" dt="2023-08-28T13:59:35.654" v="1393" actId="1076"/>
          <ac:spMkLst>
            <pc:docMk/>
            <pc:sldMk cId="1174673813" sldId="2147474419"/>
            <ac:spMk id="10" creationId="{9C14DABD-D8B9-4B58-4C7B-92D2EE6B277E}"/>
          </ac:spMkLst>
        </pc:spChg>
        <pc:spChg chg="mod">
          <ac:chgData name="Roddy, Beth" userId="S::t881886w@tdsynnex.com::dfbf8cfd-2a43-4205-9c79-26c05b93ce80" providerId="AD" clId="Web-{9203293F-92DC-E197-3396-79381BEC0387}" dt="2023-08-28T13:59:23.482" v="1390" actId="1076"/>
          <ac:spMkLst>
            <pc:docMk/>
            <pc:sldMk cId="1174673813" sldId="2147474419"/>
            <ac:spMk id="49" creationId="{25B72D6B-3376-2CB6-4940-048871443123}"/>
          </ac:spMkLst>
        </pc:spChg>
        <pc:grpChg chg="mod">
          <ac:chgData name="Roddy, Beth" userId="S::t881886w@tdsynnex.com::dfbf8cfd-2a43-4205-9c79-26c05b93ce80" providerId="AD" clId="Web-{9203293F-92DC-E197-3396-79381BEC0387}" dt="2023-08-28T13:59:23.482" v="1391" actId="1076"/>
          <ac:grpSpMkLst>
            <pc:docMk/>
            <pc:sldMk cId="1174673813" sldId="2147474419"/>
            <ac:grpSpMk id="50" creationId="{9979A3AB-7B01-7C22-53F9-D069373BEDAD}"/>
          </ac:grpSpMkLst>
        </pc:grpChg>
        <pc:picChg chg="mod">
          <ac:chgData name="Roddy, Beth" userId="S::t881886w@tdsynnex.com::dfbf8cfd-2a43-4205-9c79-26c05b93ce80" providerId="AD" clId="Web-{9203293F-92DC-E197-3396-79381BEC0387}" dt="2023-08-28T13:59:16.654" v="1389" actId="1076"/>
          <ac:picMkLst>
            <pc:docMk/>
            <pc:sldMk cId="1174673813" sldId="2147474419"/>
            <ac:picMk id="11" creationId="{9535DECF-8FFA-F9CC-A219-1A2EF98FE8E2}"/>
          </ac:picMkLst>
        </pc:picChg>
      </pc:sldChg>
      <pc:sldChg chg="modSp del modNotes">
        <pc:chgData name="Roddy, Beth" userId="S::t881886w@tdsynnex.com::dfbf8cfd-2a43-4205-9c79-26c05b93ce80" providerId="AD" clId="Web-{9203293F-92DC-E197-3396-79381BEC0387}" dt="2023-08-28T13:48:29.759" v="1239"/>
        <pc:sldMkLst>
          <pc:docMk/>
          <pc:sldMk cId="1694242487" sldId="2147474428"/>
        </pc:sldMkLst>
        <pc:spChg chg="mod">
          <ac:chgData name="Roddy, Beth" userId="S::t881886w@tdsynnex.com::dfbf8cfd-2a43-4205-9c79-26c05b93ce80" providerId="AD" clId="Web-{9203293F-92DC-E197-3396-79381BEC0387}" dt="2023-08-28T13:44:27.111" v="1201" actId="1076"/>
          <ac:spMkLst>
            <pc:docMk/>
            <pc:sldMk cId="1694242487" sldId="2147474428"/>
            <ac:spMk id="141" creationId="{00000000-0000-0000-0000-000000000000}"/>
          </ac:spMkLst>
        </pc:spChg>
        <pc:picChg chg="mod">
          <ac:chgData name="Roddy, Beth" userId="S::t881886w@tdsynnex.com::dfbf8cfd-2a43-4205-9c79-26c05b93ce80" providerId="AD" clId="Web-{9203293F-92DC-E197-3396-79381BEC0387}" dt="2023-08-28T13:44:20.830" v="1200" actId="1076"/>
          <ac:picMkLst>
            <pc:docMk/>
            <pc:sldMk cId="1694242487" sldId="2147474428"/>
            <ac:picMk id="1026" creationId="{1D35A943-0DB2-386A-C58D-D6F2F60671D7}"/>
          </ac:picMkLst>
        </pc:picChg>
        <pc:cxnChg chg="mod">
          <ac:chgData name="Roddy, Beth" userId="S::t881886w@tdsynnex.com::dfbf8cfd-2a43-4205-9c79-26c05b93ce80" providerId="AD" clId="Web-{9203293F-92DC-E197-3396-79381BEC0387}" dt="2023-08-28T13:44:31.814" v="1202" actId="1076"/>
          <ac:cxnSpMkLst>
            <pc:docMk/>
            <pc:sldMk cId="1694242487" sldId="2147474428"/>
            <ac:cxnSpMk id="2" creationId="{BFD69C45-ECCF-E0A3-3BA4-F172B86351EC}"/>
          </ac:cxnSpMkLst>
        </pc:cxnChg>
      </pc:sldChg>
      <pc:sldChg chg="del">
        <pc:chgData name="Roddy, Beth" userId="S::t881886w@tdsynnex.com::dfbf8cfd-2a43-4205-9c79-26c05b93ce80" providerId="AD" clId="Web-{9203293F-92DC-E197-3396-79381BEC0387}" dt="2023-08-25T21:21:18.707" v="238"/>
        <pc:sldMkLst>
          <pc:docMk/>
          <pc:sldMk cId="3983375729" sldId="2147474429"/>
        </pc:sldMkLst>
      </pc:sldChg>
      <pc:sldChg chg="addSp delSp modSp add del modNotes">
        <pc:chgData name="Roddy, Beth" userId="S::t881886w@tdsynnex.com::dfbf8cfd-2a43-4205-9c79-26c05b93ce80" providerId="AD" clId="Web-{9203293F-92DC-E197-3396-79381BEC0387}" dt="2023-08-28T12:49:08.090" v="649"/>
        <pc:sldMkLst>
          <pc:docMk/>
          <pc:sldMk cId="1855740487" sldId="2147474430"/>
        </pc:sldMkLst>
        <pc:spChg chg="mod">
          <ac:chgData name="Roddy, Beth" userId="S::t881886w@tdsynnex.com::dfbf8cfd-2a43-4205-9c79-26c05b93ce80" providerId="AD" clId="Web-{9203293F-92DC-E197-3396-79381BEC0387}" dt="2023-08-28T12:22:13.870" v="438" actId="1076"/>
          <ac:spMkLst>
            <pc:docMk/>
            <pc:sldMk cId="1855740487" sldId="2147474430"/>
            <ac:spMk id="2" creationId="{D4A8C9AD-AFA0-3CA4-C79F-BCA1540999E6}"/>
          </ac:spMkLst>
        </pc:spChg>
        <pc:spChg chg="mod">
          <ac:chgData name="Roddy, Beth" userId="S::t881886w@tdsynnex.com::dfbf8cfd-2a43-4205-9c79-26c05b93ce80" providerId="AD" clId="Web-{9203293F-92DC-E197-3396-79381BEC0387}" dt="2023-08-28T12:25:35.892" v="491" actId="1076"/>
          <ac:spMkLst>
            <pc:docMk/>
            <pc:sldMk cId="1855740487" sldId="2147474430"/>
            <ac:spMk id="5" creationId="{C9BE9065-58C9-74A9-E6F7-1729F3EE23C7}"/>
          </ac:spMkLst>
        </pc:spChg>
        <pc:spChg chg="del">
          <ac:chgData name="Roddy, Beth" userId="S::t881886w@tdsynnex.com::dfbf8cfd-2a43-4205-9c79-26c05b93ce80" providerId="AD" clId="Web-{9203293F-92DC-E197-3396-79381BEC0387}" dt="2023-08-28T12:07:38.329" v="357"/>
          <ac:spMkLst>
            <pc:docMk/>
            <pc:sldMk cId="1855740487" sldId="2147474430"/>
            <ac:spMk id="6" creationId="{BF349005-F753-3AE0-BEAA-32CF4F672523}"/>
          </ac:spMkLst>
        </pc:spChg>
        <pc:spChg chg="mod">
          <ac:chgData name="Roddy, Beth" userId="S::t881886w@tdsynnex.com::dfbf8cfd-2a43-4205-9c79-26c05b93ce80" providerId="AD" clId="Web-{9203293F-92DC-E197-3396-79381BEC0387}" dt="2023-08-28T12:39:44.933" v="578" actId="20577"/>
          <ac:spMkLst>
            <pc:docMk/>
            <pc:sldMk cId="1855740487" sldId="2147474430"/>
            <ac:spMk id="9" creationId="{ADC7AC8A-5619-2FFC-37C2-C00E9BB8CAAB}"/>
          </ac:spMkLst>
        </pc:spChg>
        <pc:spChg chg="del">
          <ac:chgData name="Roddy, Beth" userId="S::t881886w@tdsynnex.com::dfbf8cfd-2a43-4205-9c79-26c05b93ce80" providerId="AD" clId="Web-{9203293F-92DC-E197-3396-79381BEC0387}" dt="2023-08-25T21:23:24.710" v="248"/>
          <ac:spMkLst>
            <pc:docMk/>
            <pc:sldMk cId="1855740487" sldId="2147474430"/>
            <ac:spMk id="11" creationId="{C52DE59F-9629-28EB-2A1D-4D2EF5359BE1}"/>
          </ac:spMkLst>
        </pc:spChg>
        <pc:spChg chg="del">
          <ac:chgData name="Roddy, Beth" userId="S::t881886w@tdsynnex.com::dfbf8cfd-2a43-4205-9c79-26c05b93ce80" providerId="AD" clId="Web-{9203293F-92DC-E197-3396-79381BEC0387}" dt="2023-08-25T21:25:00.666" v="295"/>
          <ac:spMkLst>
            <pc:docMk/>
            <pc:sldMk cId="1855740487" sldId="2147474430"/>
            <ac:spMk id="12" creationId="{7453DCFA-F5A7-900A-AF2F-D001BC8217E8}"/>
          </ac:spMkLst>
        </pc:spChg>
        <pc:spChg chg="del">
          <ac:chgData name="Roddy, Beth" userId="S::t881886w@tdsynnex.com::dfbf8cfd-2a43-4205-9c79-26c05b93ce80" providerId="AD" clId="Web-{9203293F-92DC-E197-3396-79381BEC0387}" dt="2023-08-25T21:24:58.650" v="294"/>
          <ac:spMkLst>
            <pc:docMk/>
            <pc:sldMk cId="1855740487" sldId="2147474430"/>
            <ac:spMk id="13" creationId="{168E1887-4A38-D9F0-6C9A-8812C6FAC532}"/>
          </ac:spMkLst>
        </pc:spChg>
        <pc:spChg chg="del mod">
          <ac:chgData name="Roddy, Beth" userId="S::t881886w@tdsynnex.com::dfbf8cfd-2a43-4205-9c79-26c05b93ce80" providerId="AD" clId="Web-{9203293F-92DC-E197-3396-79381BEC0387}" dt="2023-08-25T21:24:46.025" v="292"/>
          <ac:spMkLst>
            <pc:docMk/>
            <pc:sldMk cId="1855740487" sldId="2147474430"/>
            <ac:spMk id="20" creationId="{4B88A1E7-9327-5517-481D-CA266F18E39F}"/>
          </ac:spMkLst>
        </pc:spChg>
        <pc:spChg chg="add mod">
          <ac:chgData name="Roddy, Beth" userId="S::t881886w@tdsynnex.com::dfbf8cfd-2a43-4205-9c79-26c05b93ce80" providerId="AD" clId="Web-{9203293F-92DC-E197-3396-79381BEC0387}" dt="2023-08-28T12:13:09.276" v="378" actId="1076"/>
          <ac:spMkLst>
            <pc:docMk/>
            <pc:sldMk cId="1855740487" sldId="2147474430"/>
            <ac:spMk id="28" creationId="{5F826082-E8D8-7AC7-A847-F81D34816E4C}"/>
          </ac:spMkLst>
        </pc:spChg>
        <pc:spChg chg="add del">
          <ac:chgData name="Roddy, Beth" userId="S::t881886w@tdsynnex.com::dfbf8cfd-2a43-4205-9c79-26c05b93ce80" providerId="AD" clId="Web-{9203293F-92DC-E197-3396-79381BEC0387}" dt="2023-08-28T12:07:50.454" v="359"/>
          <ac:spMkLst>
            <pc:docMk/>
            <pc:sldMk cId="1855740487" sldId="2147474430"/>
            <ac:spMk id="29" creationId="{AE4585B8-739A-0BC1-18CC-8A955A1182FB}"/>
          </ac:spMkLst>
        </pc:spChg>
        <pc:spChg chg="add mod">
          <ac:chgData name="Roddy, Beth" userId="S::t881886w@tdsynnex.com::dfbf8cfd-2a43-4205-9c79-26c05b93ce80" providerId="AD" clId="Web-{9203293F-92DC-E197-3396-79381BEC0387}" dt="2023-08-28T12:09:45.145" v="368" actId="1076"/>
          <ac:spMkLst>
            <pc:docMk/>
            <pc:sldMk cId="1855740487" sldId="2147474430"/>
            <ac:spMk id="54" creationId="{7CD018F9-0FAB-3FF9-F1EC-DAE69D77D268}"/>
          </ac:spMkLst>
        </pc:spChg>
        <pc:spChg chg="add mod">
          <ac:chgData name="Roddy, Beth" userId="S::t881886w@tdsynnex.com::dfbf8cfd-2a43-4205-9c79-26c05b93ce80" providerId="AD" clId="Web-{9203293F-92DC-E197-3396-79381BEC0387}" dt="2023-08-28T12:11:44.289" v="372" actId="1076"/>
          <ac:spMkLst>
            <pc:docMk/>
            <pc:sldMk cId="1855740487" sldId="2147474430"/>
            <ac:spMk id="56" creationId="{7674954C-1F6F-EE21-DFE0-4D1C04634237}"/>
          </ac:spMkLst>
        </pc:spChg>
        <pc:spChg chg="add del mod ord">
          <ac:chgData name="Roddy, Beth" userId="S::t881886w@tdsynnex.com::dfbf8cfd-2a43-4205-9c79-26c05b93ce80" providerId="AD" clId="Web-{9203293F-92DC-E197-3396-79381BEC0387}" dt="2023-08-28T12:11:31.726" v="371"/>
          <ac:spMkLst>
            <pc:docMk/>
            <pc:sldMk cId="1855740487" sldId="2147474430"/>
            <ac:spMk id="58" creationId="{4EF0ABFC-1B5D-25B1-B601-A820B187F851}"/>
          </ac:spMkLst>
        </pc:spChg>
        <pc:spChg chg="add">
          <ac:chgData name="Roddy, Beth" userId="S::t881886w@tdsynnex.com::dfbf8cfd-2a43-4205-9c79-26c05b93ce80" providerId="AD" clId="Web-{9203293F-92DC-E197-3396-79381BEC0387}" dt="2023-08-28T12:11:22.398" v="370"/>
          <ac:spMkLst>
            <pc:docMk/>
            <pc:sldMk cId="1855740487" sldId="2147474430"/>
            <ac:spMk id="61" creationId="{8C41F565-5383-40D2-CB13-C9DEA4510BCD}"/>
          </ac:spMkLst>
        </pc:spChg>
        <pc:spChg chg="add">
          <ac:chgData name="Roddy, Beth" userId="S::t881886w@tdsynnex.com::dfbf8cfd-2a43-4205-9c79-26c05b93ce80" providerId="AD" clId="Web-{9203293F-92DC-E197-3396-79381BEC0387}" dt="2023-08-28T12:11:22.398" v="370"/>
          <ac:spMkLst>
            <pc:docMk/>
            <pc:sldMk cId="1855740487" sldId="2147474430"/>
            <ac:spMk id="62" creationId="{BA5AC856-558C-7AE0-1953-0780EE2E032B}"/>
          </ac:spMkLst>
        </pc:spChg>
        <pc:spChg chg="add">
          <ac:chgData name="Roddy, Beth" userId="S::t881886w@tdsynnex.com::dfbf8cfd-2a43-4205-9c79-26c05b93ce80" providerId="AD" clId="Web-{9203293F-92DC-E197-3396-79381BEC0387}" dt="2023-08-28T12:11:22.398" v="370"/>
          <ac:spMkLst>
            <pc:docMk/>
            <pc:sldMk cId="1855740487" sldId="2147474430"/>
            <ac:spMk id="63" creationId="{2105A268-975C-E58C-CB4B-3C1EB3B07AC1}"/>
          </ac:spMkLst>
        </pc:spChg>
        <pc:spChg chg="add">
          <ac:chgData name="Roddy, Beth" userId="S::t881886w@tdsynnex.com::dfbf8cfd-2a43-4205-9c79-26c05b93ce80" providerId="AD" clId="Web-{9203293F-92DC-E197-3396-79381BEC0387}" dt="2023-08-28T12:11:22.398" v="370"/>
          <ac:spMkLst>
            <pc:docMk/>
            <pc:sldMk cId="1855740487" sldId="2147474430"/>
            <ac:spMk id="64" creationId="{1B6004AA-D677-F85B-D233-66D430268BBA}"/>
          </ac:spMkLst>
        </pc:spChg>
        <pc:spChg chg="add del">
          <ac:chgData name="Roddy, Beth" userId="S::t881886w@tdsynnex.com::dfbf8cfd-2a43-4205-9c79-26c05b93ce80" providerId="AD" clId="Web-{9203293F-92DC-E197-3396-79381BEC0387}" dt="2023-08-28T12:13:00.885" v="376"/>
          <ac:spMkLst>
            <pc:docMk/>
            <pc:sldMk cId="1855740487" sldId="2147474430"/>
            <ac:spMk id="68" creationId="{AB40A63C-AD91-E372-B724-84C932D10AB9}"/>
          </ac:spMkLst>
        </pc:spChg>
        <pc:spChg chg="add del">
          <ac:chgData name="Roddy, Beth" userId="S::t881886w@tdsynnex.com::dfbf8cfd-2a43-4205-9c79-26c05b93ce80" providerId="AD" clId="Web-{9203293F-92DC-E197-3396-79381BEC0387}" dt="2023-08-28T12:13:00.885" v="376"/>
          <ac:spMkLst>
            <pc:docMk/>
            <pc:sldMk cId="1855740487" sldId="2147474430"/>
            <ac:spMk id="70" creationId="{40B0F1B0-5CF0-F60B-8AA8-64D0A3FD0116}"/>
          </ac:spMkLst>
        </pc:spChg>
        <pc:spChg chg="add">
          <ac:chgData name="Roddy, Beth" userId="S::t881886w@tdsynnex.com::dfbf8cfd-2a43-4205-9c79-26c05b93ce80" providerId="AD" clId="Web-{9203293F-92DC-E197-3396-79381BEC0387}" dt="2023-08-28T12:12:48.307" v="375"/>
          <ac:spMkLst>
            <pc:docMk/>
            <pc:sldMk cId="1855740487" sldId="2147474430"/>
            <ac:spMk id="72" creationId="{21E7662F-A363-A7F1-1520-FC6D9CD34552}"/>
          </ac:spMkLst>
        </pc:spChg>
        <pc:spChg chg="add mod">
          <ac:chgData name="Roddy, Beth" userId="S::t881886w@tdsynnex.com::dfbf8cfd-2a43-4205-9c79-26c05b93ce80" providerId="AD" clId="Web-{9203293F-92DC-E197-3396-79381BEC0387}" dt="2023-08-28T12:13:27.152" v="381" actId="1076"/>
          <ac:spMkLst>
            <pc:docMk/>
            <pc:sldMk cId="1855740487" sldId="2147474430"/>
            <ac:spMk id="73" creationId="{051BEAA9-4B81-905F-8D11-073C91542B85}"/>
          </ac:spMkLst>
        </pc:spChg>
        <pc:spChg chg="add">
          <ac:chgData name="Roddy, Beth" userId="S::t881886w@tdsynnex.com::dfbf8cfd-2a43-4205-9c79-26c05b93ce80" providerId="AD" clId="Web-{9203293F-92DC-E197-3396-79381BEC0387}" dt="2023-08-28T12:14:00.262" v="383"/>
          <ac:spMkLst>
            <pc:docMk/>
            <pc:sldMk cId="1855740487" sldId="2147474430"/>
            <ac:spMk id="74" creationId="{238425BD-7D62-0912-2259-F74C79CA842C}"/>
          </ac:spMkLst>
        </pc:spChg>
        <pc:spChg chg="add">
          <ac:chgData name="Roddy, Beth" userId="S::t881886w@tdsynnex.com::dfbf8cfd-2a43-4205-9c79-26c05b93ce80" providerId="AD" clId="Web-{9203293F-92DC-E197-3396-79381BEC0387}" dt="2023-08-28T12:14:00.262" v="383"/>
          <ac:spMkLst>
            <pc:docMk/>
            <pc:sldMk cId="1855740487" sldId="2147474430"/>
            <ac:spMk id="75" creationId="{7A69BA62-F595-C5A8-BBF1-5B0061D2B220}"/>
          </ac:spMkLst>
        </pc:spChg>
        <pc:spChg chg="add mod ord">
          <ac:chgData name="Roddy, Beth" userId="S::t881886w@tdsynnex.com::dfbf8cfd-2a43-4205-9c79-26c05b93ce80" providerId="AD" clId="Web-{9203293F-92DC-E197-3396-79381BEC0387}" dt="2023-08-28T12:14:52.842" v="393"/>
          <ac:spMkLst>
            <pc:docMk/>
            <pc:sldMk cId="1855740487" sldId="2147474430"/>
            <ac:spMk id="79" creationId="{B52B1CDE-E164-8E7A-6D2C-B066CA9F4148}"/>
          </ac:spMkLst>
        </pc:spChg>
        <pc:spChg chg="add mod">
          <ac:chgData name="Roddy, Beth" userId="S::t881886w@tdsynnex.com::dfbf8cfd-2a43-4205-9c79-26c05b93ce80" providerId="AD" clId="Web-{9203293F-92DC-E197-3396-79381BEC0387}" dt="2023-08-28T12:15:27.874" v="396" actId="1076"/>
          <ac:spMkLst>
            <pc:docMk/>
            <pc:sldMk cId="1855740487" sldId="2147474430"/>
            <ac:spMk id="80" creationId="{12033D8B-46B1-FD47-5271-E4BE877CA950}"/>
          </ac:spMkLst>
        </pc:spChg>
        <pc:spChg chg="add">
          <ac:chgData name="Roddy, Beth" userId="S::t881886w@tdsynnex.com::dfbf8cfd-2a43-4205-9c79-26c05b93ce80" providerId="AD" clId="Web-{9203293F-92DC-E197-3396-79381BEC0387}" dt="2023-08-28T12:15:57.812" v="397"/>
          <ac:spMkLst>
            <pc:docMk/>
            <pc:sldMk cId="1855740487" sldId="2147474430"/>
            <ac:spMk id="81" creationId="{EC415D70-0246-64BF-15BD-D5617FC089E0}"/>
          </ac:spMkLst>
        </pc:spChg>
        <pc:spChg chg="add mod ord">
          <ac:chgData name="Roddy, Beth" userId="S::t881886w@tdsynnex.com::dfbf8cfd-2a43-4205-9c79-26c05b93ce80" providerId="AD" clId="Web-{9203293F-92DC-E197-3396-79381BEC0387}" dt="2023-08-28T12:16:48.330" v="404"/>
          <ac:spMkLst>
            <pc:docMk/>
            <pc:sldMk cId="1855740487" sldId="2147474430"/>
            <ac:spMk id="83" creationId="{252D98E1-FD58-4AE5-A98F-23A8BA739DC0}"/>
          </ac:spMkLst>
        </pc:spChg>
        <pc:spChg chg="add">
          <ac:chgData name="Roddy, Beth" userId="S::t881886w@tdsynnex.com::dfbf8cfd-2a43-4205-9c79-26c05b93ce80" providerId="AD" clId="Web-{9203293F-92DC-E197-3396-79381BEC0387}" dt="2023-08-28T12:17:20.393" v="406"/>
          <ac:spMkLst>
            <pc:docMk/>
            <pc:sldMk cId="1855740487" sldId="2147474430"/>
            <ac:spMk id="84" creationId="{ECE4D54F-FF2E-5379-0B19-A65EC9FAE2AB}"/>
          </ac:spMkLst>
        </pc:spChg>
        <pc:spChg chg="add mod">
          <ac:chgData name="Roddy, Beth" userId="S::t881886w@tdsynnex.com::dfbf8cfd-2a43-4205-9c79-26c05b93ce80" providerId="AD" clId="Web-{9203293F-92DC-E197-3396-79381BEC0387}" dt="2023-08-28T12:19:40.663" v="420" actId="1076"/>
          <ac:spMkLst>
            <pc:docMk/>
            <pc:sldMk cId="1855740487" sldId="2147474430"/>
            <ac:spMk id="86" creationId="{FB63799C-C898-EA24-A839-094AB6577373}"/>
          </ac:spMkLst>
        </pc:spChg>
        <pc:spChg chg="add mod ord">
          <ac:chgData name="Roddy, Beth" userId="S::t881886w@tdsynnex.com::dfbf8cfd-2a43-4205-9c79-26c05b93ce80" providerId="AD" clId="Web-{9203293F-92DC-E197-3396-79381BEC0387}" dt="2023-08-28T12:19:34.756" v="418"/>
          <ac:spMkLst>
            <pc:docMk/>
            <pc:sldMk cId="1855740487" sldId="2147474430"/>
            <ac:spMk id="87" creationId="{29DCC368-3E55-101D-7E54-757CC20C7298}"/>
          </ac:spMkLst>
        </pc:spChg>
        <pc:spChg chg="add del mod">
          <ac:chgData name="Roddy, Beth" userId="S::t881886w@tdsynnex.com::dfbf8cfd-2a43-4205-9c79-26c05b93ce80" providerId="AD" clId="Web-{9203293F-92DC-E197-3396-79381BEC0387}" dt="2023-08-28T12:20:18.945" v="426"/>
          <ac:spMkLst>
            <pc:docMk/>
            <pc:sldMk cId="1855740487" sldId="2147474430"/>
            <ac:spMk id="88" creationId="{1D3F42B8-9A1D-F998-E362-E91F07EC0FFB}"/>
          </ac:spMkLst>
        </pc:spChg>
        <pc:spChg chg="add del">
          <ac:chgData name="Roddy, Beth" userId="S::t881886w@tdsynnex.com::dfbf8cfd-2a43-4205-9c79-26c05b93ce80" providerId="AD" clId="Web-{9203293F-92DC-E197-3396-79381BEC0387}" dt="2023-08-28T12:20:32.320" v="428"/>
          <ac:spMkLst>
            <pc:docMk/>
            <pc:sldMk cId="1855740487" sldId="2147474430"/>
            <ac:spMk id="89" creationId="{1D3F42B8-9A1D-F998-E362-E91F07EC0FFB}"/>
          </ac:spMkLst>
        </pc:spChg>
        <pc:spChg chg="add mod">
          <ac:chgData name="Roddy, Beth" userId="S::t881886w@tdsynnex.com::dfbf8cfd-2a43-4205-9c79-26c05b93ce80" providerId="AD" clId="Web-{9203293F-92DC-E197-3396-79381BEC0387}" dt="2023-08-28T12:20:49.930" v="432" actId="1076"/>
          <ac:spMkLst>
            <pc:docMk/>
            <pc:sldMk cId="1855740487" sldId="2147474430"/>
            <ac:spMk id="90" creationId="{BD2D445C-8434-820D-5894-7DAE08E44204}"/>
          </ac:spMkLst>
        </pc:spChg>
        <pc:spChg chg="add del">
          <ac:chgData name="Roddy, Beth" userId="S::t881886w@tdsynnex.com::dfbf8cfd-2a43-4205-9c79-26c05b93ce80" providerId="AD" clId="Web-{9203293F-92DC-E197-3396-79381BEC0387}" dt="2023-08-28T12:21:26.103" v="434"/>
          <ac:spMkLst>
            <pc:docMk/>
            <pc:sldMk cId="1855740487" sldId="2147474430"/>
            <ac:spMk id="91" creationId="{BD2D445C-8434-820D-5894-7DAE08E44204}"/>
          </ac:spMkLst>
        </pc:spChg>
        <pc:spChg chg="add del">
          <ac:chgData name="Roddy, Beth" userId="S::t881886w@tdsynnex.com::dfbf8cfd-2a43-4205-9c79-26c05b93ce80" providerId="AD" clId="Web-{9203293F-92DC-E197-3396-79381BEC0387}" dt="2023-08-28T12:22:10.667" v="437"/>
          <ac:spMkLst>
            <pc:docMk/>
            <pc:sldMk cId="1855740487" sldId="2147474430"/>
            <ac:spMk id="92" creationId="{23DFE3E3-924E-9829-35C9-C4C70150F4B4}"/>
          </ac:spMkLst>
        </pc:spChg>
        <pc:spChg chg="add">
          <ac:chgData name="Roddy, Beth" userId="S::t881886w@tdsynnex.com::dfbf8cfd-2a43-4205-9c79-26c05b93ce80" providerId="AD" clId="Web-{9203293F-92DC-E197-3396-79381BEC0387}" dt="2023-08-28T12:21:46.416" v="435"/>
          <ac:spMkLst>
            <pc:docMk/>
            <pc:sldMk cId="1855740487" sldId="2147474430"/>
            <ac:spMk id="95" creationId="{AB265A3A-4022-0E88-F5A3-487DF3593398}"/>
          </ac:spMkLst>
        </pc:spChg>
        <pc:spChg chg="add">
          <ac:chgData name="Roddy, Beth" userId="S::t881886w@tdsynnex.com::dfbf8cfd-2a43-4205-9c79-26c05b93ce80" providerId="AD" clId="Web-{9203293F-92DC-E197-3396-79381BEC0387}" dt="2023-08-28T12:21:46.416" v="435"/>
          <ac:spMkLst>
            <pc:docMk/>
            <pc:sldMk cId="1855740487" sldId="2147474430"/>
            <ac:spMk id="96" creationId="{C1B85267-56F4-454A-432D-218E7F08BEF7}"/>
          </ac:spMkLst>
        </pc:spChg>
        <pc:spChg chg="add topLvl">
          <ac:chgData name="Roddy, Beth" userId="S::t881886w@tdsynnex.com::dfbf8cfd-2a43-4205-9c79-26c05b93ce80" providerId="AD" clId="Web-{9203293F-92DC-E197-3396-79381BEC0387}" dt="2023-08-28T12:21:56.917" v="436"/>
          <ac:spMkLst>
            <pc:docMk/>
            <pc:sldMk cId="1855740487" sldId="2147474430"/>
            <ac:spMk id="97" creationId="{AFC569D9-8D20-B8B2-B100-2AA522AA3353}"/>
          </ac:spMkLst>
        </pc:spChg>
        <pc:spChg chg="add del topLvl">
          <ac:chgData name="Roddy, Beth" userId="S::t881886w@tdsynnex.com::dfbf8cfd-2a43-4205-9c79-26c05b93ce80" providerId="AD" clId="Web-{9203293F-92DC-E197-3396-79381BEC0387}" dt="2023-08-28T12:21:56.917" v="436"/>
          <ac:spMkLst>
            <pc:docMk/>
            <pc:sldMk cId="1855740487" sldId="2147474430"/>
            <ac:spMk id="98" creationId="{55FEA356-03CF-D041-BFD3-13F9665254A0}"/>
          </ac:spMkLst>
        </pc:spChg>
        <pc:grpChg chg="del">
          <ac:chgData name="Roddy, Beth" userId="S::t881886w@tdsynnex.com::dfbf8cfd-2a43-4205-9c79-26c05b93ce80" providerId="AD" clId="Web-{9203293F-92DC-E197-3396-79381BEC0387}" dt="2023-08-25T21:24:58.650" v="294"/>
          <ac:grpSpMkLst>
            <pc:docMk/>
            <pc:sldMk cId="1855740487" sldId="2147474430"/>
            <ac:grpSpMk id="10" creationId="{FF94DB1D-4E78-6FA3-021C-05799D3AA1AC}"/>
          </ac:grpSpMkLst>
        </pc:grpChg>
        <pc:grpChg chg="add del">
          <ac:chgData name="Roddy, Beth" userId="S::t881886w@tdsynnex.com::dfbf8cfd-2a43-4205-9c79-26c05b93ce80" providerId="AD" clId="Web-{9203293F-92DC-E197-3396-79381BEC0387}" dt="2023-08-28T12:06:10.701" v="331"/>
          <ac:grpSpMkLst>
            <pc:docMk/>
            <pc:sldMk cId="1855740487" sldId="2147474430"/>
            <ac:grpSpMk id="12" creationId="{15D72468-0232-7D17-7A65-8E923C9E55D0}"/>
          </ac:grpSpMkLst>
        </pc:grpChg>
        <pc:grpChg chg="add mod">
          <ac:chgData name="Roddy, Beth" userId="S::t881886w@tdsynnex.com::dfbf8cfd-2a43-4205-9c79-26c05b93ce80" providerId="AD" clId="Web-{9203293F-92DC-E197-3396-79381BEC0387}" dt="2023-08-25T21:27:23.013" v="314" actId="1076"/>
          <ac:grpSpMkLst>
            <pc:docMk/>
            <pc:sldMk cId="1855740487" sldId="2147474430"/>
            <ac:grpSpMk id="26" creationId="{ED8AE0B4-2AF2-034E-45E6-16148B04DEC2}"/>
          </ac:grpSpMkLst>
        </pc:grpChg>
        <pc:grpChg chg="add del">
          <ac:chgData name="Roddy, Beth" userId="S::t881886w@tdsynnex.com::dfbf8cfd-2a43-4205-9c79-26c05b93ce80" providerId="AD" clId="Web-{9203293F-92DC-E197-3396-79381BEC0387}" dt="2023-08-28T12:06:10.701" v="330"/>
          <ac:grpSpMkLst>
            <pc:docMk/>
            <pc:sldMk cId="1855740487" sldId="2147474430"/>
            <ac:grpSpMk id="30" creationId="{20D6E64B-ED60-BDF2-C08C-D3DEBC2476A9}"/>
          </ac:grpSpMkLst>
        </pc:grpChg>
        <pc:grpChg chg="add mod">
          <ac:chgData name="Roddy, Beth" userId="S::t881886w@tdsynnex.com::dfbf8cfd-2a43-4205-9c79-26c05b93ce80" providerId="AD" clId="Web-{9203293F-92DC-E197-3396-79381BEC0387}" dt="2023-08-25T21:28:17.124" v="320" actId="1076"/>
          <ac:grpSpMkLst>
            <pc:docMk/>
            <pc:sldMk cId="1855740487" sldId="2147474430"/>
            <ac:grpSpMk id="33" creationId="{18115396-2870-6F6D-5EE4-0E2DEAF79600}"/>
          </ac:grpSpMkLst>
        </pc:grpChg>
        <pc:grpChg chg="add mod">
          <ac:chgData name="Roddy, Beth" userId="S::t881886w@tdsynnex.com::dfbf8cfd-2a43-4205-9c79-26c05b93ce80" providerId="AD" clId="Web-{9203293F-92DC-E197-3396-79381BEC0387}" dt="2023-08-25T21:28:17.124" v="321" actId="1076"/>
          <ac:grpSpMkLst>
            <pc:docMk/>
            <pc:sldMk cId="1855740487" sldId="2147474430"/>
            <ac:grpSpMk id="38" creationId="{C3CC7059-F88E-F9BE-3B71-F7AAF7941FBA}"/>
          </ac:grpSpMkLst>
        </pc:grpChg>
        <pc:grpChg chg="add mod">
          <ac:chgData name="Roddy, Beth" userId="S::t881886w@tdsynnex.com::dfbf8cfd-2a43-4205-9c79-26c05b93ce80" providerId="AD" clId="Web-{9203293F-92DC-E197-3396-79381BEC0387}" dt="2023-08-25T21:28:17.140" v="322" actId="1076"/>
          <ac:grpSpMkLst>
            <pc:docMk/>
            <pc:sldMk cId="1855740487" sldId="2147474430"/>
            <ac:grpSpMk id="44" creationId="{0704A4F3-C70A-5778-5F70-314F288E7F29}"/>
          </ac:grpSpMkLst>
        </pc:grpChg>
        <pc:grpChg chg="add del">
          <ac:chgData name="Roddy, Beth" userId="S::t881886w@tdsynnex.com::dfbf8cfd-2a43-4205-9c79-26c05b93ce80" providerId="AD" clId="Web-{9203293F-92DC-E197-3396-79381BEC0387}" dt="2023-08-28T12:06:10.701" v="329"/>
          <ac:grpSpMkLst>
            <pc:docMk/>
            <pc:sldMk cId="1855740487" sldId="2147474430"/>
            <ac:grpSpMk id="45" creationId="{BF36D5C1-CF78-A2F2-105A-73CBC37D1806}"/>
          </ac:grpSpMkLst>
        </pc:grpChg>
        <pc:grpChg chg="add mod">
          <ac:chgData name="Roddy, Beth" userId="S::t881886w@tdsynnex.com::dfbf8cfd-2a43-4205-9c79-26c05b93ce80" providerId="AD" clId="Web-{9203293F-92DC-E197-3396-79381BEC0387}" dt="2023-08-25T21:28:17.140" v="323" actId="1076"/>
          <ac:grpSpMkLst>
            <pc:docMk/>
            <pc:sldMk cId="1855740487" sldId="2147474430"/>
            <ac:grpSpMk id="48" creationId="{6883EE54-9682-D584-32E1-B9DD120642F8}"/>
          </ac:grpSpMkLst>
        </pc:grpChg>
        <pc:grpChg chg="add del">
          <ac:chgData name="Roddy, Beth" userId="S::t881886w@tdsynnex.com::dfbf8cfd-2a43-4205-9c79-26c05b93ce80" providerId="AD" clId="Web-{9203293F-92DC-E197-3396-79381BEC0387}" dt="2023-08-28T12:06:10.701" v="328"/>
          <ac:grpSpMkLst>
            <pc:docMk/>
            <pc:sldMk cId="1855740487" sldId="2147474430"/>
            <ac:grpSpMk id="52" creationId="{9818D87B-ED95-2D4B-2D1B-2C802C76733D}"/>
          </ac:grpSpMkLst>
        </pc:grpChg>
        <pc:grpChg chg="add mod">
          <ac:chgData name="Roddy, Beth" userId="S::t881886w@tdsynnex.com::dfbf8cfd-2a43-4205-9c79-26c05b93ce80" providerId="AD" clId="Web-{9203293F-92DC-E197-3396-79381BEC0387}" dt="2023-08-28T12:13:34.324" v="382" actId="1076"/>
          <ac:grpSpMkLst>
            <pc:docMk/>
            <pc:sldMk cId="1855740487" sldId="2147474430"/>
            <ac:grpSpMk id="71" creationId="{D586025E-2F76-86C3-AFE5-82CBC0E7572F}"/>
          </ac:grpSpMkLst>
        </pc:grpChg>
        <pc:grpChg chg="add del">
          <ac:chgData name="Roddy, Beth" userId="S::t881886w@tdsynnex.com::dfbf8cfd-2a43-4205-9c79-26c05b93ce80" providerId="AD" clId="Web-{9203293F-92DC-E197-3396-79381BEC0387}" dt="2023-08-28T12:21:56.917" v="436"/>
          <ac:grpSpMkLst>
            <pc:docMk/>
            <pc:sldMk cId="1855740487" sldId="2147474430"/>
            <ac:grpSpMk id="93" creationId="{DA59960D-0658-E121-3ED0-3F33EF85BC54}"/>
          </ac:grpSpMkLst>
        </pc:grpChg>
        <pc:grpChg chg="add">
          <ac:chgData name="Roddy, Beth" userId="S::t881886w@tdsynnex.com::dfbf8cfd-2a43-4205-9c79-26c05b93ce80" providerId="AD" clId="Web-{9203293F-92DC-E197-3396-79381BEC0387}" dt="2023-08-28T12:21:46.416" v="435"/>
          <ac:grpSpMkLst>
            <pc:docMk/>
            <pc:sldMk cId="1855740487" sldId="2147474430"/>
            <ac:grpSpMk id="94" creationId="{09763B73-A1CF-0A8F-877B-643438AFE6D0}"/>
          </ac:grpSpMkLst>
        </pc:grpChg>
        <pc:picChg chg="del">
          <ac:chgData name="Roddy, Beth" userId="S::t881886w@tdsynnex.com::dfbf8cfd-2a43-4205-9c79-26c05b93ce80" providerId="AD" clId="Web-{9203293F-92DC-E197-3396-79381BEC0387}" dt="2023-08-25T21:24:56.603" v="293"/>
          <ac:picMkLst>
            <pc:docMk/>
            <pc:sldMk cId="1855740487" sldId="2147474430"/>
            <ac:picMk id="36" creationId="{2261BF09-6ACA-DBBD-9192-1C1874227B60}"/>
          </ac:picMkLst>
        </pc:picChg>
        <pc:picChg chg="add mod">
          <ac:chgData name="Roddy, Beth" userId="S::t881886w@tdsynnex.com::dfbf8cfd-2a43-4205-9c79-26c05b93ce80" providerId="AD" clId="Web-{9203293F-92DC-E197-3396-79381BEC0387}" dt="2023-08-28T12:09:06.253" v="363" actId="1076"/>
          <ac:picMkLst>
            <pc:docMk/>
            <pc:sldMk cId="1855740487" sldId="2147474430"/>
            <ac:picMk id="60" creationId="{55674EE2-2D34-AED6-C87B-7FADC54B4E58}"/>
          </ac:picMkLst>
        </pc:picChg>
        <pc:picChg chg="add mod ord">
          <ac:chgData name="Roddy, Beth" userId="S::t881886w@tdsynnex.com::dfbf8cfd-2a43-4205-9c79-26c05b93ce80" providerId="AD" clId="Web-{9203293F-92DC-E197-3396-79381BEC0387}" dt="2023-08-28T12:14:44.451" v="391" actId="1076"/>
          <ac:picMkLst>
            <pc:docMk/>
            <pc:sldMk cId="1855740487" sldId="2147474430"/>
            <ac:picMk id="65" creationId="{E7B73846-B1BA-FE16-FAC8-FBC33C024DCA}"/>
          </ac:picMkLst>
        </pc:picChg>
        <pc:picChg chg="add mod ord">
          <ac:chgData name="Roddy, Beth" userId="S::t881886w@tdsynnex.com::dfbf8cfd-2a43-4205-9c79-26c05b93ce80" providerId="AD" clId="Web-{9203293F-92DC-E197-3396-79381BEC0387}" dt="2023-08-28T12:19:52.116" v="423" actId="14100"/>
          <ac:picMkLst>
            <pc:docMk/>
            <pc:sldMk cId="1855740487" sldId="2147474430"/>
            <ac:picMk id="66" creationId="{5D03E164-E824-6B50-30F7-8093CB7CEE2D}"/>
          </ac:picMkLst>
        </pc:picChg>
        <pc:picChg chg="add">
          <ac:chgData name="Roddy, Beth" userId="S::t881886w@tdsynnex.com::dfbf8cfd-2a43-4205-9c79-26c05b93ce80" providerId="AD" clId="Web-{9203293F-92DC-E197-3396-79381BEC0387}" dt="2023-08-28T12:11:22.398" v="370"/>
          <ac:picMkLst>
            <pc:docMk/>
            <pc:sldMk cId="1855740487" sldId="2147474430"/>
            <ac:picMk id="67" creationId="{5331EB96-7ED0-A6C8-AC75-9CE46F270441}"/>
          </ac:picMkLst>
        </pc:picChg>
        <pc:picChg chg="add del">
          <ac:chgData name="Roddy, Beth" userId="S::t881886w@tdsynnex.com::dfbf8cfd-2a43-4205-9c79-26c05b93ce80" providerId="AD" clId="Web-{9203293F-92DC-E197-3396-79381BEC0387}" dt="2023-08-28T12:13:00.885" v="376"/>
          <ac:picMkLst>
            <pc:docMk/>
            <pc:sldMk cId="1855740487" sldId="2147474430"/>
            <ac:picMk id="69" creationId="{40828E84-6106-A8AF-A894-05FB67D34404}"/>
          </ac:picMkLst>
        </pc:picChg>
        <pc:picChg chg="add mod">
          <ac:chgData name="Roddy, Beth" userId="S::t881886w@tdsynnex.com::dfbf8cfd-2a43-4205-9c79-26c05b93ce80" providerId="AD" clId="Web-{9203293F-92DC-E197-3396-79381BEC0387}" dt="2023-08-28T12:14:55.623" v="394" actId="1076"/>
          <ac:picMkLst>
            <pc:docMk/>
            <pc:sldMk cId="1855740487" sldId="2147474430"/>
            <ac:picMk id="76" creationId="{0DB1424E-718F-251C-8CE5-44ECD5F8F3A4}"/>
          </ac:picMkLst>
        </pc:picChg>
        <pc:picChg chg="add del mod">
          <ac:chgData name="Roddy, Beth" userId="S::t881886w@tdsynnex.com::dfbf8cfd-2a43-4205-9c79-26c05b93ce80" providerId="AD" clId="Web-{9203293F-92DC-E197-3396-79381BEC0387}" dt="2023-08-28T12:14:20.653" v="386"/>
          <ac:picMkLst>
            <pc:docMk/>
            <pc:sldMk cId="1855740487" sldId="2147474430"/>
            <ac:picMk id="77" creationId="{A876DA9F-1E6A-0098-1BD4-7EDDAF184FCE}"/>
          </ac:picMkLst>
        </pc:picChg>
        <pc:picChg chg="add mod">
          <ac:chgData name="Roddy, Beth" userId="S::t881886w@tdsynnex.com::dfbf8cfd-2a43-4205-9c79-26c05b93ce80" providerId="AD" clId="Web-{9203293F-92DC-E197-3396-79381BEC0387}" dt="2023-08-28T12:16:52.892" v="405" actId="1076"/>
          <ac:picMkLst>
            <pc:docMk/>
            <pc:sldMk cId="1855740487" sldId="2147474430"/>
            <ac:picMk id="82" creationId="{64894B4E-6FDD-66F4-1DFB-7D33946E1611}"/>
          </ac:picMkLst>
        </pc:picChg>
        <pc:picChg chg="add del mod">
          <ac:chgData name="Roddy, Beth" userId="S::t881886w@tdsynnex.com::dfbf8cfd-2a43-4205-9c79-26c05b93ce80" providerId="AD" clId="Web-{9203293F-92DC-E197-3396-79381BEC0387}" dt="2023-08-28T12:17:50.238" v="408"/>
          <ac:picMkLst>
            <pc:docMk/>
            <pc:sldMk cId="1855740487" sldId="2147474430"/>
            <ac:picMk id="85" creationId="{C641DE13-0CA3-A74B-7909-BC0BBFDF9613}"/>
          </ac:picMkLst>
        </pc:picChg>
        <pc:picChg chg="del">
          <ac:chgData name="Roddy, Beth" userId="S::t881886w@tdsynnex.com::dfbf8cfd-2a43-4205-9c79-26c05b93ce80" providerId="AD" clId="Web-{9203293F-92DC-E197-3396-79381BEC0387}" dt="2023-08-25T21:23:21.351" v="247"/>
          <ac:picMkLst>
            <pc:docMk/>
            <pc:sldMk cId="1855740487" sldId="2147474430"/>
            <ac:picMk id="1026" creationId="{0F6A5A9D-DA02-D373-0DAA-488E96722F75}"/>
          </ac:picMkLst>
        </pc:picChg>
      </pc:sldChg>
      <pc:sldChg chg="modNotes">
        <pc:chgData name="Roddy, Beth" userId="S::t881886w@tdsynnex.com::dfbf8cfd-2a43-4205-9c79-26c05b93ce80" providerId="AD" clId="Web-{9203293F-92DC-E197-3396-79381BEC0387}" dt="2023-08-28T18:43:21.562" v="2418"/>
        <pc:sldMkLst>
          <pc:docMk/>
          <pc:sldMk cId="250250662" sldId="2147474432"/>
        </pc:sldMkLst>
      </pc:sldChg>
      <pc:sldChg chg="addSp delSp modSp modNotes">
        <pc:chgData name="Roddy, Beth" userId="S::t881886w@tdsynnex.com::dfbf8cfd-2a43-4205-9c79-26c05b93ce80" providerId="AD" clId="Web-{9203293F-92DC-E197-3396-79381BEC0387}" dt="2023-08-28T18:40:37.541" v="2416"/>
        <pc:sldMkLst>
          <pc:docMk/>
          <pc:sldMk cId="3516296091" sldId="2147474434"/>
        </pc:sldMkLst>
        <pc:spChg chg="mod">
          <ac:chgData name="Roddy, Beth" userId="S::t881886w@tdsynnex.com::dfbf8cfd-2a43-4205-9c79-26c05b93ce80" providerId="AD" clId="Web-{9203293F-92DC-E197-3396-79381BEC0387}" dt="2023-08-25T21:09:17.280" v="23" actId="20577"/>
          <ac:spMkLst>
            <pc:docMk/>
            <pc:sldMk cId="3516296091" sldId="2147474434"/>
            <ac:spMk id="3" creationId="{976A4436-41AD-E258-3F85-4675D539347B}"/>
          </ac:spMkLst>
        </pc:spChg>
        <pc:spChg chg="mod">
          <ac:chgData name="Roddy, Beth" userId="S::t881886w@tdsynnex.com::dfbf8cfd-2a43-4205-9c79-26c05b93ce80" providerId="AD" clId="Web-{9203293F-92DC-E197-3396-79381BEC0387}" dt="2023-08-25T21:20:55.160" v="235" actId="1076"/>
          <ac:spMkLst>
            <pc:docMk/>
            <pc:sldMk cId="3516296091" sldId="2147474434"/>
            <ac:spMk id="12" creationId="{7F7FF71A-F0E3-516B-8696-F0E6FA4A6C2C}"/>
          </ac:spMkLst>
        </pc:spChg>
        <pc:spChg chg="mod">
          <ac:chgData name="Roddy, Beth" userId="S::t881886w@tdsynnex.com::dfbf8cfd-2a43-4205-9c79-26c05b93ce80" providerId="AD" clId="Web-{9203293F-92DC-E197-3396-79381BEC0387}" dt="2023-08-25T21:20:46.363" v="234" actId="1076"/>
          <ac:spMkLst>
            <pc:docMk/>
            <pc:sldMk cId="3516296091" sldId="2147474434"/>
            <ac:spMk id="13" creationId="{75266433-C6C9-180C-BBB3-B56663D42D5B}"/>
          </ac:spMkLst>
        </pc:spChg>
        <pc:spChg chg="add del">
          <ac:chgData name="Roddy, Beth" userId="S::t881886w@tdsynnex.com::dfbf8cfd-2a43-4205-9c79-26c05b93ce80" providerId="AD" clId="Web-{9203293F-92DC-E197-3396-79381BEC0387}" dt="2023-08-25T21:07:31.433" v="7"/>
          <ac:spMkLst>
            <pc:docMk/>
            <pc:sldMk cId="3516296091" sldId="2147474434"/>
            <ac:spMk id="16" creationId="{1A726D79-C5C9-069B-D962-756E2CCB5A36}"/>
          </ac:spMkLst>
        </pc:spChg>
        <pc:spChg chg="add mod">
          <ac:chgData name="Roddy, Beth" userId="S::t881886w@tdsynnex.com::dfbf8cfd-2a43-4205-9c79-26c05b93ce80" providerId="AD" clId="Web-{9203293F-92DC-E197-3396-79381BEC0387}" dt="2023-08-28T13:10:56.910" v="803" actId="20577"/>
          <ac:spMkLst>
            <pc:docMk/>
            <pc:sldMk cId="3516296091" sldId="2147474434"/>
            <ac:spMk id="29" creationId="{EB02902B-2CEA-E797-7111-99AB77DC1B37}"/>
          </ac:spMkLst>
        </pc:spChg>
        <pc:spChg chg="add mod">
          <ac:chgData name="Roddy, Beth" userId="S::t881886w@tdsynnex.com::dfbf8cfd-2a43-4205-9c79-26c05b93ce80" providerId="AD" clId="Web-{9203293F-92DC-E197-3396-79381BEC0387}" dt="2023-08-28T13:12:06.490" v="823" actId="1076"/>
          <ac:spMkLst>
            <pc:docMk/>
            <pc:sldMk cId="3516296091" sldId="2147474434"/>
            <ac:spMk id="35" creationId="{0FA4A0AF-72A6-393A-362D-7EB0C0BD7F8D}"/>
          </ac:spMkLst>
        </pc:spChg>
        <pc:spChg chg="add mod">
          <ac:chgData name="Roddy, Beth" userId="S::t881886w@tdsynnex.com::dfbf8cfd-2a43-4205-9c79-26c05b93ce80" providerId="AD" clId="Web-{9203293F-92DC-E197-3396-79381BEC0387}" dt="2023-08-28T13:12:00.443" v="822" actId="1076"/>
          <ac:spMkLst>
            <pc:docMk/>
            <pc:sldMk cId="3516296091" sldId="2147474434"/>
            <ac:spMk id="39" creationId="{B628ECAB-506F-39B4-FC84-D761311846E0}"/>
          </ac:spMkLst>
        </pc:spChg>
        <pc:spChg chg="add mod">
          <ac:chgData name="Roddy, Beth" userId="S::t881886w@tdsynnex.com::dfbf8cfd-2a43-4205-9c79-26c05b93ce80" providerId="AD" clId="Web-{9203293F-92DC-E197-3396-79381BEC0387}" dt="2023-08-28T13:10:39.972" v="798" actId="20577"/>
          <ac:spMkLst>
            <pc:docMk/>
            <pc:sldMk cId="3516296091" sldId="2147474434"/>
            <ac:spMk id="41" creationId="{65751FC5-3FEB-9C8D-E10B-2C6956201FAD}"/>
          </ac:spMkLst>
        </pc:spChg>
        <pc:spChg chg="add mod">
          <ac:chgData name="Roddy, Beth" userId="S::t881886w@tdsynnex.com::dfbf8cfd-2a43-4205-9c79-26c05b93ce80" providerId="AD" clId="Web-{9203293F-92DC-E197-3396-79381BEC0387}" dt="2023-08-28T13:10:47.113" v="801" actId="14100"/>
          <ac:spMkLst>
            <pc:docMk/>
            <pc:sldMk cId="3516296091" sldId="2147474434"/>
            <ac:spMk id="42" creationId="{107508F9-8BE2-DE86-7E7B-77FCF50D2F54}"/>
          </ac:spMkLst>
        </pc:spChg>
        <pc:spChg chg="add mod">
          <ac:chgData name="Roddy, Beth" userId="S::t881886w@tdsynnex.com::dfbf8cfd-2a43-4205-9c79-26c05b93ce80" providerId="AD" clId="Web-{9203293F-92DC-E197-3396-79381BEC0387}" dt="2023-08-28T13:11:34.255" v="812" actId="20577"/>
          <ac:spMkLst>
            <pc:docMk/>
            <pc:sldMk cId="3516296091" sldId="2147474434"/>
            <ac:spMk id="44" creationId="{9356EA78-64ED-2B2A-FCD2-741AB1B03C17}"/>
          </ac:spMkLst>
        </pc:spChg>
        <pc:spChg chg="add del mod">
          <ac:chgData name="Roddy, Beth" userId="S::t881886w@tdsynnex.com::dfbf8cfd-2a43-4205-9c79-26c05b93ce80" providerId="AD" clId="Web-{9203293F-92DC-E197-3396-79381BEC0387}" dt="2023-08-25T21:19:33.376" v="228"/>
          <ac:spMkLst>
            <pc:docMk/>
            <pc:sldMk cId="3516296091" sldId="2147474434"/>
            <ac:spMk id="46" creationId="{74E67741-9C8B-AC82-EFD1-705B7007F094}"/>
          </ac:spMkLst>
        </pc:spChg>
        <pc:spChg chg="add mod">
          <ac:chgData name="Roddy, Beth" userId="S::t881886w@tdsynnex.com::dfbf8cfd-2a43-4205-9c79-26c05b93ce80" providerId="AD" clId="Web-{9203293F-92DC-E197-3396-79381BEC0387}" dt="2023-08-25T21:21:09.457" v="237" actId="1076"/>
          <ac:spMkLst>
            <pc:docMk/>
            <pc:sldMk cId="3516296091" sldId="2147474434"/>
            <ac:spMk id="48" creationId="{9DD82B25-0E2D-F32D-2D8B-FF0BA68BDCEF}"/>
          </ac:spMkLst>
        </pc:spChg>
        <pc:grpChg chg="mod">
          <ac:chgData name="Roddy, Beth" userId="S::t881886w@tdsynnex.com::dfbf8cfd-2a43-4205-9c79-26c05b93ce80" providerId="AD" clId="Web-{9203293F-92DC-E197-3396-79381BEC0387}" dt="2023-08-25T21:20:36.831" v="232" actId="1076"/>
          <ac:grpSpMkLst>
            <pc:docMk/>
            <pc:sldMk cId="3516296091" sldId="2147474434"/>
            <ac:grpSpMk id="15" creationId="{D5408152-9A75-55DB-B720-A44B780953E9}"/>
          </ac:grpSpMkLst>
        </pc:grpChg>
        <pc:grpChg chg="add mod">
          <ac:chgData name="Roddy, Beth" userId="S::t881886w@tdsynnex.com::dfbf8cfd-2a43-4205-9c79-26c05b93ce80" providerId="AD" clId="Web-{9203293F-92DC-E197-3396-79381BEC0387}" dt="2023-08-25T21:07:58.825" v="11" actId="1076"/>
          <ac:grpSpMkLst>
            <pc:docMk/>
            <pc:sldMk cId="3516296091" sldId="2147474434"/>
            <ac:grpSpMk id="19" creationId="{A8A2B741-A493-0DD3-9D07-74A1DB5BD80E}"/>
          </ac:grpSpMkLst>
        </pc:grpChg>
        <pc:grpChg chg="mod">
          <ac:chgData name="Roddy, Beth" userId="S::t881886w@tdsynnex.com::dfbf8cfd-2a43-4205-9c79-26c05b93ce80" providerId="AD" clId="Web-{9203293F-92DC-E197-3396-79381BEC0387}" dt="2023-08-25T21:09:00.358" v="19" actId="1076"/>
          <ac:grpSpMkLst>
            <pc:docMk/>
            <pc:sldMk cId="3516296091" sldId="2147474434"/>
            <ac:grpSpMk id="38" creationId="{E7BA3217-906C-07ED-00D8-9512E578B896}"/>
          </ac:grpSpMkLst>
        </pc:grpChg>
        <pc:picChg chg="mod">
          <ac:chgData name="Roddy, Beth" userId="S::t881886w@tdsynnex.com::dfbf8cfd-2a43-4205-9c79-26c05b93ce80" providerId="AD" clId="Web-{9203293F-92DC-E197-3396-79381BEC0387}" dt="2023-08-28T13:12:16.756" v="825" actId="1076"/>
          <ac:picMkLst>
            <pc:docMk/>
            <pc:sldMk cId="3516296091" sldId="2147474434"/>
            <ac:picMk id="17" creationId="{86BE068D-DF2F-9D52-F26A-B0156425AE5F}"/>
          </ac:picMkLst>
        </pc:picChg>
        <pc:picChg chg="mod ord">
          <ac:chgData name="Roddy, Beth" userId="S::t881886w@tdsynnex.com::dfbf8cfd-2a43-4205-9c79-26c05b93ce80" providerId="AD" clId="Web-{9203293F-92DC-E197-3396-79381BEC0387}" dt="2023-08-25T21:08:10.106" v="14" actId="1076"/>
          <ac:picMkLst>
            <pc:docMk/>
            <pc:sldMk cId="3516296091" sldId="2147474434"/>
            <ac:picMk id="26" creationId="{7B580C78-4D4F-5CB7-2E4E-9E42019C6117}"/>
          </ac:picMkLst>
        </pc:picChg>
        <pc:picChg chg="mod ord">
          <ac:chgData name="Roddy, Beth" userId="S::t881886w@tdsynnex.com::dfbf8cfd-2a43-4205-9c79-26c05b93ce80" providerId="AD" clId="Web-{9203293F-92DC-E197-3396-79381BEC0387}" dt="2023-08-25T21:08:38.701" v="18" actId="1076"/>
          <ac:picMkLst>
            <pc:docMk/>
            <pc:sldMk cId="3516296091" sldId="2147474434"/>
            <ac:picMk id="28" creationId="{B08A2242-9F42-C5EE-D4BF-2C9D9EEDCBCE}"/>
          </ac:picMkLst>
        </pc:picChg>
        <pc:picChg chg="mod ord">
          <ac:chgData name="Roddy, Beth" userId="S::t881886w@tdsynnex.com::dfbf8cfd-2a43-4205-9c79-26c05b93ce80" providerId="AD" clId="Web-{9203293F-92DC-E197-3396-79381BEC0387}" dt="2023-08-25T21:09:11.186" v="22" actId="1076"/>
          <ac:picMkLst>
            <pc:docMk/>
            <pc:sldMk cId="3516296091" sldId="2147474434"/>
            <ac:picMk id="30" creationId="{6DC716B8-94B6-EFF7-EFE2-6D7AA6D86D2B}"/>
          </ac:picMkLst>
        </pc:picChg>
      </pc:sldChg>
      <pc:sldChg chg="add del replId">
        <pc:chgData name="Roddy, Beth" userId="S::t881886w@tdsynnex.com::dfbf8cfd-2a43-4205-9c79-26c05b93ce80" providerId="AD" clId="Web-{9203293F-92DC-E197-3396-79381BEC0387}" dt="2023-08-25T21:21:45.723" v="242"/>
        <pc:sldMkLst>
          <pc:docMk/>
          <pc:sldMk cId="93203431" sldId="2147474435"/>
        </pc:sldMkLst>
      </pc:sldChg>
      <pc:sldChg chg="add modNotes">
        <pc:chgData name="Roddy, Beth" userId="S::t881886w@tdsynnex.com::dfbf8cfd-2a43-4205-9c79-26c05b93ce80" providerId="AD" clId="Web-{9203293F-92DC-E197-3396-79381BEC0387}" dt="2023-08-28T15:35:58.145" v="2320"/>
        <pc:sldMkLst>
          <pc:docMk/>
          <pc:sldMk cId="3638377302" sldId="2147474435"/>
        </pc:sldMkLst>
      </pc:sldChg>
      <pc:sldChg chg="add del replId">
        <pc:chgData name="Roddy, Beth" userId="S::t881886w@tdsynnex.com::dfbf8cfd-2a43-4205-9c79-26c05b93ce80" providerId="AD" clId="Web-{9203293F-92DC-E197-3396-79381BEC0387}" dt="2023-08-25T21:21:44.130" v="241"/>
        <pc:sldMkLst>
          <pc:docMk/>
          <pc:sldMk cId="240627691" sldId="2147474436"/>
        </pc:sldMkLst>
      </pc:sldChg>
      <pc:sldChg chg="addSp delSp modSp add ord modNotes">
        <pc:chgData name="Roddy, Beth" userId="S::t881886w@tdsynnex.com::dfbf8cfd-2a43-4205-9c79-26c05b93ce80" providerId="AD" clId="Web-{9203293F-92DC-E197-3396-79381BEC0387}" dt="2023-08-28T18:40:15.290" v="2414"/>
        <pc:sldMkLst>
          <pc:docMk/>
          <pc:sldMk cId="4258646859" sldId="2147474436"/>
        </pc:sldMkLst>
        <pc:spChg chg="mod">
          <ac:chgData name="Roddy, Beth" userId="S::t881886w@tdsynnex.com::dfbf8cfd-2a43-4205-9c79-26c05b93ce80" providerId="AD" clId="Web-{9203293F-92DC-E197-3396-79381BEC0387}" dt="2023-08-28T12:31:12.511" v="528" actId="1076"/>
          <ac:spMkLst>
            <pc:docMk/>
            <pc:sldMk cId="4258646859" sldId="2147474436"/>
            <ac:spMk id="4" creationId="{7E7213F4-CF9E-9D25-3FC2-42E040D1BFA5}"/>
          </ac:spMkLst>
        </pc:spChg>
        <pc:spChg chg="mod">
          <ac:chgData name="Roddy, Beth" userId="S::t881886w@tdsynnex.com::dfbf8cfd-2a43-4205-9c79-26c05b93ce80" providerId="AD" clId="Web-{9203293F-92DC-E197-3396-79381BEC0387}" dt="2023-08-28T12:37:26.835" v="567" actId="1076"/>
          <ac:spMkLst>
            <pc:docMk/>
            <pc:sldMk cId="4258646859" sldId="2147474436"/>
            <ac:spMk id="5" creationId="{9F5C1CDA-54EE-1CB1-F591-D57688D7585F}"/>
          </ac:spMkLst>
        </pc:spChg>
        <pc:spChg chg="mod">
          <ac:chgData name="Roddy, Beth" userId="S::t881886w@tdsynnex.com::dfbf8cfd-2a43-4205-9c79-26c05b93ce80" providerId="AD" clId="Web-{9203293F-92DC-E197-3396-79381BEC0387}" dt="2023-08-28T12:27:21.395" v="496" actId="1076"/>
          <ac:spMkLst>
            <pc:docMk/>
            <pc:sldMk cId="4258646859" sldId="2147474436"/>
            <ac:spMk id="6" creationId="{C3074A2C-70FD-18F1-B2D8-52FF893C767C}"/>
          </ac:spMkLst>
        </pc:spChg>
        <pc:spChg chg="mod">
          <ac:chgData name="Roddy, Beth" userId="S::t881886w@tdsynnex.com::dfbf8cfd-2a43-4205-9c79-26c05b93ce80" providerId="AD" clId="Web-{9203293F-92DC-E197-3396-79381BEC0387}" dt="2023-08-28T12:27:21.426" v="497" actId="1076"/>
          <ac:spMkLst>
            <pc:docMk/>
            <pc:sldMk cId="4258646859" sldId="2147474436"/>
            <ac:spMk id="7" creationId="{4759C920-8AD5-22D9-280B-1A6B1BA2C396}"/>
          </ac:spMkLst>
        </pc:spChg>
        <pc:spChg chg="mod">
          <ac:chgData name="Roddy, Beth" userId="S::t881886w@tdsynnex.com::dfbf8cfd-2a43-4205-9c79-26c05b93ce80" providerId="AD" clId="Web-{9203293F-92DC-E197-3396-79381BEC0387}" dt="2023-08-28T12:27:21.442" v="498" actId="1076"/>
          <ac:spMkLst>
            <pc:docMk/>
            <pc:sldMk cId="4258646859" sldId="2147474436"/>
            <ac:spMk id="8" creationId="{5EE35C27-F2A0-5E9E-7800-9E781C63B96B}"/>
          </ac:spMkLst>
        </pc:spChg>
        <pc:spChg chg="mod">
          <ac:chgData name="Roddy, Beth" userId="S::t881886w@tdsynnex.com::dfbf8cfd-2a43-4205-9c79-26c05b93ce80" providerId="AD" clId="Web-{9203293F-92DC-E197-3396-79381BEC0387}" dt="2023-08-28T12:28:10.412" v="509" actId="1076"/>
          <ac:spMkLst>
            <pc:docMk/>
            <pc:sldMk cId="4258646859" sldId="2147474436"/>
            <ac:spMk id="20" creationId="{1B883EC4-FEA2-73B1-0F95-2628A1EF110F}"/>
          </ac:spMkLst>
        </pc:spChg>
        <pc:spChg chg="mod">
          <ac:chgData name="Roddy, Beth" userId="S::t881886w@tdsynnex.com::dfbf8cfd-2a43-4205-9c79-26c05b93ce80" providerId="AD" clId="Web-{9203293F-92DC-E197-3396-79381BEC0387}" dt="2023-08-28T12:30:05.666" v="519" actId="1076"/>
          <ac:spMkLst>
            <pc:docMk/>
            <pc:sldMk cId="4258646859" sldId="2147474436"/>
            <ac:spMk id="22" creationId="{68AF13C9-A122-BD13-F856-B9135184DA00}"/>
          </ac:spMkLst>
        </pc:spChg>
        <pc:spChg chg="mod">
          <ac:chgData name="Roddy, Beth" userId="S::t881886w@tdsynnex.com::dfbf8cfd-2a43-4205-9c79-26c05b93ce80" providerId="AD" clId="Web-{9203293F-92DC-E197-3396-79381BEC0387}" dt="2023-08-28T12:27:57.584" v="504" actId="1076"/>
          <ac:spMkLst>
            <pc:docMk/>
            <pc:sldMk cId="4258646859" sldId="2147474436"/>
            <ac:spMk id="23" creationId="{8B3A5897-D68D-1FB9-3EE4-75DBF28D9EC6}"/>
          </ac:spMkLst>
        </pc:spChg>
        <pc:spChg chg="add del mod">
          <ac:chgData name="Roddy, Beth" userId="S::t881886w@tdsynnex.com::dfbf8cfd-2a43-4205-9c79-26c05b93ce80" providerId="AD" clId="Web-{9203293F-92DC-E197-3396-79381BEC0387}" dt="2023-08-28T12:40:08.230" v="583"/>
          <ac:spMkLst>
            <pc:docMk/>
            <pc:sldMk cId="4258646859" sldId="2147474436"/>
            <ac:spMk id="24" creationId="{4E610EBF-F3D6-6386-0D38-693105F83132}"/>
          </ac:spMkLst>
        </pc:spChg>
        <pc:spChg chg="mod">
          <ac:chgData name="Roddy, Beth" userId="S::t881886w@tdsynnex.com::dfbf8cfd-2a43-4205-9c79-26c05b93ce80" providerId="AD" clId="Web-{9203293F-92DC-E197-3396-79381BEC0387}" dt="2023-08-28T12:27:21.473" v="499" actId="1076"/>
          <ac:spMkLst>
            <pc:docMk/>
            <pc:sldMk cId="4258646859" sldId="2147474436"/>
            <ac:spMk id="25" creationId="{A05A2FB0-774D-D21C-75ED-72900B7096FC}"/>
          </ac:spMkLst>
        </pc:spChg>
        <pc:spChg chg="mod">
          <ac:chgData name="Roddy, Beth" userId="S::t881886w@tdsynnex.com::dfbf8cfd-2a43-4205-9c79-26c05b93ce80" providerId="AD" clId="Web-{9203293F-92DC-E197-3396-79381BEC0387}" dt="2023-08-28T12:38:11.446" v="573" actId="1076"/>
          <ac:spMkLst>
            <pc:docMk/>
            <pc:sldMk cId="4258646859" sldId="2147474436"/>
            <ac:spMk id="26" creationId="{EA6A75CA-E6A6-BF90-23BB-3561C402ACF8}"/>
          </ac:spMkLst>
        </pc:spChg>
        <pc:spChg chg="mod">
          <ac:chgData name="Roddy, Beth" userId="S::t881886w@tdsynnex.com::dfbf8cfd-2a43-4205-9c79-26c05b93ce80" providerId="AD" clId="Web-{9203293F-92DC-E197-3396-79381BEC0387}" dt="2023-08-28T13:58:13.511" v="1384" actId="14100"/>
          <ac:spMkLst>
            <pc:docMk/>
            <pc:sldMk cId="4258646859" sldId="2147474436"/>
            <ac:spMk id="27" creationId="{920DE987-B349-3877-9B98-B0EA3A6573B7}"/>
          </ac:spMkLst>
        </pc:spChg>
        <pc:spChg chg="mod ord">
          <ac:chgData name="Roddy, Beth" userId="S::t881886w@tdsynnex.com::dfbf8cfd-2a43-4205-9c79-26c05b93ce80" providerId="AD" clId="Web-{9203293F-92DC-E197-3396-79381BEC0387}" dt="2023-08-28T13:09:06.704" v="796" actId="14100"/>
          <ac:spMkLst>
            <pc:docMk/>
            <pc:sldMk cId="4258646859" sldId="2147474436"/>
            <ac:spMk id="29" creationId="{889CD27D-99B5-9D0A-540F-B92E851A991E}"/>
          </ac:spMkLst>
        </pc:spChg>
        <pc:spChg chg="add mod">
          <ac:chgData name="Roddy, Beth" userId="S::t881886w@tdsynnex.com::dfbf8cfd-2a43-4205-9c79-26c05b93ce80" providerId="AD" clId="Web-{9203293F-92DC-E197-3396-79381BEC0387}" dt="2023-08-28T12:35:09.518" v="549" actId="1076"/>
          <ac:spMkLst>
            <pc:docMk/>
            <pc:sldMk cId="4258646859" sldId="2147474436"/>
            <ac:spMk id="30" creationId="{766ACA5A-0D07-E85A-8CF0-5EC5A9AA64F3}"/>
          </ac:spMkLst>
        </pc:spChg>
        <pc:spChg chg="mod">
          <ac:chgData name="Roddy, Beth" userId="S::t881886w@tdsynnex.com::dfbf8cfd-2a43-4205-9c79-26c05b93ce80" providerId="AD" clId="Web-{9203293F-92DC-E197-3396-79381BEC0387}" dt="2023-08-28T13:26:18.344" v="901" actId="1076"/>
          <ac:spMkLst>
            <pc:docMk/>
            <pc:sldMk cId="4258646859" sldId="2147474436"/>
            <ac:spMk id="31" creationId="{94D4948C-EE4C-6720-79AF-F9A422472BA7}"/>
          </ac:spMkLst>
        </pc:spChg>
        <pc:spChg chg="mod">
          <ac:chgData name="Roddy, Beth" userId="S::t881886w@tdsynnex.com::dfbf8cfd-2a43-4205-9c79-26c05b93ce80" providerId="AD" clId="Web-{9203293F-92DC-E197-3396-79381BEC0387}" dt="2023-08-28T12:46:37.211" v="643" actId="1076"/>
          <ac:spMkLst>
            <pc:docMk/>
            <pc:sldMk cId="4258646859" sldId="2147474436"/>
            <ac:spMk id="32" creationId="{663519CF-B6AF-D0A1-3C67-368D1633552E}"/>
          </ac:spMkLst>
        </pc:spChg>
        <pc:spChg chg="mod">
          <ac:chgData name="Roddy, Beth" userId="S::t881886w@tdsynnex.com::dfbf8cfd-2a43-4205-9c79-26c05b93ce80" providerId="AD" clId="Web-{9203293F-92DC-E197-3396-79381BEC0387}" dt="2023-08-28T12:24:44.094" v="488"/>
          <ac:spMkLst>
            <pc:docMk/>
            <pc:sldMk cId="4258646859" sldId="2147474436"/>
            <ac:spMk id="33" creationId="{3B0528EA-16B7-826D-ACB3-B8D2A8FFB6B9}"/>
          </ac:spMkLst>
        </pc:spChg>
        <pc:spChg chg="mod topLvl">
          <ac:chgData name="Roddy, Beth" userId="S::t881886w@tdsynnex.com::dfbf8cfd-2a43-4205-9c79-26c05b93ce80" providerId="AD" clId="Web-{9203293F-92DC-E197-3396-79381BEC0387}" dt="2023-08-28T12:36:45.381" v="560"/>
          <ac:spMkLst>
            <pc:docMk/>
            <pc:sldMk cId="4258646859" sldId="2147474436"/>
            <ac:spMk id="38" creationId="{1007DCA1-FE37-17C1-B672-11713DEC6CED}"/>
          </ac:spMkLst>
        </pc:spChg>
        <pc:spChg chg="del topLvl">
          <ac:chgData name="Roddy, Beth" userId="S::t881886w@tdsynnex.com::dfbf8cfd-2a43-4205-9c79-26c05b93ce80" providerId="AD" clId="Web-{9203293F-92DC-E197-3396-79381BEC0387}" dt="2023-08-28T12:36:45.381" v="560"/>
          <ac:spMkLst>
            <pc:docMk/>
            <pc:sldMk cId="4258646859" sldId="2147474436"/>
            <ac:spMk id="39" creationId="{C9D63EB8-F54E-C01B-C7DB-D241EB8D4D1D}"/>
          </ac:spMkLst>
        </pc:spChg>
        <pc:spChg chg="mod">
          <ac:chgData name="Roddy, Beth" userId="S::t881886w@tdsynnex.com::dfbf8cfd-2a43-4205-9c79-26c05b93ce80" providerId="AD" clId="Web-{9203293F-92DC-E197-3396-79381BEC0387}" dt="2023-08-28T12:29:12.133" v="515" actId="1076"/>
          <ac:spMkLst>
            <pc:docMk/>
            <pc:sldMk cId="4258646859" sldId="2147474436"/>
            <ac:spMk id="47" creationId="{8C489269-3C8D-4E42-36C7-BED7176F6E7C}"/>
          </ac:spMkLst>
        </pc:spChg>
        <pc:spChg chg="add mod">
          <ac:chgData name="Roddy, Beth" userId="S::t881886w@tdsynnex.com::dfbf8cfd-2a43-4205-9c79-26c05b93ce80" providerId="AD" clId="Web-{9203293F-92DC-E197-3396-79381BEC0387}" dt="2023-08-28T13:20:00.692" v="866" actId="1076"/>
          <ac:spMkLst>
            <pc:docMk/>
            <pc:sldMk cId="4258646859" sldId="2147474436"/>
            <ac:spMk id="49" creationId="{8384394F-04E8-E5CE-98C6-804967387918}"/>
          </ac:spMkLst>
        </pc:spChg>
        <pc:spChg chg="add mod ord">
          <ac:chgData name="Roddy, Beth" userId="S::t881886w@tdsynnex.com::dfbf8cfd-2a43-4205-9c79-26c05b93ce80" providerId="AD" clId="Web-{9203293F-92DC-E197-3396-79381BEC0387}" dt="2023-08-28T13:19:55.098" v="865" actId="1076"/>
          <ac:spMkLst>
            <pc:docMk/>
            <pc:sldMk cId="4258646859" sldId="2147474436"/>
            <ac:spMk id="51" creationId="{603D31D7-98AD-1C27-8C94-1EF653D14F83}"/>
          </ac:spMkLst>
        </pc:spChg>
        <pc:spChg chg="mod">
          <ac:chgData name="Roddy, Beth" userId="S::t881886w@tdsynnex.com::dfbf8cfd-2a43-4205-9c79-26c05b93ce80" providerId="AD" clId="Web-{9203293F-92DC-E197-3396-79381BEC0387}" dt="2023-08-28T12:38:46.040" v="575" actId="1076"/>
          <ac:spMkLst>
            <pc:docMk/>
            <pc:sldMk cId="4258646859" sldId="2147474436"/>
            <ac:spMk id="52" creationId="{8D82A36F-0FA3-9813-E27E-7900B8BC9F0C}"/>
          </ac:spMkLst>
        </pc:spChg>
        <pc:spChg chg="add del mod ord">
          <ac:chgData name="Roddy, Beth" userId="S::t881886w@tdsynnex.com::dfbf8cfd-2a43-4205-9c79-26c05b93ce80" providerId="AD" clId="Web-{9203293F-92DC-E197-3396-79381BEC0387}" dt="2023-08-28T13:03:53.460" v="764"/>
          <ac:spMkLst>
            <pc:docMk/>
            <pc:sldMk cId="4258646859" sldId="2147474436"/>
            <ac:spMk id="202" creationId="{1D1B2996-4658-BDCA-9EF9-DEE0780FEE07}"/>
          </ac:spMkLst>
        </pc:spChg>
        <pc:spChg chg="add mod ord">
          <ac:chgData name="Roddy, Beth" userId="S::t881886w@tdsynnex.com::dfbf8cfd-2a43-4205-9c79-26c05b93ce80" providerId="AD" clId="Web-{9203293F-92DC-E197-3396-79381BEC0387}" dt="2023-08-28T13:29:16.506" v="931"/>
          <ac:spMkLst>
            <pc:docMk/>
            <pc:sldMk cId="4258646859" sldId="2147474436"/>
            <ac:spMk id="203" creationId="{BFE3B159-5259-567C-895D-5884918C6ED2}"/>
          </ac:spMkLst>
        </pc:spChg>
        <pc:spChg chg="mod">
          <ac:chgData name="Roddy, Beth" userId="S::t881886w@tdsynnex.com::dfbf8cfd-2a43-4205-9c79-26c05b93ce80" providerId="AD" clId="Web-{9203293F-92DC-E197-3396-79381BEC0387}" dt="2023-08-28T12:31:08.558" v="526" actId="1076"/>
          <ac:spMkLst>
            <pc:docMk/>
            <pc:sldMk cId="4258646859" sldId="2147474436"/>
            <ac:spMk id="216" creationId="{6DDB20AD-95BC-9645-9838-B708B84918FF}"/>
          </ac:spMkLst>
        </pc:spChg>
        <pc:spChg chg="mod">
          <ac:chgData name="Roddy, Beth" userId="S::t881886w@tdsynnex.com::dfbf8cfd-2a43-4205-9c79-26c05b93ce80" providerId="AD" clId="Web-{9203293F-92DC-E197-3396-79381BEC0387}" dt="2023-08-28T12:29:00.398" v="514" actId="1076"/>
          <ac:spMkLst>
            <pc:docMk/>
            <pc:sldMk cId="4258646859" sldId="2147474436"/>
            <ac:spMk id="240" creationId="{F8C40C7F-EAFD-83CE-353A-A7A3D85F5C2D}"/>
          </ac:spMkLst>
        </pc:spChg>
        <pc:spChg chg="mod">
          <ac:chgData name="Roddy, Beth" userId="S::t881886w@tdsynnex.com::dfbf8cfd-2a43-4205-9c79-26c05b93ce80" providerId="AD" clId="Web-{9203293F-92DC-E197-3396-79381BEC0387}" dt="2023-08-28T12:23:41.560" v="459" actId="20577"/>
          <ac:spMkLst>
            <pc:docMk/>
            <pc:sldMk cId="4258646859" sldId="2147474436"/>
            <ac:spMk id="342" creationId="{004F96B3-D54B-E1E0-6077-65F1BF560268}"/>
          </ac:spMkLst>
        </pc:spChg>
        <pc:grpChg chg="mod">
          <ac:chgData name="Roddy, Beth" userId="S::t881886w@tdsynnex.com::dfbf8cfd-2a43-4205-9c79-26c05b93ce80" providerId="AD" clId="Web-{9203293F-92DC-E197-3396-79381BEC0387}" dt="2023-08-28T12:29:36.634" v="517" actId="1076"/>
          <ac:grpSpMkLst>
            <pc:docMk/>
            <pc:sldMk cId="4258646859" sldId="2147474436"/>
            <ac:grpSpMk id="9" creationId="{ABC43D13-B18F-4CA5-09D3-606D817A977A}"/>
          </ac:grpSpMkLst>
        </pc:grpChg>
        <pc:grpChg chg="mod">
          <ac:chgData name="Roddy, Beth" userId="S::t881886w@tdsynnex.com::dfbf8cfd-2a43-4205-9c79-26c05b93ce80" providerId="AD" clId="Web-{9203293F-92DC-E197-3396-79381BEC0387}" dt="2023-08-28T12:30:20.885" v="520" actId="1076"/>
          <ac:grpSpMkLst>
            <pc:docMk/>
            <pc:sldMk cId="4258646859" sldId="2147474436"/>
            <ac:grpSpMk id="14" creationId="{0B520D1C-CE67-EF13-8138-27A6C0BB65FC}"/>
          </ac:grpSpMkLst>
        </pc:grpChg>
        <pc:grpChg chg="mod">
          <ac:chgData name="Roddy, Beth" userId="S::t881886w@tdsynnex.com::dfbf8cfd-2a43-4205-9c79-26c05b93ce80" providerId="AD" clId="Web-{9203293F-92DC-E197-3396-79381BEC0387}" dt="2023-08-28T12:29:49.306" v="518" actId="1076"/>
          <ac:grpSpMkLst>
            <pc:docMk/>
            <pc:sldMk cId="4258646859" sldId="2147474436"/>
            <ac:grpSpMk id="17" creationId="{E7F39F8F-C290-3040-12E7-6903AE0BCD38}"/>
          </ac:grpSpMkLst>
        </pc:grpChg>
        <pc:grpChg chg="mod">
          <ac:chgData name="Roddy, Beth" userId="S::t881886w@tdsynnex.com::dfbf8cfd-2a43-4205-9c79-26c05b93ce80" providerId="AD" clId="Web-{9203293F-92DC-E197-3396-79381BEC0387}" dt="2023-08-28T12:27:57.646" v="506" actId="1076"/>
          <ac:grpSpMkLst>
            <pc:docMk/>
            <pc:sldMk cId="4258646859" sldId="2147474436"/>
            <ac:grpSpMk id="34" creationId="{C0DFB6EB-C39F-A90B-EC9F-46F11925480F}"/>
          </ac:grpSpMkLst>
        </pc:grpChg>
        <pc:grpChg chg="add del mod">
          <ac:chgData name="Roddy, Beth" userId="S::t881886w@tdsynnex.com::dfbf8cfd-2a43-4205-9c79-26c05b93ce80" providerId="AD" clId="Web-{9203293F-92DC-E197-3396-79381BEC0387}" dt="2023-08-28T12:36:45.381" v="560"/>
          <ac:grpSpMkLst>
            <pc:docMk/>
            <pc:sldMk cId="4258646859" sldId="2147474436"/>
            <ac:grpSpMk id="37" creationId="{AB16173F-47B5-F5FA-F35D-47BC76FE9DB9}"/>
          </ac:grpSpMkLst>
        </pc:grpChg>
        <pc:grpChg chg="mod">
          <ac:chgData name="Roddy, Beth" userId="S::t881886w@tdsynnex.com::dfbf8cfd-2a43-4205-9c79-26c05b93ce80" providerId="AD" clId="Web-{9203293F-92DC-E197-3396-79381BEC0387}" dt="2023-08-28T12:27:57.677" v="507" actId="1076"/>
          <ac:grpSpMkLst>
            <pc:docMk/>
            <pc:sldMk cId="4258646859" sldId="2147474436"/>
            <ac:grpSpMk id="40" creationId="{5430C40D-E101-950D-D138-5F221549D224}"/>
          </ac:grpSpMkLst>
        </pc:grpChg>
        <pc:grpChg chg="mod">
          <ac:chgData name="Roddy, Beth" userId="S::t881886w@tdsynnex.com::dfbf8cfd-2a43-4205-9c79-26c05b93ce80" providerId="AD" clId="Web-{9203293F-92DC-E197-3396-79381BEC0387}" dt="2023-08-28T12:35:45.238" v="554" actId="1076"/>
          <ac:grpSpMkLst>
            <pc:docMk/>
            <pc:sldMk cId="4258646859" sldId="2147474436"/>
            <ac:grpSpMk id="45" creationId="{06F7A0FF-9F07-CA99-E716-A84F684AB52F}"/>
          </ac:grpSpMkLst>
        </pc:grpChg>
        <pc:grpChg chg="mod">
          <ac:chgData name="Roddy, Beth" userId="S::t881886w@tdsynnex.com::dfbf8cfd-2a43-4205-9c79-26c05b93ce80" providerId="AD" clId="Web-{9203293F-92DC-E197-3396-79381BEC0387}" dt="2023-08-28T12:28:26.553" v="511" actId="1076"/>
          <ac:grpSpMkLst>
            <pc:docMk/>
            <pc:sldMk cId="4258646859" sldId="2147474436"/>
            <ac:grpSpMk id="46" creationId="{4EE80318-6C6A-8CBE-8C4B-4A86A81C8889}"/>
          </ac:grpSpMkLst>
        </pc:grpChg>
        <pc:grpChg chg="mod">
          <ac:chgData name="Roddy, Beth" userId="S::t881886w@tdsynnex.com::dfbf8cfd-2a43-4205-9c79-26c05b93ce80" providerId="AD" clId="Web-{9203293F-92DC-E197-3396-79381BEC0387}" dt="2023-08-28T12:34:18.673" v="542" actId="1076"/>
          <ac:grpSpMkLst>
            <pc:docMk/>
            <pc:sldMk cId="4258646859" sldId="2147474436"/>
            <ac:grpSpMk id="55" creationId="{2D1B0A45-99B8-144B-1C6B-64112A491CC3}"/>
          </ac:grpSpMkLst>
        </pc:grpChg>
        <pc:grpChg chg="add mod">
          <ac:chgData name="Roddy, Beth" userId="S::t881886w@tdsynnex.com::dfbf8cfd-2a43-4205-9c79-26c05b93ce80" providerId="AD" clId="Web-{9203293F-92DC-E197-3396-79381BEC0387}" dt="2023-08-28T13:19:00.784" v="855" actId="1076"/>
          <ac:grpSpMkLst>
            <pc:docMk/>
            <pc:sldMk cId="4258646859" sldId="2147474436"/>
            <ac:grpSpMk id="192" creationId="{AD6555E1-B269-C4B4-6350-285719D6D9B5}"/>
          </ac:grpSpMkLst>
        </pc:grpChg>
        <pc:grpChg chg="mod">
          <ac:chgData name="Roddy, Beth" userId="S::t881886w@tdsynnex.com::dfbf8cfd-2a43-4205-9c79-26c05b93ce80" providerId="AD" clId="Web-{9203293F-92DC-E197-3396-79381BEC0387}" dt="2023-08-28T12:27:57.709" v="508" actId="1076"/>
          <ac:grpSpMkLst>
            <pc:docMk/>
            <pc:sldMk cId="4258646859" sldId="2147474436"/>
            <ac:grpSpMk id="196" creationId="{C2DE892F-A406-0C33-F11D-313F22ABF81B}"/>
          </ac:grpSpMkLst>
        </pc:grpChg>
        <pc:picChg chg="mod">
          <ac:chgData name="Roddy, Beth" userId="S::t881886w@tdsynnex.com::dfbf8cfd-2a43-4205-9c79-26c05b93ce80" providerId="AD" clId="Web-{9203293F-92DC-E197-3396-79381BEC0387}" dt="2023-08-28T12:32:14.357" v="533" actId="1076"/>
          <ac:picMkLst>
            <pc:docMk/>
            <pc:sldMk cId="4258646859" sldId="2147474436"/>
            <ac:picMk id="3" creationId="{C7F93BC7-624C-0CA6-AD26-E2CBC442479C}"/>
          </ac:picMkLst>
        </pc:picChg>
        <pc:picChg chg="mod">
          <ac:chgData name="Roddy, Beth" userId="S::t881886w@tdsynnex.com::dfbf8cfd-2a43-4205-9c79-26c05b93ce80" providerId="AD" clId="Web-{9203293F-92DC-E197-3396-79381BEC0387}" dt="2023-08-28T12:27:21.520" v="501" actId="1076"/>
          <ac:picMkLst>
            <pc:docMk/>
            <pc:sldMk cId="4258646859" sldId="2147474436"/>
            <ac:picMk id="53" creationId="{09360332-4BB8-CD67-41EF-C13E59A5EBEA}"/>
          </ac:picMkLst>
        </pc:picChg>
        <pc:picChg chg="mod">
          <ac:chgData name="Roddy, Beth" userId="S::t881886w@tdsynnex.com::dfbf8cfd-2a43-4205-9c79-26c05b93ce80" providerId="AD" clId="Web-{9203293F-92DC-E197-3396-79381BEC0387}" dt="2023-08-28T12:27:21.551" v="502" actId="1076"/>
          <ac:picMkLst>
            <pc:docMk/>
            <pc:sldMk cId="4258646859" sldId="2147474436"/>
            <ac:picMk id="54" creationId="{8EB63A29-AE24-C36D-8C37-9BDAD8B4174C}"/>
          </ac:picMkLst>
        </pc:picChg>
        <pc:picChg chg="mod">
          <ac:chgData name="Roddy, Beth" userId="S::t881886w@tdsynnex.com::dfbf8cfd-2a43-4205-9c79-26c05b93ce80" providerId="AD" clId="Web-{9203293F-92DC-E197-3396-79381BEC0387}" dt="2023-08-28T12:29:21.414" v="516" actId="1076"/>
          <ac:picMkLst>
            <pc:docMk/>
            <pc:sldMk cId="4258646859" sldId="2147474436"/>
            <ac:picMk id="56" creationId="{61638646-1B22-C651-6351-EF950C51A9F9}"/>
          </ac:picMkLst>
        </pc:picChg>
        <pc:picChg chg="add mod">
          <ac:chgData name="Roddy, Beth" userId="S::t881886w@tdsynnex.com::dfbf8cfd-2a43-4205-9c79-26c05b93ce80" providerId="AD" clId="Web-{9203293F-92DC-E197-3396-79381BEC0387}" dt="2023-08-28T13:19:00.815" v="856" actId="1076"/>
          <ac:picMkLst>
            <pc:docMk/>
            <pc:sldMk cId="4258646859" sldId="2147474436"/>
            <ac:picMk id="194" creationId="{560011F2-7ABF-0C25-89CB-FC6E320BDCF4}"/>
          </ac:picMkLst>
        </pc:picChg>
        <pc:picChg chg="add del mod">
          <ac:chgData name="Roddy, Beth" userId="S::t881886w@tdsynnex.com::dfbf8cfd-2a43-4205-9c79-26c05b93ce80" providerId="AD" clId="Web-{9203293F-92DC-E197-3396-79381BEC0387}" dt="2023-08-28T13:04:40.118" v="774"/>
          <ac:picMkLst>
            <pc:docMk/>
            <pc:sldMk cId="4258646859" sldId="2147474436"/>
            <ac:picMk id="199" creationId="{144F4990-2D97-66A0-CEC8-53C4A540E336}"/>
          </ac:picMkLst>
        </pc:picChg>
        <pc:picChg chg="add mod modCrop">
          <ac:chgData name="Roddy, Beth" userId="S::t881886w@tdsynnex.com::dfbf8cfd-2a43-4205-9c79-26c05b93ce80" providerId="AD" clId="Web-{9203293F-92DC-E197-3396-79381BEC0387}" dt="2023-08-28T13:08:28.281" v="790" actId="1076"/>
          <ac:picMkLst>
            <pc:docMk/>
            <pc:sldMk cId="4258646859" sldId="2147474436"/>
            <ac:picMk id="204" creationId="{47438555-03AB-6893-48B3-4968CE985FDA}"/>
          </ac:picMkLst>
        </pc:picChg>
      </pc:sldChg>
      <pc:sldChg chg="add del">
        <pc:chgData name="Roddy, Beth" userId="S::t881886w@tdsynnex.com::dfbf8cfd-2a43-4205-9c79-26c05b93ce80" providerId="AD" clId="Web-{9203293F-92DC-E197-3396-79381BEC0387}" dt="2023-08-28T12:25:51.971" v="493"/>
        <pc:sldMkLst>
          <pc:docMk/>
          <pc:sldMk cId="2506028542" sldId="2147474437"/>
        </pc:sldMkLst>
      </pc:sldChg>
      <pc:sldChg chg="add">
        <pc:chgData name="Roddy, Beth" userId="S::t881886w@tdsynnex.com::dfbf8cfd-2a43-4205-9c79-26c05b93ce80" providerId="AD" clId="Web-{9203293F-92DC-E197-3396-79381BEC0387}" dt="2023-08-28T13:25:04.092" v="894"/>
        <pc:sldMkLst>
          <pc:docMk/>
          <pc:sldMk cId="2779315048" sldId="2147474437"/>
        </pc:sldMkLst>
      </pc:sldChg>
      <pc:sldChg chg="addSp delSp modSp add replId modNotes">
        <pc:chgData name="Roddy, Beth" userId="S::t881886w@tdsynnex.com::dfbf8cfd-2a43-4205-9c79-26c05b93ce80" providerId="AD" clId="Web-{9203293F-92DC-E197-3396-79381BEC0387}" dt="2023-08-29T13:22:45.835" v="2441" actId="20577"/>
        <pc:sldMkLst>
          <pc:docMk/>
          <pc:sldMk cId="1691641397" sldId="2147474438"/>
        </pc:sldMkLst>
        <pc:spChg chg="add del mod">
          <ac:chgData name="Roddy, Beth" userId="S::t881886w@tdsynnex.com::dfbf8cfd-2a43-4205-9c79-26c05b93ce80" providerId="AD" clId="Web-{9203293F-92DC-E197-3396-79381BEC0387}" dt="2023-08-28T13:33:40.732" v="989"/>
          <ac:spMkLst>
            <pc:docMk/>
            <pc:sldMk cId="1691641397" sldId="2147474438"/>
            <ac:spMk id="8" creationId="{5E1B6CCD-2A75-0426-63D3-6E603C6B3A81}"/>
          </ac:spMkLst>
        </pc:spChg>
        <pc:spChg chg="add mod">
          <ac:chgData name="Roddy, Beth" userId="S::t881886w@tdsynnex.com::dfbf8cfd-2a43-4205-9c79-26c05b93ce80" providerId="AD" clId="Web-{9203293F-92DC-E197-3396-79381BEC0387}" dt="2023-08-28T13:48:19.962" v="1238" actId="20577"/>
          <ac:spMkLst>
            <pc:docMk/>
            <pc:sldMk cId="1691641397" sldId="2147474438"/>
            <ac:spMk id="10" creationId="{BC6398FE-F31E-DB38-EEBB-F92E13754DD3}"/>
          </ac:spMkLst>
        </pc:spChg>
        <pc:spChg chg="mod">
          <ac:chgData name="Roddy, Beth" userId="S::t881886w@tdsynnex.com::dfbf8cfd-2a43-4205-9c79-26c05b93ce80" providerId="AD" clId="Web-{9203293F-92DC-E197-3396-79381BEC0387}" dt="2023-08-29T13:22:45.835" v="2441" actId="20577"/>
          <ac:spMkLst>
            <pc:docMk/>
            <pc:sldMk cId="1691641397" sldId="2147474438"/>
            <ac:spMk id="12" creationId="{E6226601-49C6-8B88-AA49-DB3EB84F3862}"/>
          </ac:spMkLst>
        </pc:spChg>
        <pc:spChg chg="add del mod">
          <ac:chgData name="Roddy, Beth" userId="S::t881886w@tdsynnex.com::dfbf8cfd-2a43-4205-9c79-26c05b93ce80" providerId="AD" clId="Web-{9203293F-92DC-E197-3396-79381BEC0387}" dt="2023-08-28T13:46:47.584" v="1223"/>
          <ac:spMkLst>
            <pc:docMk/>
            <pc:sldMk cId="1691641397" sldId="2147474438"/>
            <ac:spMk id="14" creationId="{D34D291A-E2F5-89A1-8F0F-8A63E01B8095}"/>
          </ac:spMkLst>
        </pc:spChg>
        <pc:spChg chg="del">
          <ac:chgData name="Roddy, Beth" userId="S::t881886w@tdsynnex.com::dfbf8cfd-2a43-4205-9c79-26c05b93ce80" providerId="AD" clId="Web-{9203293F-92DC-E197-3396-79381BEC0387}" dt="2023-08-28T13:30:27.211" v="936"/>
          <ac:spMkLst>
            <pc:docMk/>
            <pc:sldMk cId="1691641397" sldId="2147474438"/>
            <ac:spMk id="15" creationId="{9D8E3654-1F89-1C16-BFD4-09A19F492DB6}"/>
          </ac:spMkLst>
        </pc:spChg>
        <pc:spChg chg="add mod">
          <ac:chgData name="Roddy, Beth" userId="S::t881886w@tdsynnex.com::dfbf8cfd-2a43-4205-9c79-26c05b93ce80" providerId="AD" clId="Web-{9203293F-92DC-E197-3396-79381BEC0387}" dt="2023-08-28T13:49:20.933" v="1254" actId="20577"/>
          <ac:spMkLst>
            <pc:docMk/>
            <pc:sldMk cId="1691641397" sldId="2147474438"/>
            <ac:spMk id="17" creationId="{921E0E30-DE7E-6850-E28E-14A7BB667FF7}"/>
          </ac:spMkLst>
        </pc:spChg>
        <pc:spChg chg="add del">
          <ac:chgData name="Roddy, Beth" userId="S::t881886w@tdsynnex.com::dfbf8cfd-2a43-4205-9c79-26c05b93ce80" providerId="AD" clId="Web-{9203293F-92DC-E197-3396-79381BEC0387}" dt="2023-08-28T13:45:10.112" v="1204"/>
          <ac:spMkLst>
            <pc:docMk/>
            <pc:sldMk cId="1691641397" sldId="2147474438"/>
            <ac:spMk id="19" creationId="{C0D557DA-E2C9-513A-E70F-C2B572D9C66A}"/>
          </ac:spMkLst>
        </pc:spChg>
        <pc:spChg chg="add del mod ord">
          <ac:chgData name="Roddy, Beth" userId="S::t881886w@tdsynnex.com::dfbf8cfd-2a43-4205-9c79-26c05b93ce80" providerId="AD" clId="Web-{9203293F-92DC-E197-3396-79381BEC0387}" dt="2023-08-28T13:47:39.836" v="1231"/>
          <ac:spMkLst>
            <pc:docMk/>
            <pc:sldMk cId="1691641397" sldId="2147474438"/>
            <ac:spMk id="21" creationId="{4FF9FB6F-F360-3745-A9A8-83E21F652380}"/>
          </ac:spMkLst>
        </pc:spChg>
        <pc:spChg chg="add mod ord">
          <ac:chgData name="Roddy, Beth" userId="S::t881886w@tdsynnex.com::dfbf8cfd-2a43-4205-9c79-26c05b93ce80" providerId="AD" clId="Web-{9203293F-92DC-E197-3396-79381BEC0387}" dt="2023-08-28T13:47:58.164" v="1235" actId="1076"/>
          <ac:spMkLst>
            <pc:docMk/>
            <pc:sldMk cId="1691641397" sldId="2147474438"/>
            <ac:spMk id="22" creationId="{36758125-00D5-1C02-6184-6312BA4A908F}"/>
          </ac:spMkLst>
        </pc:spChg>
        <pc:grpChg chg="del">
          <ac:chgData name="Roddy, Beth" userId="S::t881886w@tdsynnex.com::dfbf8cfd-2a43-4205-9c79-26c05b93ce80" providerId="AD" clId="Web-{9203293F-92DC-E197-3396-79381BEC0387}" dt="2023-08-28T13:30:23.320" v="933"/>
          <ac:grpSpMkLst>
            <pc:docMk/>
            <pc:sldMk cId="1691641397" sldId="2147474438"/>
            <ac:grpSpMk id="4" creationId="{EA1D6730-4110-5B79-0498-B26FF25DA3C5}"/>
          </ac:grpSpMkLst>
        </pc:grpChg>
        <pc:picChg chg="add mod">
          <ac:chgData name="Roddy, Beth" userId="S::t881886w@tdsynnex.com::dfbf8cfd-2a43-4205-9c79-26c05b93ce80" providerId="AD" clId="Web-{9203293F-92DC-E197-3396-79381BEC0387}" dt="2023-08-28T13:48:57.807" v="1248" actId="1076"/>
          <ac:picMkLst>
            <pc:docMk/>
            <pc:sldMk cId="1691641397" sldId="2147474438"/>
            <ac:picMk id="6" creationId="{94DB3F4A-DDFD-8E87-98C8-1BF983675D8D}"/>
          </ac:picMkLst>
        </pc:picChg>
        <pc:picChg chg="del">
          <ac:chgData name="Roddy, Beth" userId="S::t881886w@tdsynnex.com::dfbf8cfd-2a43-4205-9c79-26c05b93ce80" providerId="AD" clId="Web-{9203293F-92DC-E197-3396-79381BEC0387}" dt="2023-08-28T13:30:24.242" v="934"/>
          <ac:picMkLst>
            <pc:docMk/>
            <pc:sldMk cId="1691641397" sldId="2147474438"/>
            <ac:picMk id="7" creationId="{1C772F3A-F541-0DA1-3166-3BF8A45EC443}"/>
          </ac:picMkLst>
        </pc:picChg>
        <pc:picChg chg="del">
          <ac:chgData name="Roddy, Beth" userId="S::t881886w@tdsynnex.com::dfbf8cfd-2a43-4205-9c79-26c05b93ce80" providerId="AD" clId="Web-{9203293F-92DC-E197-3396-79381BEC0387}" dt="2023-08-28T13:30:25.023" v="935"/>
          <ac:picMkLst>
            <pc:docMk/>
            <pc:sldMk cId="1691641397" sldId="2147474438"/>
            <ac:picMk id="11" creationId="{2029E981-73DD-BC97-900C-F03384E47468}"/>
          </ac:picMkLst>
        </pc:picChg>
      </pc:sldChg>
      <pc:sldChg chg="delSp modSp add modNotes">
        <pc:chgData name="Roddy, Beth" userId="S::t881886w@tdsynnex.com::dfbf8cfd-2a43-4205-9c79-26c05b93ce80" providerId="AD" clId="Web-{9203293F-92DC-E197-3396-79381BEC0387}" dt="2023-08-29T13:25:28.606" v="2476" actId="20577"/>
        <pc:sldMkLst>
          <pc:docMk/>
          <pc:sldMk cId="2927927953" sldId="2147474439"/>
        </pc:sldMkLst>
        <pc:spChg chg="del">
          <ac:chgData name="Roddy, Beth" userId="S::t881886w@tdsynnex.com::dfbf8cfd-2a43-4205-9c79-26c05b93ce80" providerId="AD" clId="Web-{9203293F-92DC-E197-3396-79381BEC0387}" dt="2023-08-28T14:09:17.313" v="1444"/>
          <ac:spMkLst>
            <pc:docMk/>
            <pc:sldMk cId="2927927953" sldId="2147474439"/>
            <ac:spMk id="8" creationId="{F53827A5-B2BE-2BD4-E13A-0D75CF253C3E}"/>
          </ac:spMkLst>
        </pc:spChg>
        <pc:spChg chg="del">
          <ac:chgData name="Roddy, Beth" userId="S::t881886w@tdsynnex.com::dfbf8cfd-2a43-4205-9c79-26c05b93ce80" providerId="AD" clId="Web-{9203293F-92DC-E197-3396-79381BEC0387}" dt="2023-08-28T14:09:15.594" v="1443"/>
          <ac:spMkLst>
            <pc:docMk/>
            <pc:sldMk cId="2927927953" sldId="2147474439"/>
            <ac:spMk id="9" creationId="{A77FEB36-3C5A-E97F-42E9-6F5647D1A08A}"/>
          </ac:spMkLst>
        </pc:spChg>
        <pc:spChg chg="del">
          <ac:chgData name="Roddy, Beth" userId="S::t881886w@tdsynnex.com::dfbf8cfd-2a43-4205-9c79-26c05b93ce80" providerId="AD" clId="Web-{9203293F-92DC-E197-3396-79381BEC0387}" dt="2023-08-28T14:09:20.938" v="1445"/>
          <ac:spMkLst>
            <pc:docMk/>
            <pc:sldMk cId="2927927953" sldId="2147474439"/>
            <ac:spMk id="10" creationId="{374B1FD3-38A3-0EB7-F2DB-04B746FD9A19}"/>
          </ac:spMkLst>
        </pc:spChg>
        <pc:spChg chg="mod">
          <ac:chgData name="Roddy, Beth" userId="S::t881886w@tdsynnex.com::dfbf8cfd-2a43-4205-9c79-26c05b93ce80" providerId="AD" clId="Web-{9203293F-92DC-E197-3396-79381BEC0387}" dt="2023-08-29T13:25:28.606" v="2476" actId="20577"/>
          <ac:spMkLst>
            <pc:docMk/>
            <pc:sldMk cId="2927927953" sldId="2147474439"/>
            <ac:spMk id="12" creationId="{E6226601-49C6-8B88-AA49-DB3EB84F3862}"/>
          </ac:spMkLst>
        </pc:spChg>
        <pc:picChg chg="del">
          <ac:chgData name="Roddy, Beth" userId="S::t881886w@tdsynnex.com::dfbf8cfd-2a43-4205-9c79-26c05b93ce80" providerId="AD" clId="Web-{9203293F-92DC-E197-3396-79381BEC0387}" dt="2023-08-28T14:09:04" v="1442"/>
          <ac:picMkLst>
            <pc:docMk/>
            <pc:sldMk cId="2927927953" sldId="2147474439"/>
            <ac:picMk id="6" creationId="{15C9B4E7-19F1-7B86-7BE1-2301D431CE37}"/>
          </ac:picMkLst>
        </pc:picChg>
      </pc:sldChg>
    </pc:docChg>
  </pc:docChgLst>
  <pc:docChgLst>
    <pc:chgData name="Roddy, Beth" userId="S::t881886w@tdsynnex.com::dfbf8cfd-2a43-4205-9c79-26c05b93ce80" providerId="AD" clId="Web-{B976F491-DE25-B5F9-2AB8-DB2265C07DEC}"/>
    <pc:docChg chg="delSld modSld modSection">
      <pc:chgData name="Roddy, Beth" userId="S::t881886w@tdsynnex.com::dfbf8cfd-2a43-4205-9c79-26c05b93ce80" providerId="AD" clId="Web-{B976F491-DE25-B5F9-2AB8-DB2265C07DEC}" dt="2023-06-05T23:51:43.278" v="184" actId="1076"/>
      <pc:docMkLst>
        <pc:docMk/>
      </pc:docMkLst>
      <pc:sldChg chg="addSp delSp modSp">
        <pc:chgData name="Roddy, Beth" userId="S::t881886w@tdsynnex.com::dfbf8cfd-2a43-4205-9c79-26c05b93ce80" providerId="AD" clId="Web-{B976F491-DE25-B5F9-2AB8-DB2265C07DEC}" dt="2023-06-05T23:51:43.278" v="184" actId="1076"/>
        <pc:sldMkLst>
          <pc:docMk/>
          <pc:sldMk cId="3511202670" sldId="2147470559"/>
        </pc:sldMkLst>
        <pc:spChg chg="add del mod">
          <ac:chgData name="Roddy, Beth" userId="S::t881886w@tdsynnex.com::dfbf8cfd-2a43-4205-9c79-26c05b93ce80" providerId="AD" clId="Web-{B976F491-DE25-B5F9-2AB8-DB2265C07DEC}" dt="2023-06-05T23:47:07.256" v="164"/>
          <ac:spMkLst>
            <pc:docMk/>
            <pc:sldMk cId="3511202670" sldId="2147470559"/>
            <ac:spMk id="14" creationId="{4AC6ED64-24F4-C376-7AE9-C63ABB58932D}"/>
          </ac:spMkLst>
        </pc:spChg>
        <pc:spChg chg="add mod">
          <ac:chgData name="Roddy, Beth" userId="S::t881886w@tdsynnex.com::dfbf8cfd-2a43-4205-9c79-26c05b93ce80" providerId="AD" clId="Web-{B976F491-DE25-B5F9-2AB8-DB2265C07DEC}" dt="2023-06-05T23:49:25.916" v="172" actId="1076"/>
          <ac:spMkLst>
            <pc:docMk/>
            <pc:sldMk cId="3511202670" sldId="2147470559"/>
            <ac:spMk id="16" creationId="{A3041EF7-BD92-E340-28B8-75339269A668}"/>
          </ac:spMkLst>
        </pc:spChg>
        <pc:spChg chg="mod topLvl">
          <ac:chgData name="Roddy, Beth" userId="S::t881886w@tdsynnex.com::dfbf8cfd-2a43-4205-9c79-26c05b93ce80" providerId="AD" clId="Web-{B976F491-DE25-B5F9-2AB8-DB2265C07DEC}" dt="2023-06-05T23:51:43.263" v="183" actId="1076"/>
          <ac:spMkLst>
            <pc:docMk/>
            <pc:sldMk cId="3511202670" sldId="2147470559"/>
            <ac:spMk id="372" creationId="{A7197D57-D24C-B7B1-3E3E-BCF841F24F13}"/>
          </ac:spMkLst>
        </pc:spChg>
        <pc:spChg chg="mod topLvl">
          <ac:chgData name="Roddy, Beth" userId="S::t881886w@tdsynnex.com::dfbf8cfd-2a43-4205-9c79-26c05b93ce80" providerId="AD" clId="Web-{B976F491-DE25-B5F9-2AB8-DB2265C07DEC}" dt="2023-06-05T23:51:43.278" v="184" actId="1076"/>
          <ac:spMkLst>
            <pc:docMk/>
            <pc:sldMk cId="3511202670" sldId="2147470559"/>
            <ac:spMk id="373" creationId="{932989BC-14F7-E40C-87CE-85E431E20639}"/>
          </ac:spMkLst>
        </pc:spChg>
        <pc:spChg chg="mod">
          <ac:chgData name="Roddy, Beth" userId="S::t881886w@tdsynnex.com::dfbf8cfd-2a43-4205-9c79-26c05b93ce80" providerId="AD" clId="Web-{B976F491-DE25-B5F9-2AB8-DB2265C07DEC}" dt="2023-06-05T23:50:28.777" v="175" actId="1076"/>
          <ac:spMkLst>
            <pc:docMk/>
            <pc:sldMk cId="3511202670" sldId="2147470559"/>
            <ac:spMk id="394" creationId="{5E1A6D19-7EF8-AEC4-0227-FF092C7A6899}"/>
          </ac:spMkLst>
        </pc:spChg>
        <pc:spChg chg="mod">
          <ac:chgData name="Roddy, Beth" userId="S::t881886w@tdsynnex.com::dfbf8cfd-2a43-4205-9c79-26c05b93ce80" providerId="AD" clId="Web-{B976F491-DE25-B5F9-2AB8-DB2265C07DEC}" dt="2023-06-05T23:50:25.495" v="173" actId="1076"/>
          <ac:spMkLst>
            <pc:docMk/>
            <pc:sldMk cId="3511202670" sldId="2147470559"/>
            <ac:spMk id="395" creationId="{7CAC0299-A4C0-119A-F31D-ABF9C5253B3F}"/>
          </ac:spMkLst>
        </pc:spChg>
        <pc:grpChg chg="topLvl">
          <ac:chgData name="Roddy, Beth" userId="S::t881886w@tdsynnex.com::dfbf8cfd-2a43-4205-9c79-26c05b93ce80" providerId="AD" clId="Web-{B976F491-DE25-B5F9-2AB8-DB2265C07DEC}" dt="2023-06-05T23:50:57.730" v="178"/>
          <ac:grpSpMkLst>
            <pc:docMk/>
            <pc:sldMk cId="3511202670" sldId="2147470559"/>
            <ac:grpSpMk id="361" creationId="{747EBB9F-3760-DCBD-18AB-C3752985E298}"/>
          </ac:grpSpMkLst>
        </pc:grpChg>
        <pc:grpChg chg="topLvl">
          <ac:chgData name="Roddy, Beth" userId="S::t881886w@tdsynnex.com::dfbf8cfd-2a43-4205-9c79-26c05b93ce80" providerId="AD" clId="Web-{B976F491-DE25-B5F9-2AB8-DB2265C07DEC}" dt="2023-06-05T23:50:57.730" v="178"/>
          <ac:grpSpMkLst>
            <pc:docMk/>
            <pc:sldMk cId="3511202670" sldId="2147470559"/>
            <ac:grpSpMk id="362" creationId="{3C178118-77A8-0D2C-7074-B862567CACC0}"/>
          </ac:grpSpMkLst>
        </pc:grpChg>
        <pc:grpChg chg="del topLvl">
          <ac:chgData name="Roddy, Beth" userId="S::t881886w@tdsynnex.com::dfbf8cfd-2a43-4205-9c79-26c05b93ce80" providerId="AD" clId="Web-{B976F491-DE25-B5F9-2AB8-DB2265C07DEC}" dt="2023-06-05T23:51:37.731" v="182"/>
          <ac:grpSpMkLst>
            <pc:docMk/>
            <pc:sldMk cId="3511202670" sldId="2147470559"/>
            <ac:grpSpMk id="369" creationId="{4C184840-6D67-75F2-7B7D-8E37530833E6}"/>
          </ac:grpSpMkLst>
        </pc:grpChg>
        <pc:grpChg chg="topLvl">
          <ac:chgData name="Roddy, Beth" userId="S::t881886w@tdsynnex.com::dfbf8cfd-2a43-4205-9c79-26c05b93ce80" providerId="AD" clId="Web-{B976F491-DE25-B5F9-2AB8-DB2265C07DEC}" dt="2023-06-05T23:51:37.731" v="182"/>
          <ac:grpSpMkLst>
            <pc:docMk/>
            <pc:sldMk cId="3511202670" sldId="2147470559"/>
            <ac:grpSpMk id="370" creationId="{5B249987-FA12-56FE-4409-CEEC32A9C59D}"/>
          </ac:grpSpMkLst>
        </pc:grpChg>
        <pc:grpChg chg="topLvl">
          <ac:chgData name="Roddy, Beth" userId="S::t881886w@tdsynnex.com::dfbf8cfd-2a43-4205-9c79-26c05b93ce80" providerId="AD" clId="Web-{B976F491-DE25-B5F9-2AB8-DB2265C07DEC}" dt="2023-06-05T23:50:57.730" v="178"/>
          <ac:grpSpMkLst>
            <pc:docMk/>
            <pc:sldMk cId="3511202670" sldId="2147470559"/>
            <ac:grpSpMk id="376" creationId="{08B0EBFD-8B6F-5D69-0EF8-48506A890C06}"/>
          </ac:grpSpMkLst>
        </pc:grpChg>
        <pc:grpChg chg="mod topLvl">
          <ac:chgData name="Roddy, Beth" userId="S::t881886w@tdsynnex.com::dfbf8cfd-2a43-4205-9c79-26c05b93ce80" providerId="AD" clId="Web-{B976F491-DE25-B5F9-2AB8-DB2265C07DEC}" dt="2023-06-05T23:51:22.747" v="180" actId="1076"/>
          <ac:grpSpMkLst>
            <pc:docMk/>
            <pc:sldMk cId="3511202670" sldId="2147470559"/>
            <ac:grpSpMk id="391" creationId="{E75FE74A-E828-E03A-F32E-1320A9603027}"/>
          </ac:grpSpMkLst>
        </pc:grpChg>
        <pc:grpChg chg="del">
          <ac:chgData name="Roddy, Beth" userId="S::t881886w@tdsynnex.com::dfbf8cfd-2a43-4205-9c79-26c05b93ce80" providerId="AD" clId="Web-{B976F491-DE25-B5F9-2AB8-DB2265C07DEC}" dt="2023-06-05T23:50:57.730" v="178"/>
          <ac:grpSpMkLst>
            <pc:docMk/>
            <pc:sldMk cId="3511202670" sldId="2147470559"/>
            <ac:grpSpMk id="400" creationId="{F1E01B47-17E7-9123-3253-5B34E8A0B9B9}"/>
          </ac:grpSpMkLst>
        </pc:grpChg>
        <pc:picChg chg="topLvl">
          <ac:chgData name="Roddy, Beth" userId="S::t881886w@tdsynnex.com::dfbf8cfd-2a43-4205-9c79-26c05b93ce80" providerId="AD" clId="Web-{B976F491-DE25-B5F9-2AB8-DB2265C07DEC}" dt="2023-06-05T23:50:57.730" v="178"/>
          <ac:picMkLst>
            <pc:docMk/>
            <pc:sldMk cId="3511202670" sldId="2147470559"/>
            <ac:picMk id="22" creationId="{094BA073-FFA3-BF7B-5291-85DFDE6355BE}"/>
          </ac:picMkLst>
        </pc:picChg>
        <pc:picChg chg="topLvl">
          <ac:chgData name="Roddy, Beth" userId="S::t881886w@tdsynnex.com::dfbf8cfd-2a43-4205-9c79-26c05b93ce80" providerId="AD" clId="Web-{B976F491-DE25-B5F9-2AB8-DB2265C07DEC}" dt="2023-06-05T23:50:57.730" v="178"/>
          <ac:picMkLst>
            <pc:docMk/>
            <pc:sldMk cId="3511202670" sldId="2147470559"/>
            <ac:picMk id="24" creationId="{5F60DAF4-FF9E-CA36-C91A-EAE02D78BD48}"/>
          </ac:picMkLst>
        </pc:picChg>
        <pc:picChg chg="mod topLvl">
          <ac:chgData name="Roddy, Beth" userId="S::t881886w@tdsynnex.com::dfbf8cfd-2a43-4205-9c79-26c05b93ce80" providerId="AD" clId="Web-{B976F491-DE25-B5F9-2AB8-DB2265C07DEC}" dt="2023-06-05T23:50:57.730" v="178"/>
          <ac:picMkLst>
            <pc:docMk/>
            <pc:sldMk cId="3511202670" sldId="2147470559"/>
            <ac:picMk id="25" creationId="{7EE2100D-15D3-2956-0C83-D06F62B29AF3}"/>
          </ac:picMkLst>
        </pc:picChg>
        <pc:picChg chg="topLvl">
          <ac:chgData name="Roddy, Beth" userId="S::t881886w@tdsynnex.com::dfbf8cfd-2a43-4205-9c79-26c05b93ce80" providerId="AD" clId="Web-{B976F491-DE25-B5F9-2AB8-DB2265C07DEC}" dt="2023-06-05T23:50:57.730" v="178"/>
          <ac:picMkLst>
            <pc:docMk/>
            <pc:sldMk cId="3511202670" sldId="2147470559"/>
            <ac:picMk id="399" creationId="{403323A6-C954-8676-1B3D-9B9C96AD3F13}"/>
          </ac:picMkLst>
        </pc:picChg>
      </pc:sldChg>
      <pc:sldChg chg="del">
        <pc:chgData name="Roddy, Beth" userId="S::t881886w@tdsynnex.com::dfbf8cfd-2a43-4205-9c79-26c05b93ce80" providerId="AD" clId="Web-{B976F491-DE25-B5F9-2AB8-DB2265C07DEC}" dt="2023-06-05T23:31:08.717" v="118"/>
        <pc:sldMkLst>
          <pc:docMk/>
          <pc:sldMk cId="718751591" sldId="2147474400"/>
        </pc:sldMkLst>
      </pc:sldChg>
      <pc:sldChg chg="modSp">
        <pc:chgData name="Roddy, Beth" userId="S::t881886w@tdsynnex.com::dfbf8cfd-2a43-4205-9c79-26c05b93ce80" providerId="AD" clId="Web-{B976F491-DE25-B5F9-2AB8-DB2265C07DEC}" dt="2023-06-05T22:03:22.962" v="40" actId="14100"/>
        <pc:sldMkLst>
          <pc:docMk/>
          <pc:sldMk cId="1445312355" sldId="2147474401"/>
        </pc:sldMkLst>
        <pc:spChg chg="mod">
          <ac:chgData name="Roddy, Beth" userId="S::t881886w@tdsynnex.com::dfbf8cfd-2a43-4205-9c79-26c05b93ce80" providerId="AD" clId="Web-{B976F491-DE25-B5F9-2AB8-DB2265C07DEC}" dt="2023-06-05T22:03:22.962" v="40" actId="14100"/>
          <ac:spMkLst>
            <pc:docMk/>
            <pc:sldMk cId="1445312355" sldId="2147474401"/>
            <ac:spMk id="19" creationId="{36D0BD4F-5BB0-714E-A85B-54EED140F22A}"/>
          </ac:spMkLst>
        </pc:spChg>
      </pc:sldChg>
      <pc:sldChg chg="addSp modSp">
        <pc:chgData name="Roddy, Beth" userId="S::t881886w@tdsynnex.com::dfbf8cfd-2a43-4205-9c79-26c05b93ce80" providerId="AD" clId="Web-{B976F491-DE25-B5F9-2AB8-DB2265C07DEC}" dt="2023-06-05T23:47:38.679" v="167" actId="14100"/>
        <pc:sldMkLst>
          <pc:docMk/>
          <pc:sldMk cId="2666559460" sldId="2147474404"/>
        </pc:sldMkLst>
        <pc:spChg chg="add mod">
          <ac:chgData name="Roddy, Beth" userId="S::t881886w@tdsynnex.com::dfbf8cfd-2a43-4205-9c79-26c05b93ce80" providerId="AD" clId="Web-{B976F491-DE25-B5F9-2AB8-DB2265C07DEC}" dt="2023-06-05T23:47:28.741" v="166" actId="1076"/>
          <ac:spMkLst>
            <pc:docMk/>
            <pc:sldMk cId="2666559460" sldId="2147474404"/>
            <ac:spMk id="5" creationId="{03E0B0B2-0AC3-40D0-6E5C-D5AAACF33AA1}"/>
          </ac:spMkLst>
        </pc:spChg>
        <pc:spChg chg="add mod">
          <ac:chgData name="Roddy, Beth" userId="S::t881886w@tdsynnex.com::dfbf8cfd-2a43-4205-9c79-26c05b93ce80" providerId="AD" clId="Web-{B976F491-DE25-B5F9-2AB8-DB2265C07DEC}" dt="2023-06-05T23:37:30.351" v="161" actId="1076"/>
          <ac:spMkLst>
            <pc:docMk/>
            <pc:sldMk cId="2666559460" sldId="2147474404"/>
            <ac:spMk id="8" creationId="{90FEF8E0-F9AE-B02A-6D89-D9BAC0A2A15D}"/>
          </ac:spMkLst>
        </pc:spChg>
        <pc:spChg chg="add mod">
          <ac:chgData name="Roddy, Beth" userId="S::t881886w@tdsynnex.com::dfbf8cfd-2a43-4205-9c79-26c05b93ce80" providerId="AD" clId="Web-{B976F491-DE25-B5F9-2AB8-DB2265C07DEC}" dt="2023-06-05T23:47:38.679" v="167" actId="14100"/>
          <ac:spMkLst>
            <pc:docMk/>
            <pc:sldMk cId="2666559460" sldId="2147474404"/>
            <ac:spMk id="21" creationId="{98D539E0-B4C8-B0D8-64E5-BE097D3461C1}"/>
          </ac:spMkLst>
        </pc:spChg>
        <pc:spChg chg="mod">
          <ac:chgData name="Roddy, Beth" userId="S::t881886w@tdsynnex.com::dfbf8cfd-2a43-4205-9c79-26c05b93ce80" providerId="AD" clId="Web-{B976F491-DE25-B5F9-2AB8-DB2265C07DEC}" dt="2023-06-05T23:34:51.644" v="122" actId="20577"/>
          <ac:spMkLst>
            <pc:docMk/>
            <pc:sldMk cId="2666559460" sldId="2147474404"/>
            <ac:spMk id="29" creationId="{7F0E6275-D769-7CA8-80BB-9BB8B563A314}"/>
          </ac:spMkLst>
        </pc:spChg>
      </pc:sldChg>
      <pc:sldChg chg="modSp">
        <pc:chgData name="Roddy, Beth" userId="S::t881886w@tdsynnex.com::dfbf8cfd-2a43-4205-9c79-26c05b93ce80" providerId="AD" clId="Web-{B976F491-DE25-B5F9-2AB8-DB2265C07DEC}" dt="2023-06-05T23:00:32.699" v="117" actId="20577"/>
        <pc:sldMkLst>
          <pc:docMk/>
          <pc:sldMk cId="2712391439" sldId="2147474405"/>
        </pc:sldMkLst>
        <pc:spChg chg="mod">
          <ac:chgData name="Roddy, Beth" userId="S::t881886w@tdsynnex.com::dfbf8cfd-2a43-4205-9c79-26c05b93ce80" providerId="AD" clId="Web-{B976F491-DE25-B5F9-2AB8-DB2265C07DEC}" dt="2023-06-05T23:00:32.699" v="117" actId="20577"/>
          <ac:spMkLst>
            <pc:docMk/>
            <pc:sldMk cId="2712391439" sldId="2147474405"/>
            <ac:spMk id="2" creationId="{5D23A9E8-1E12-FA4A-F2B7-809BAFD3F521}"/>
          </ac:spMkLst>
        </pc:spChg>
      </pc:sldChg>
      <pc:sldChg chg="modSp">
        <pc:chgData name="Roddy, Beth" userId="S::t881886w@tdsynnex.com::dfbf8cfd-2a43-4205-9c79-26c05b93ce80" providerId="AD" clId="Web-{B976F491-DE25-B5F9-2AB8-DB2265C07DEC}" dt="2023-06-05T22:59:45.511" v="102" actId="20577"/>
        <pc:sldMkLst>
          <pc:docMk/>
          <pc:sldMk cId="2191782097" sldId="2147474414"/>
        </pc:sldMkLst>
        <pc:spChg chg="mod">
          <ac:chgData name="Roddy, Beth" userId="S::t881886w@tdsynnex.com::dfbf8cfd-2a43-4205-9c79-26c05b93ce80" providerId="AD" clId="Web-{B976F491-DE25-B5F9-2AB8-DB2265C07DEC}" dt="2023-06-05T22:59:45.511" v="102" actId="20577"/>
          <ac:spMkLst>
            <pc:docMk/>
            <pc:sldMk cId="2191782097" sldId="2147474414"/>
            <ac:spMk id="9" creationId="{A7E31513-C3C3-3D9A-A348-6AC61601DBD7}"/>
          </ac:spMkLst>
        </pc:spChg>
      </pc:sldChg>
      <pc:sldChg chg="modSp">
        <pc:chgData name="Roddy, Beth" userId="S::t881886w@tdsynnex.com::dfbf8cfd-2a43-4205-9c79-26c05b93ce80" providerId="AD" clId="Web-{B976F491-DE25-B5F9-2AB8-DB2265C07DEC}" dt="2023-06-05T22:02:42.865" v="37"/>
        <pc:sldMkLst>
          <pc:docMk/>
          <pc:sldMk cId="2977020948" sldId="2147474417"/>
        </pc:sldMkLst>
        <pc:graphicFrameChg chg="mod modGraphic">
          <ac:chgData name="Roddy, Beth" userId="S::t881886w@tdsynnex.com::dfbf8cfd-2a43-4205-9c79-26c05b93ce80" providerId="AD" clId="Web-{B976F491-DE25-B5F9-2AB8-DB2265C07DEC}" dt="2023-06-05T22:02:42.865" v="37"/>
          <ac:graphicFrameMkLst>
            <pc:docMk/>
            <pc:sldMk cId="2977020948" sldId="2147474417"/>
            <ac:graphicFrameMk id="8" creationId="{45FDDB1E-9D5F-FF22-FEB4-19331EC06628}"/>
          </ac:graphicFrameMkLst>
        </pc:graphicFrameChg>
      </pc:sldChg>
    </pc:docChg>
  </pc:docChgLst>
  <pc:docChgLst>
    <pc:chgData name="Roddy, Beth" userId="S::t881886w@tdsynnex.com::dfbf8cfd-2a43-4205-9c79-26c05b93ce80" providerId="AD" clId="Web-{97085D77-9096-ACCA-8992-481DA32F2DDE}"/>
    <pc:docChg chg="addSld modSld sldOrd modSection">
      <pc:chgData name="Roddy, Beth" userId="S::t881886w@tdsynnex.com::dfbf8cfd-2a43-4205-9c79-26c05b93ce80" providerId="AD" clId="Web-{97085D77-9096-ACCA-8992-481DA32F2DDE}" dt="2023-06-07T21:23:42.477" v="474" actId="20577"/>
      <pc:docMkLst>
        <pc:docMk/>
      </pc:docMkLst>
      <pc:sldChg chg="modSp">
        <pc:chgData name="Roddy, Beth" userId="S::t881886w@tdsynnex.com::dfbf8cfd-2a43-4205-9c79-26c05b93ce80" providerId="AD" clId="Web-{97085D77-9096-ACCA-8992-481DA32F2DDE}" dt="2023-06-07T21:23:42.477" v="474" actId="20577"/>
        <pc:sldMkLst>
          <pc:docMk/>
          <pc:sldMk cId="2693977334" sldId="292"/>
        </pc:sldMkLst>
        <pc:spChg chg="mod">
          <ac:chgData name="Roddy, Beth" userId="S::t881886w@tdsynnex.com::dfbf8cfd-2a43-4205-9c79-26c05b93ce80" providerId="AD" clId="Web-{97085D77-9096-ACCA-8992-481DA32F2DDE}" dt="2023-06-07T21:23:42.477" v="474" actId="20577"/>
          <ac:spMkLst>
            <pc:docMk/>
            <pc:sldMk cId="2693977334" sldId="292"/>
            <ac:spMk id="8" creationId="{4E46AC24-C6DB-4028-8C85-A73B66BFC4EB}"/>
          </ac:spMkLst>
        </pc:spChg>
      </pc:sldChg>
      <pc:sldChg chg="modNotes">
        <pc:chgData name="Roddy, Beth" userId="S::t881886w@tdsynnex.com::dfbf8cfd-2a43-4205-9c79-26c05b93ce80" providerId="AD" clId="Web-{97085D77-9096-ACCA-8992-481DA32F2DDE}" dt="2023-06-07T21:04:34.269" v="140"/>
        <pc:sldMkLst>
          <pc:docMk/>
          <pc:sldMk cId="3511202670" sldId="2147470559"/>
        </pc:sldMkLst>
      </pc:sldChg>
      <pc:sldChg chg="modSp">
        <pc:chgData name="Roddy, Beth" userId="S::t881886w@tdsynnex.com::dfbf8cfd-2a43-4205-9c79-26c05b93ce80" providerId="AD" clId="Web-{97085D77-9096-ACCA-8992-481DA32F2DDE}" dt="2023-06-07T20:30:20.594" v="70" actId="20577"/>
        <pc:sldMkLst>
          <pc:docMk/>
          <pc:sldMk cId="1445312355" sldId="2147474401"/>
        </pc:sldMkLst>
        <pc:spChg chg="mod">
          <ac:chgData name="Roddy, Beth" userId="S::t881886w@tdsynnex.com::dfbf8cfd-2a43-4205-9c79-26c05b93ce80" providerId="AD" clId="Web-{97085D77-9096-ACCA-8992-481DA32F2DDE}" dt="2023-06-07T20:30:20.594" v="70" actId="20577"/>
          <ac:spMkLst>
            <pc:docMk/>
            <pc:sldMk cId="1445312355" sldId="2147474401"/>
            <ac:spMk id="4" creationId="{D5194CD7-DB17-BF93-A247-692BC01694B0}"/>
          </ac:spMkLst>
        </pc:spChg>
      </pc:sldChg>
      <pc:sldChg chg="addSp delSp modSp">
        <pc:chgData name="Roddy, Beth" userId="S::t881886w@tdsynnex.com::dfbf8cfd-2a43-4205-9c79-26c05b93ce80" providerId="AD" clId="Web-{97085D77-9096-ACCA-8992-481DA32F2DDE}" dt="2023-06-07T21:05:45.552" v="146" actId="20577"/>
        <pc:sldMkLst>
          <pc:docMk/>
          <pc:sldMk cId="3030634834" sldId="2147474402"/>
        </pc:sldMkLst>
        <pc:spChg chg="add del mod">
          <ac:chgData name="Roddy, Beth" userId="S::t881886w@tdsynnex.com::dfbf8cfd-2a43-4205-9c79-26c05b93ce80" providerId="AD" clId="Web-{97085D77-9096-ACCA-8992-481DA32F2DDE}" dt="2023-06-07T21:05:45.552" v="146" actId="20577"/>
          <ac:spMkLst>
            <pc:docMk/>
            <pc:sldMk cId="3030634834" sldId="2147474402"/>
            <ac:spMk id="9" creationId="{9A7A0F08-FB50-6117-2403-9F8A4EBBF974}"/>
          </ac:spMkLst>
        </pc:spChg>
        <pc:spChg chg="add del mod">
          <ac:chgData name="Roddy, Beth" userId="S::t881886w@tdsynnex.com::dfbf8cfd-2a43-4205-9c79-26c05b93ce80" providerId="AD" clId="Web-{97085D77-9096-ACCA-8992-481DA32F2DDE}" dt="2023-06-07T21:05:28.442" v="142"/>
          <ac:spMkLst>
            <pc:docMk/>
            <pc:sldMk cId="3030634834" sldId="2147474402"/>
            <ac:spMk id="25" creationId="{B21BAB7F-A2A8-57D5-9C28-3ACD44A60A45}"/>
          </ac:spMkLst>
        </pc:spChg>
      </pc:sldChg>
      <pc:sldChg chg="modSp modNotes">
        <pc:chgData name="Roddy, Beth" userId="S::t881886w@tdsynnex.com::dfbf8cfd-2a43-4205-9c79-26c05b93ce80" providerId="AD" clId="Web-{97085D77-9096-ACCA-8992-481DA32F2DDE}" dt="2023-06-07T20:56:01.924" v="102" actId="20577"/>
        <pc:sldMkLst>
          <pc:docMk/>
          <pc:sldMk cId="2712391439" sldId="2147474405"/>
        </pc:sldMkLst>
        <pc:spChg chg="mod">
          <ac:chgData name="Roddy, Beth" userId="S::t881886w@tdsynnex.com::dfbf8cfd-2a43-4205-9c79-26c05b93ce80" providerId="AD" clId="Web-{97085D77-9096-ACCA-8992-481DA32F2DDE}" dt="2023-06-07T20:56:01.924" v="102" actId="20577"/>
          <ac:spMkLst>
            <pc:docMk/>
            <pc:sldMk cId="2712391439" sldId="2147474405"/>
            <ac:spMk id="2" creationId="{5D23A9E8-1E12-FA4A-F2B7-809BAFD3F521}"/>
          </ac:spMkLst>
        </pc:spChg>
      </pc:sldChg>
      <pc:sldChg chg="modSp modNotes">
        <pc:chgData name="Roddy, Beth" userId="S::t881886w@tdsynnex.com::dfbf8cfd-2a43-4205-9c79-26c05b93ce80" providerId="AD" clId="Web-{97085D77-9096-ACCA-8992-481DA32F2DDE}" dt="2023-06-07T20:47:25.205" v="99" actId="20577"/>
        <pc:sldMkLst>
          <pc:docMk/>
          <pc:sldMk cId="614782410" sldId="2147474412"/>
        </pc:sldMkLst>
        <pc:spChg chg="mod">
          <ac:chgData name="Roddy, Beth" userId="S::t881886w@tdsynnex.com::dfbf8cfd-2a43-4205-9c79-26c05b93ce80" providerId="AD" clId="Web-{97085D77-9096-ACCA-8992-481DA32F2DDE}" dt="2023-06-07T20:47:25.205" v="99" actId="20577"/>
          <ac:spMkLst>
            <pc:docMk/>
            <pc:sldMk cId="614782410" sldId="2147474412"/>
            <ac:spMk id="18" creationId="{82B7E0BF-63ED-5393-2F76-C8C404C4EE61}"/>
          </ac:spMkLst>
        </pc:spChg>
      </pc:sldChg>
      <pc:sldChg chg="modSp">
        <pc:chgData name="Roddy, Beth" userId="S::t881886w@tdsynnex.com::dfbf8cfd-2a43-4205-9c79-26c05b93ce80" providerId="AD" clId="Web-{97085D77-9096-ACCA-8992-481DA32F2DDE}" dt="2023-06-07T21:06:29.741" v="149" actId="20577"/>
        <pc:sldMkLst>
          <pc:docMk/>
          <pc:sldMk cId="4259100978" sldId="2147474413"/>
        </pc:sldMkLst>
        <pc:spChg chg="mod">
          <ac:chgData name="Roddy, Beth" userId="S::t881886w@tdsynnex.com::dfbf8cfd-2a43-4205-9c79-26c05b93ce80" providerId="AD" clId="Web-{97085D77-9096-ACCA-8992-481DA32F2DDE}" dt="2023-06-07T21:06:29.741" v="149" actId="20577"/>
          <ac:spMkLst>
            <pc:docMk/>
            <pc:sldMk cId="4259100978" sldId="2147474413"/>
            <ac:spMk id="4" creationId="{D5194CD7-DB17-BF93-A247-692BC01694B0}"/>
          </ac:spMkLst>
        </pc:spChg>
      </pc:sldChg>
      <pc:sldChg chg="modNotes">
        <pc:chgData name="Roddy, Beth" userId="S::t881886w@tdsynnex.com::dfbf8cfd-2a43-4205-9c79-26c05b93ce80" providerId="AD" clId="Web-{97085D77-9096-ACCA-8992-481DA32F2DDE}" dt="2023-06-07T21:15:07.132" v="381"/>
        <pc:sldMkLst>
          <pc:docMk/>
          <pc:sldMk cId="2191782097" sldId="2147474414"/>
        </pc:sldMkLst>
      </pc:sldChg>
      <pc:sldChg chg="modSp modNotes">
        <pc:chgData name="Roddy, Beth" userId="S::t881886w@tdsynnex.com::dfbf8cfd-2a43-4205-9c79-26c05b93ce80" providerId="AD" clId="Web-{97085D77-9096-ACCA-8992-481DA32F2DDE}" dt="2023-06-07T21:01:17.450" v="108" actId="20577"/>
        <pc:sldMkLst>
          <pc:docMk/>
          <pc:sldMk cId="2508527668" sldId="2147474415"/>
        </pc:sldMkLst>
        <pc:spChg chg="mod">
          <ac:chgData name="Roddy, Beth" userId="S::t881886w@tdsynnex.com::dfbf8cfd-2a43-4205-9c79-26c05b93ce80" providerId="AD" clId="Web-{97085D77-9096-ACCA-8992-481DA32F2DDE}" dt="2023-06-07T21:01:17.450" v="108" actId="20577"/>
          <ac:spMkLst>
            <pc:docMk/>
            <pc:sldMk cId="2508527668" sldId="2147474415"/>
            <ac:spMk id="7" creationId="{ECA19339-75EA-A043-0990-85616B128450}"/>
          </ac:spMkLst>
        </pc:spChg>
      </pc:sldChg>
      <pc:sldChg chg="addSp modSp modNotes">
        <pc:chgData name="Roddy, Beth" userId="S::t881886w@tdsynnex.com::dfbf8cfd-2a43-4205-9c79-26c05b93ce80" providerId="AD" clId="Web-{97085D77-9096-ACCA-8992-481DA32F2DDE}" dt="2023-06-07T21:14:36.194" v="350"/>
        <pc:sldMkLst>
          <pc:docMk/>
          <pc:sldMk cId="3301950335" sldId="2147474416"/>
        </pc:sldMkLst>
        <pc:spChg chg="add mod">
          <ac:chgData name="Roddy, Beth" userId="S::t881886w@tdsynnex.com::dfbf8cfd-2a43-4205-9c79-26c05b93ce80" providerId="AD" clId="Web-{97085D77-9096-ACCA-8992-481DA32F2DDE}" dt="2023-06-05T14:53:37.054" v="53" actId="20577"/>
          <ac:spMkLst>
            <pc:docMk/>
            <pc:sldMk cId="3301950335" sldId="2147474416"/>
            <ac:spMk id="3" creationId="{175C0F66-29B9-CE6A-09EB-A33A230F426C}"/>
          </ac:spMkLst>
        </pc:spChg>
        <pc:spChg chg="mod">
          <ac:chgData name="Roddy, Beth" userId="S::t881886w@tdsynnex.com::dfbf8cfd-2a43-4205-9c79-26c05b93ce80" providerId="AD" clId="Web-{97085D77-9096-ACCA-8992-481DA32F2DDE}" dt="2023-06-07T21:14:10.849" v="308" actId="20577"/>
          <ac:spMkLst>
            <pc:docMk/>
            <pc:sldMk cId="3301950335" sldId="2147474416"/>
            <ac:spMk id="12" creationId="{E6226601-49C6-8B88-AA49-DB3EB84F3862}"/>
          </ac:spMkLst>
        </pc:spChg>
        <pc:spChg chg="mod ord">
          <ac:chgData name="Roddy, Beth" userId="S::t881886w@tdsynnex.com::dfbf8cfd-2a43-4205-9c79-26c05b93ce80" providerId="AD" clId="Web-{97085D77-9096-ACCA-8992-481DA32F2DDE}" dt="2023-06-05T14:55:50.855" v="69" actId="1076"/>
          <ac:spMkLst>
            <pc:docMk/>
            <pc:sldMk cId="3301950335" sldId="2147474416"/>
            <ac:spMk id="15" creationId="{9D8E3654-1F89-1C16-BFD4-09A19F492DB6}"/>
          </ac:spMkLst>
        </pc:spChg>
        <pc:grpChg chg="add mod">
          <ac:chgData name="Roddy, Beth" userId="S::t881886w@tdsynnex.com::dfbf8cfd-2a43-4205-9c79-26c05b93ce80" providerId="AD" clId="Web-{97085D77-9096-ACCA-8992-481DA32F2DDE}" dt="2023-06-05T14:54:15.821" v="57" actId="1076"/>
          <ac:grpSpMkLst>
            <pc:docMk/>
            <pc:sldMk cId="3301950335" sldId="2147474416"/>
            <ac:grpSpMk id="4" creationId="{EA1D6730-4110-5B79-0498-B26FF25DA3C5}"/>
          </ac:grpSpMkLst>
        </pc:grpChg>
        <pc:picChg chg="add mod">
          <ac:chgData name="Roddy, Beth" userId="S::t881886w@tdsynnex.com::dfbf8cfd-2a43-4205-9c79-26c05b93ce80" providerId="AD" clId="Web-{97085D77-9096-ACCA-8992-481DA32F2DDE}" dt="2023-06-05T14:51:57.113" v="45"/>
          <ac:picMkLst>
            <pc:docMk/>
            <pc:sldMk cId="3301950335" sldId="2147474416"/>
            <ac:picMk id="2" creationId="{B004F5D1-0566-E226-40FA-DC05B6B17D8E}"/>
          </ac:picMkLst>
        </pc:picChg>
        <pc:picChg chg="mod ord">
          <ac:chgData name="Roddy, Beth" userId="S::t881886w@tdsynnex.com::dfbf8cfd-2a43-4205-9c79-26c05b93ce80" providerId="AD" clId="Web-{97085D77-9096-ACCA-8992-481DA32F2DDE}" dt="2023-06-05T14:55:24.901" v="65" actId="1076"/>
          <ac:picMkLst>
            <pc:docMk/>
            <pc:sldMk cId="3301950335" sldId="2147474416"/>
            <ac:picMk id="7" creationId="{1C772F3A-F541-0DA1-3166-3BF8A45EC443}"/>
          </ac:picMkLst>
        </pc:picChg>
        <pc:picChg chg="mod">
          <ac:chgData name="Roddy, Beth" userId="S::t881886w@tdsynnex.com::dfbf8cfd-2a43-4205-9c79-26c05b93ce80" providerId="AD" clId="Web-{97085D77-9096-ACCA-8992-481DA32F2DDE}" dt="2023-06-05T14:52:21.332" v="47"/>
          <ac:picMkLst>
            <pc:docMk/>
            <pc:sldMk cId="3301950335" sldId="2147474416"/>
            <ac:picMk id="11" creationId="{2029E981-73DD-BC97-900C-F03384E47468}"/>
          </ac:picMkLst>
        </pc:picChg>
      </pc:sldChg>
      <pc:sldChg chg="modSp modNotes">
        <pc:chgData name="Roddy, Beth" userId="S::t881886w@tdsynnex.com::dfbf8cfd-2a43-4205-9c79-26c05b93ce80" providerId="AD" clId="Web-{97085D77-9096-ACCA-8992-481DA32F2DDE}" dt="2023-06-07T21:03:19.844" v="111" actId="20577"/>
        <pc:sldMkLst>
          <pc:docMk/>
          <pc:sldMk cId="2977020948" sldId="2147474417"/>
        </pc:sldMkLst>
        <pc:spChg chg="mod">
          <ac:chgData name="Roddy, Beth" userId="S::t881886w@tdsynnex.com::dfbf8cfd-2a43-4205-9c79-26c05b93ce80" providerId="AD" clId="Web-{97085D77-9096-ACCA-8992-481DA32F2DDE}" dt="2023-06-07T21:03:19.844" v="111" actId="20577"/>
          <ac:spMkLst>
            <pc:docMk/>
            <pc:sldMk cId="2977020948" sldId="2147474417"/>
            <ac:spMk id="4" creationId="{D5194CD7-DB17-BF93-A247-692BC01694B0}"/>
          </ac:spMkLst>
        </pc:spChg>
      </pc:sldChg>
      <pc:sldChg chg="modNotes">
        <pc:chgData name="Roddy, Beth" userId="S::t881886w@tdsynnex.com::dfbf8cfd-2a43-4205-9c79-26c05b93ce80" providerId="AD" clId="Web-{97085D77-9096-ACCA-8992-481DA32F2DDE}" dt="2023-06-07T21:13:25.832" v="270"/>
        <pc:sldMkLst>
          <pc:docMk/>
          <pc:sldMk cId="1174673813" sldId="2147474419"/>
        </pc:sldMkLst>
      </pc:sldChg>
      <pc:sldChg chg="delSp modSp add ord replId modNotes">
        <pc:chgData name="Roddy, Beth" userId="S::t881886w@tdsynnex.com::dfbf8cfd-2a43-4205-9c79-26c05b93ce80" providerId="AD" clId="Web-{97085D77-9096-ACCA-8992-481DA32F2DDE}" dt="2023-06-07T21:23:06.538" v="473" actId="20577"/>
        <pc:sldMkLst>
          <pc:docMk/>
          <pc:sldMk cId="685557872" sldId="2147474420"/>
        </pc:sldMkLst>
        <pc:spChg chg="mod">
          <ac:chgData name="Roddy, Beth" userId="S::t881886w@tdsynnex.com::dfbf8cfd-2a43-4205-9c79-26c05b93ce80" providerId="AD" clId="Web-{97085D77-9096-ACCA-8992-481DA32F2DDE}" dt="2023-06-07T21:23:06.538" v="473" actId="20577"/>
          <ac:spMkLst>
            <pc:docMk/>
            <pc:sldMk cId="685557872" sldId="2147474420"/>
            <ac:spMk id="2" creationId="{5D23A9E8-1E12-FA4A-F2B7-809BAFD3F521}"/>
          </ac:spMkLst>
        </pc:spChg>
        <pc:spChg chg="del">
          <ac:chgData name="Roddy, Beth" userId="S::t881886w@tdsynnex.com::dfbf8cfd-2a43-4205-9c79-26c05b93ce80" providerId="AD" clId="Web-{97085D77-9096-ACCA-8992-481DA32F2DDE}" dt="2023-06-07T21:17:02.870" v="391"/>
          <ac:spMkLst>
            <pc:docMk/>
            <pc:sldMk cId="685557872" sldId="2147474420"/>
            <ac:spMk id="16" creationId="{C390A19A-B572-758B-14F9-A530BB45E015}"/>
          </ac:spMkLst>
        </pc:spChg>
        <pc:spChg chg="del">
          <ac:chgData name="Roddy, Beth" userId="S::t881886w@tdsynnex.com::dfbf8cfd-2a43-4205-9c79-26c05b93ce80" providerId="AD" clId="Web-{97085D77-9096-ACCA-8992-481DA32F2DDE}" dt="2023-06-07T21:17:11.308" v="401"/>
          <ac:spMkLst>
            <pc:docMk/>
            <pc:sldMk cId="685557872" sldId="2147474420"/>
            <ac:spMk id="33" creationId="{BA520B0C-E020-7038-33AD-8B6646D698ED}"/>
          </ac:spMkLst>
        </pc:spChg>
        <pc:spChg chg="del">
          <ac:chgData name="Roddy, Beth" userId="S::t881886w@tdsynnex.com::dfbf8cfd-2a43-4205-9c79-26c05b93ce80" providerId="AD" clId="Web-{97085D77-9096-ACCA-8992-481DA32F2DDE}" dt="2023-06-07T21:17:10.621" v="400"/>
          <ac:spMkLst>
            <pc:docMk/>
            <pc:sldMk cId="685557872" sldId="2147474420"/>
            <ac:spMk id="36" creationId="{AB0ABFCD-D9D7-F753-C224-350AE380A5B3}"/>
          </ac:spMkLst>
        </pc:spChg>
        <pc:spChg chg="del mod">
          <ac:chgData name="Roddy, Beth" userId="S::t881886w@tdsynnex.com::dfbf8cfd-2a43-4205-9c79-26c05b93ce80" providerId="AD" clId="Web-{97085D77-9096-ACCA-8992-481DA32F2DDE}" dt="2023-06-07T21:17:52.872" v="435"/>
          <ac:spMkLst>
            <pc:docMk/>
            <pc:sldMk cId="685557872" sldId="2147474420"/>
            <ac:spMk id="43" creationId="{E06961D6-555B-78C8-FBB9-8E1B0B152020}"/>
          </ac:spMkLst>
        </pc:spChg>
        <pc:spChg chg="del">
          <ac:chgData name="Roddy, Beth" userId="S::t881886w@tdsynnex.com::dfbf8cfd-2a43-4205-9c79-26c05b93ce80" providerId="AD" clId="Web-{97085D77-9096-ACCA-8992-481DA32F2DDE}" dt="2023-06-07T21:17:15.558" v="406"/>
          <ac:spMkLst>
            <pc:docMk/>
            <pc:sldMk cId="685557872" sldId="2147474420"/>
            <ac:spMk id="45" creationId="{80F91C2E-5D96-59F4-16F7-085EDA757A8B}"/>
          </ac:spMkLst>
        </pc:spChg>
        <pc:spChg chg="del mod topLvl">
          <ac:chgData name="Roddy, Beth" userId="S::t881886w@tdsynnex.com::dfbf8cfd-2a43-4205-9c79-26c05b93ce80" providerId="AD" clId="Web-{97085D77-9096-ACCA-8992-481DA32F2DDE}" dt="2023-06-07T21:17:02.339" v="390"/>
          <ac:spMkLst>
            <pc:docMk/>
            <pc:sldMk cId="685557872" sldId="2147474420"/>
            <ac:spMk id="52" creationId="{2C25BCB4-D6A3-F4D9-AFEE-10460E36A674}"/>
          </ac:spMkLst>
        </pc:spChg>
        <pc:spChg chg="mod">
          <ac:chgData name="Roddy, Beth" userId="S::t881886w@tdsynnex.com::dfbf8cfd-2a43-4205-9c79-26c05b93ce80" providerId="AD" clId="Web-{97085D77-9096-ACCA-8992-481DA32F2DDE}" dt="2023-06-07T21:17:09.339" v="399" actId="20577"/>
          <ac:spMkLst>
            <pc:docMk/>
            <pc:sldMk cId="685557872" sldId="2147474420"/>
            <ac:spMk id="73" creationId="{A025ED9B-8BF1-54CA-512D-CC87DAFAA2ED}"/>
          </ac:spMkLst>
        </pc:spChg>
        <pc:spChg chg="del mod">
          <ac:chgData name="Roddy, Beth" userId="S::t881886w@tdsynnex.com::dfbf8cfd-2a43-4205-9c79-26c05b93ce80" providerId="AD" clId="Web-{97085D77-9096-ACCA-8992-481DA32F2DDE}" dt="2023-06-07T21:17:17.668" v="408"/>
          <ac:spMkLst>
            <pc:docMk/>
            <pc:sldMk cId="685557872" sldId="2147474420"/>
            <ac:spMk id="77" creationId="{5E193568-19B1-40F4-66DB-25D982C3AF08}"/>
          </ac:spMkLst>
        </pc:spChg>
        <pc:spChg chg="del">
          <ac:chgData name="Roddy, Beth" userId="S::t881886w@tdsynnex.com::dfbf8cfd-2a43-4205-9c79-26c05b93ce80" providerId="AD" clId="Web-{97085D77-9096-ACCA-8992-481DA32F2DDE}" dt="2023-06-07T21:17:12.886" v="403"/>
          <ac:spMkLst>
            <pc:docMk/>
            <pc:sldMk cId="685557872" sldId="2147474420"/>
            <ac:spMk id="98" creationId="{3FEA8A01-9251-25A9-A418-D0A847871F37}"/>
          </ac:spMkLst>
        </pc:spChg>
        <pc:spChg chg="del">
          <ac:chgData name="Roddy, Beth" userId="S::t881886w@tdsynnex.com::dfbf8cfd-2a43-4205-9c79-26c05b93ce80" providerId="AD" clId="Web-{97085D77-9096-ACCA-8992-481DA32F2DDE}" dt="2023-06-07T21:17:05.792" v="395"/>
          <ac:spMkLst>
            <pc:docMk/>
            <pc:sldMk cId="685557872" sldId="2147474420"/>
            <ac:spMk id="135" creationId="{B2BDA813-3293-4820-B659-823728964E19}"/>
          </ac:spMkLst>
        </pc:spChg>
        <pc:spChg chg="del">
          <ac:chgData name="Roddy, Beth" userId="S::t881886w@tdsynnex.com::dfbf8cfd-2a43-4205-9c79-26c05b93ce80" providerId="AD" clId="Web-{97085D77-9096-ACCA-8992-481DA32F2DDE}" dt="2023-06-07T21:17:03.636" v="392"/>
          <ac:spMkLst>
            <pc:docMk/>
            <pc:sldMk cId="685557872" sldId="2147474420"/>
            <ac:spMk id="150" creationId="{5A442328-C3B3-DC94-A3A0-3BD5275B8187}"/>
          </ac:spMkLst>
        </pc:spChg>
        <pc:spChg chg="del">
          <ac:chgData name="Roddy, Beth" userId="S::t881886w@tdsynnex.com::dfbf8cfd-2a43-4205-9c79-26c05b93ce80" providerId="AD" clId="Web-{97085D77-9096-ACCA-8992-481DA32F2DDE}" dt="2023-06-07T21:17:31.262" v="421"/>
          <ac:spMkLst>
            <pc:docMk/>
            <pc:sldMk cId="685557872" sldId="2147474420"/>
            <ac:spMk id="151" creationId="{B67B0567-A667-2F6B-4E2A-807A6A998622}"/>
          </ac:spMkLst>
        </pc:spChg>
        <pc:spChg chg="del">
          <ac:chgData name="Roddy, Beth" userId="S::t881886w@tdsynnex.com::dfbf8cfd-2a43-4205-9c79-26c05b93ce80" providerId="AD" clId="Web-{97085D77-9096-ACCA-8992-481DA32F2DDE}" dt="2023-06-07T21:17:35.809" v="425"/>
          <ac:spMkLst>
            <pc:docMk/>
            <pc:sldMk cId="685557872" sldId="2147474420"/>
            <ac:spMk id="153" creationId="{7C96DA60-CB1E-338A-4A63-4EC85125AEA9}"/>
          </ac:spMkLst>
        </pc:spChg>
        <pc:spChg chg="del">
          <ac:chgData name="Roddy, Beth" userId="S::t881886w@tdsynnex.com::dfbf8cfd-2a43-4205-9c79-26c05b93ce80" providerId="AD" clId="Web-{97085D77-9096-ACCA-8992-481DA32F2DDE}" dt="2023-06-07T21:17:05.089" v="394"/>
          <ac:spMkLst>
            <pc:docMk/>
            <pc:sldMk cId="685557872" sldId="2147474420"/>
            <ac:spMk id="160" creationId="{27A9822D-57BC-48D4-0022-956F0C604418}"/>
          </ac:spMkLst>
        </pc:spChg>
        <pc:spChg chg="del">
          <ac:chgData name="Roddy, Beth" userId="S::t881886w@tdsynnex.com::dfbf8cfd-2a43-4205-9c79-26c05b93ce80" providerId="AD" clId="Web-{97085D77-9096-ACCA-8992-481DA32F2DDE}" dt="2023-06-07T21:17:28.496" v="418"/>
          <ac:spMkLst>
            <pc:docMk/>
            <pc:sldMk cId="685557872" sldId="2147474420"/>
            <ac:spMk id="161" creationId="{4793CF64-CF26-0477-DEAB-9CDBEF14A0E5}"/>
          </ac:spMkLst>
        </pc:spChg>
        <pc:spChg chg="del mod">
          <ac:chgData name="Roddy, Beth" userId="S::t881886w@tdsynnex.com::dfbf8cfd-2a43-4205-9c79-26c05b93ce80" providerId="AD" clId="Web-{97085D77-9096-ACCA-8992-481DA32F2DDE}" dt="2023-06-07T21:18:20.967" v="439"/>
          <ac:spMkLst>
            <pc:docMk/>
            <pc:sldMk cId="685557872" sldId="2147474420"/>
            <ac:spMk id="162" creationId="{4A837495-E993-C87E-6328-91C4A285F715}"/>
          </ac:spMkLst>
        </pc:spChg>
        <pc:spChg chg="del">
          <ac:chgData name="Roddy, Beth" userId="S::t881886w@tdsynnex.com::dfbf8cfd-2a43-4205-9c79-26c05b93ce80" providerId="AD" clId="Web-{97085D77-9096-ACCA-8992-481DA32F2DDE}" dt="2023-06-07T21:17:33.465" v="423"/>
          <ac:spMkLst>
            <pc:docMk/>
            <pc:sldMk cId="685557872" sldId="2147474420"/>
            <ac:spMk id="163" creationId="{6B32D796-8F7A-C58D-E4DA-BE3D5F86E3F1}"/>
          </ac:spMkLst>
        </pc:spChg>
        <pc:spChg chg="del">
          <ac:chgData name="Roddy, Beth" userId="S::t881886w@tdsynnex.com::dfbf8cfd-2a43-4205-9c79-26c05b93ce80" providerId="AD" clId="Web-{97085D77-9096-ACCA-8992-481DA32F2DDE}" dt="2023-06-07T21:16:59.370" v="384"/>
          <ac:spMkLst>
            <pc:docMk/>
            <pc:sldMk cId="685557872" sldId="2147474420"/>
            <ac:spMk id="164" creationId="{214C12F6-74C5-DC25-C7A8-3C63CAED1C61}"/>
          </ac:spMkLst>
        </pc:spChg>
        <pc:spChg chg="del">
          <ac:chgData name="Roddy, Beth" userId="S::t881886w@tdsynnex.com::dfbf8cfd-2a43-4205-9c79-26c05b93ce80" providerId="AD" clId="Web-{97085D77-9096-ACCA-8992-481DA32F2DDE}" dt="2023-06-07T21:17:26.246" v="416"/>
          <ac:spMkLst>
            <pc:docMk/>
            <pc:sldMk cId="685557872" sldId="2147474420"/>
            <ac:spMk id="165" creationId="{DCD80E0E-732D-E9A9-81FA-1BE15056E4AA}"/>
          </ac:spMkLst>
        </pc:spChg>
        <pc:spChg chg="del">
          <ac:chgData name="Roddy, Beth" userId="S::t881886w@tdsynnex.com::dfbf8cfd-2a43-4205-9c79-26c05b93ce80" providerId="AD" clId="Web-{97085D77-9096-ACCA-8992-481DA32F2DDE}" dt="2023-06-07T21:17:07.824" v="397"/>
          <ac:spMkLst>
            <pc:docMk/>
            <pc:sldMk cId="685557872" sldId="2147474420"/>
            <ac:spMk id="168" creationId="{6D1E185A-AA25-4BEA-09CE-2865575ABC4A}"/>
          </ac:spMkLst>
        </pc:spChg>
        <pc:grpChg chg="del">
          <ac:chgData name="Roddy, Beth" userId="S::t881886w@tdsynnex.com::dfbf8cfd-2a43-4205-9c79-26c05b93ce80" providerId="AD" clId="Web-{97085D77-9096-ACCA-8992-481DA32F2DDE}" dt="2023-06-07T21:17:10.621" v="400"/>
          <ac:grpSpMkLst>
            <pc:docMk/>
            <pc:sldMk cId="685557872" sldId="2147474420"/>
            <ac:grpSpMk id="34" creationId="{295F3C31-CCE4-CEAF-ABF3-0E83946B44FB}"/>
          </ac:grpSpMkLst>
        </pc:grpChg>
        <pc:grpChg chg="del">
          <ac:chgData name="Roddy, Beth" userId="S::t881886w@tdsynnex.com::dfbf8cfd-2a43-4205-9c79-26c05b93ce80" providerId="AD" clId="Web-{97085D77-9096-ACCA-8992-481DA32F2DDE}" dt="2023-06-07T21:17:02.339" v="390"/>
          <ac:grpSpMkLst>
            <pc:docMk/>
            <pc:sldMk cId="685557872" sldId="2147474420"/>
            <ac:grpSpMk id="50" creationId="{F48BDDBF-14CD-24A6-6279-05BDE533373E}"/>
          </ac:grpSpMkLst>
        </pc:grpChg>
        <pc:grpChg chg="del topLvl">
          <ac:chgData name="Roddy, Beth" userId="S::t881886w@tdsynnex.com::dfbf8cfd-2a43-4205-9c79-26c05b93ce80" providerId="AD" clId="Web-{97085D77-9096-ACCA-8992-481DA32F2DDE}" dt="2023-06-07T21:17:06.605" v="396"/>
          <ac:grpSpMkLst>
            <pc:docMk/>
            <pc:sldMk cId="685557872" sldId="2147474420"/>
            <ac:grpSpMk id="51" creationId="{2231BDE9-F4D8-CADE-5D92-A70AA3224420}"/>
          </ac:grpSpMkLst>
        </pc:grpChg>
        <pc:grpChg chg="del">
          <ac:chgData name="Roddy, Beth" userId="S::t881886w@tdsynnex.com::dfbf8cfd-2a43-4205-9c79-26c05b93ce80" providerId="AD" clId="Web-{97085D77-9096-ACCA-8992-481DA32F2DDE}" dt="2023-06-07T21:17:14.590" v="405"/>
          <ac:grpSpMkLst>
            <pc:docMk/>
            <pc:sldMk cId="685557872" sldId="2147474420"/>
            <ac:grpSpMk id="72" creationId="{94A70DE3-729C-560C-96DF-DFBB57DA6419}"/>
          </ac:grpSpMkLst>
        </pc:grpChg>
        <pc:grpChg chg="del">
          <ac:chgData name="Roddy, Beth" userId="S::t881886w@tdsynnex.com::dfbf8cfd-2a43-4205-9c79-26c05b93ce80" providerId="AD" clId="Web-{97085D77-9096-ACCA-8992-481DA32F2DDE}" dt="2023-06-07T21:17:21.074" v="411"/>
          <ac:grpSpMkLst>
            <pc:docMk/>
            <pc:sldMk cId="685557872" sldId="2147474420"/>
            <ac:grpSpMk id="100" creationId="{41AB4A26-EAF1-5FD6-A04F-D989E13F5E5E}"/>
          </ac:grpSpMkLst>
        </pc:grpChg>
        <pc:grpChg chg="del">
          <ac:chgData name="Roddy, Beth" userId="S::t881886w@tdsynnex.com::dfbf8cfd-2a43-4205-9c79-26c05b93ce80" providerId="AD" clId="Web-{97085D77-9096-ACCA-8992-481DA32F2DDE}" dt="2023-06-07T21:17:17.668" v="408"/>
          <ac:grpSpMkLst>
            <pc:docMk/>
            <pc:sldMk cId="685557872" sldId="2147474420"/>
            <ac:grpSpMk id="102" creationId="{0C9FF40C-9945-7A82-7756-206CC174C58B}"/>
          </ac:grpSpMkLst>
        </pc:grpChg>
        <pc:grpChg chg="del">
          <ac:chgData name="Roddy, Beth" userId="S::t881886w@tdsynnex.com::dfbf8cfd-2a43-4205-9c79-26c05b93ce80" providerId="AD" clId="Web-{97085D77-9096-ACCA-8992-481DA32F2DDE}" dt="2023-06-07T21:17:18.277" v="409"/>
          <ac:grpSpMkLst>
            <pc:docMk/>
            <pc:sldMk cId="685557872" sldId="2147474420"/>
            <ac:grpSpMk id="103" creationId="{F99A81FF-A5C7-F631-C574-A220E5DB2778}"/>
          </ac:grpSpMkLst>
        </pc:grpChg>
        <pc:grpChg chg="del">
          <ac:chgData name="Roddy, Beth" userId="S::t881886w@tdsynnex.com::dfbf8cfd-2a43-4205-9c79-26c05b93ce80" providerId="AD" clId="Web-{97085D77-9096-ACCA-8992-481DA32F2DDE}" dt="2023-06-07T21:17:12.121" v="402"/>
          <ac:grpSpMkLst>
            <pc:docMk/>
            <pc:sldMk cId="685557872" sldId="2147474420"/>
            <ac:grpSpMk id="104" creationId="{99E2A076-DD4F-1691-E656-383BE0BB8010}"/>
          </ac:grpSpMkLst>
        </pc:grpChg>
        <pc:grpChg chg="del">
          <ac:chgData name="Roddy, Beth" userId="S::t881886w@tdsynnex.com::dfbf8cfd-2a43-4205-9c79-26c05b93ce80" providerId="AD" clId="Web-{97085D77-9096-ACCA-8992-481DA32F2DDE}" dt="2023-06-07T21:17:25.324" v="415"/>
          <ac:grpSpMkLst>
            <pc:docMk/>
            <pc:sldMk cId="685557872" sldId="2147474420"/>
            <ac:grpSpMk id="117" creationId="{EE14BF37-E30F-7624-F7B1-5168DF3B5AE5}"/>
          </ac:grpSpMkLst>
        </pc:grpChg>
        <pc:grpChg chg="del">
          <ac:chgData name="Roddy, Beth" userId="S::t881886w@tdsynnex.com::dfbf8cfd-2a43-4205-9c79-26c05b93ce80" providerId="AD" clId="Web-{97085D77-9096-ACCA-8992-481DA32F2DDE}" dt="2023-06-07T21:17:08.511" v="398"/>
          <ac:grpSpMkLst>
            <pc:docMk/>
            <pc:sldMk cId="685557872" sldId="2147474420"/>
            <ac:grpSpMk id="123" creationId="{3A0D0909-77D4-30A0-24F6-3193A2180E00}"/>
          </ac:grpSpMkLst>
        </pc:grpChg>
        <pc:grpChg chg="del">
          <ac:chgData name="Roddy, Beth" userId="S::t881886w@tdsynnex.com::dfbf8cfd-2a43-4205-9c79-26c05b93ce80" providerId="AD" clId="Web-{97085D77-9096-ACCA-8992-481DA32F2DDE}" dt="2023-06-07T21:17:27.684" v="417"/>
          <ac:grpSpMkLst>
            <pc:docMk/>
            <pc:sldMk cId="685557872" sldId="2147474420"/>
            <ac:grpSpMk id="126" creationId="{CDA2CC5F-81AB-9031-0733-4B50CD653FB2}"/>
          </ac:grpSpMkLst>
        </pc:grpChg>
        <pc:grpChg chg="del">
          <ac:chgData name="Roddy, Beth" userId="S::t881886w@tdsynnex.com::dfbf8cfd-2a43-4205-9c79-26c05b93ce80" providerId="AD" clId="Web-{97085D77-9096-ACCA-8992-481DA32F2DDE}" dt="2023-06-07T21:17:19.699" v="410"/>
          <ac:grpSpMkLst>
            <pc:docMk/>
            <pc:sldMk cId="685557872" sldId="2147474420"/>
            <ac:grpSpMk id="136" creationId="{3A34870B-C91F-5D5C-E5B6-3296F50EACC4}"/>
          </ac:grpSpMkLst>
        </pc:grpChg>
        <pc:picChg chg="mod">
          <ac:chgData name="Roddy, Beth" userId="S::t881886w@tdsynnex.com::dfbf8cfd-2a43-4205-9c79-26c05b93ce80" providerId="AD" clId="Web-{97085D77-9096-ACCA-8992-481DA32F2DDE}" dt="2023-06-07T21:18:17.123" v="437" actId="1076"/>
          <ac:picMkLst>
            <pc:docMk/>
            <pc:sldMk cId="685557872" sldId="2147474420"/>
            <ac:picMk id="71" creationId="{D90966EC-3913-77BF-0931-01E7AFEA41D4}"/>
          </ac:picMkLst>
        </pc:picChg>
        <pc:picChg chg="del">
          <ac:chgData name="Roddy, Beth" userId="S::t881886w@tdsynnex.com::dfbf8cfd-2a43-4205-9c79-26c05b93ce80" providerId="AD" clId="Web-{97085D77-9096-ACCA-8992-481DA32F2DDE}" dt="2023-06-07T21:17:13.871" v="404"/>
          <ac:picMkLst>
            <pc:docMk/>
            <pc:sldMk cId="685557872" sldId="2147474420"/>
            <ac:picMk id="97" creationId="{86751A95-B956-4CC5-D7D0-42E7469CC7A4}"/>
          </ac:picMkLst>
        </pc:picChg>
        <pc:picChg chg="del">
          <ac:chgData name="Roddy, Beth" userId="S::t881886w@tdsynnex.com::dfbf8cfd-2a43-4205-9c79-26c05b93ce80" providerId="AD" clId="Web-{97085D77-9096-ACCA-8992-481DA32F2DDE}" dt="2023-06-07T21:17:04.324" v="393"/>
          <ac:picMkLst>
            <pc:docMk/>
            <pc:sldMk cId="685557872" sldId="2147474420"/>
            <ac:picMk id="144" creationId="{D4BF2C4D-C104-EBF5-32D3-13487EC5E94C}"/>
          </ac:picMkLst>
        </pc:picChg>
        <pc:picChg chg="del">
          <ac:chgData name="Roddy, Beth" userId="S::t881886w@tdsynnex.com::dfbf8cfd-2a43-4205-9c79-26c05b93ce80" providerId="AD" clId="Web-{97085D77-9096-ACCA-8992-481DA32F2DDE}" dt="2023-06-07T21:17:24.043" v="414"/>
          <ac:picMkLst>
            <pc:docMk/>
            <pc:sldMk cId="685557872" sldId="2147474420"/>
            <ac:picMk id="145" creationId="{9B7D8591-3077-EE3E-5CCE-F7B09655B59A}"/>
          </ac:picMkLst>
        </pc:picChg>
        <pc:picChg chg="del">
          <ac:chgData name="Roddy, Beth" userId="S::t881886w@tdsynnex.com::dfbf8cfd-2a43-4205-9c79-26c05b93ce80" providerId="AD" clId="Web-{97085D77-9096-ACCA-8992-481DA32F2DDE}" dt="2023-06-07T21:17:30.278" v="420"/>
          <ac:picMkLst>
            <pc:docMk/>
            <pc:sldMk cId="685557872" sldId="2147474420"/>
            <ac:picMk id="146" creationId="{B8FDB788-40BE-751F-74AD-2A57EA13F241}"/>
          </ac:picMkLst>
        </pc:picChg>
        <pc:picChg chg="del">
          <ac:chgData name="Roddy, Beth" userId="S::t881886w@tdsynnex.com::dfbf8cfd-2a43-4205-9c79-26c05b93ce80" providerId="AD" clId="Web-{97085D77-9096-ACCA-8992-481DA32F2DDE}" dt="2023-06-07T21:17:29.481" v="419"/>
          <ac:picMkLst>
            <pc:docMk/>
            <pc:sldMk cId="685557872" sldId="2147474420"/>
            <ac:picMk id="149" creationId="{C6888C61-2C07-56E4-ABBD-28A2FDA25E33}"/>
          </ac:picMkLst>
        </pc:picChg>
        <pc:picChg chg="del">
          <ac:chgData name="Roddy, Beth" userId="S::t881886w@tdsynnex.com::dfbf8cfd-2a43-4205-9c79-26c05b93ce80" providerId="AD" clId="Web-{97085D77-9096-ACCA-8992-481DA32F2DDE}" dt="2023-06-07T21:17:34.293" v="424"/>
          <ac:picMkLst>
            <pc:docMk/>
            <pc:sldMk cId="685557872" sldId="2147474420"/>
            <ac:picMk id="154" creationId="{7DAFAE55-6565-6970-CAC4-67F5D2444BBB}"/>
          </ac:picMkLst>
        </pc:picChg>
        <pc:picChg chg="del">
          <ac:chgData name="Roddy, Beth" userId="S::t881886w@tdsynnex.com::dfbf8cfd-2a43-4205-9c79-26c05b93ce80" providerId="AD" clId="Web-{97085D77-9096-ACCA-8992-481DA32F2DDE}" dt="2023-06-07T21:17:37.075" v="426"/>
          <ac:picMkLst>
            <pc:docMk/>
            <pc:sldMk cId="685557872" sldId="2147474420"/>
            <ac:picMk id="155" creationId="{222B840B-22DD-1EA8-6E54-BD1180A35408}"/>
          </ac:picMkLst>
        </pc:picChg>
        <pc:picChg chg="del">
          <ac:chgData name="Roddy, Beth" userId="S::t881886w@tdsynnex.com::dfbf8cfd-2a43-4205-9c79-26c05b93ce80" providerId="AD" clId="Web-{97085D77-9096-ACCA-8992-481DA32F2DDE}" dt="2023-06-07T21:17:38.200" v="427"/>
          <ac:picMkLst>
            <pc:docMk/>
            <pc:sldMk cId="685557872" sldId="2147474420"/>
            <ac:picMk id="156" creationId="{0C42587D-6CE9-05B6-A372-041050068E47}"/>
          </ac:picMkLst>
        </pc:picChg>
        <pc:picChg chg="del">
          <ac:chgData name="Roddy, Beth" userId="S::t881886w@tdsynnex.com::dfbf8cfd-2a43-4205-9c79-26c05b93ce80" providerId="AD" clId="Web-{97085D77-9096-ACCA-8992-481DA32F2DDE}" dt="2023-06-07T21:17:23.152" v="413"/>
          <ac:picMkLst>
            <pc:docMk/>
            <pc:sldMk cId="685557872" sldId="2147474420"/>
            <ac:picMk id="157" creationId="{FDD82350-B7D7-D7CC-E3F9-A8E74F68C8F5}"/>
          </ac:picMkLst>
        </pc:picChg>
        <pc:picChg chg="del">
          <ac:chgData name="Roddy, Beth" userId="S::t881886w@tdsynnex.com::dfbf8cfd-2a43-4205-9c79-26c05b93ce80" providerId="AD" clId="Web-{97085D77-9096-ACCA-8992-481DA32F2DDE}" dt="2023-06-07T21:17:32.262" v="422"/>
          <ac:picMkLst>
            <pc:docMk/>
            <pc:sldMk cId="685557872" sldId="2147474420"/>
            <ac:picMk id="159" creationId="{4FBBBDD2-97E8-AAF9-E72B-9DD75A7C5A09}"/>
          </ac:picMkLst>
        </pc:picChg>
        <pc:picChg chg="del">
          <ac:chgData name="Roddy, Beth" userId="S::t881886w@tdsynnex.com::dfbf8cfd-2a43-4205-9c79-26c05b93ce80" providerId="AD" clId="Web-{97085D77-9096-ACCA-8992-481DA32F2DDE}" dt="2023-06-07T21:17:00.402" v="385"/>
          <ac:picMkLst>
            <pc:docMk/>
            <pc:sldMk cId="685557872" sldId="2147474420"/>
            <ac:picMk id="166" creationId="{EAE5EB3C-E6FF-EECB-89C5-E7718B24C4AC}"/>
          </ac:picMkLst>
        </pc:picChg>
        <pc:picChg chg="del">
          <ac:chgData name="Roddy, Beth" userId="S::t881886w@tdsynnex.com::dfbf8cfd-2a43-4205-9c79-26c05b93ce80" providerId="AD" clId="Web-{97085D77-9096-ACCA-8992-481DA32F2DDE}" dt="2023-06-07T21:17:22.230" v="412"/>
          <ac:picMkLst>
            <pc:docMk/>
            <pc:sldMk cId="685557872" sldId="2147474420"/>
            <ac:picMk id="170" creationId="{8A72FA89-CD13-8C10-4A1E-7ABAC4B3E9A4}"/>
          </ac:picMkLst>
        </pc:picChg>
      </pc:sldChg>
      <pc:sldChg chg="add">
        <pc:chgData name="Roddy, Beth" userId="S::t881886w@tdsynnex.com::dfbf8cfd-2a43-4205-9c79-26c05b93ce80" providerId="AD" clId="Web-{97085D77-9096-ACCA-8992-481DA32F2DDE}" dt="2023-06-07T21:21:39.535" v="464"/>
        <pc:sldMkLst>
          <pc:docMk/>
          <pc:sldMk cId="1030084966" sldId="2147474421"/>
        </pc:sldMkLst>
      </pc:sldChg>
      <pc:sldChg chg="add">
        <pc:chgData name="Roddy, Beth" userId="S::t881886w@tdsynnex.com::dfbf8cfd-2a43-4205-9c79-26c05b93ce80" providerId="AD" clId="Web-{97085D77-9096-ACCA-8992-481DA32F2DDE}" dt="2023-06-07T21:21:39.801" v="465"/>
        <pc:sldMkLst>
          <pc:docMk/>
          <pc:sldMk cId="1815764457" sldId="2147474422"/>
        </pc:sldMkLst>
      </pc:sldChg>
      <pc:sldChg chg="add">
        <pc:chgData name="Roddy, Beth" userId="S::t881886w@tdsynnex.com::dfbf8cfd-2a43-4205-9c79-26c05b93ce80" providerId="AD" clId="Web-{97085D77-9096-ACCA-8992-481DA32F2DDE}" dt="2023-06-07T21:21:40.035" v="466"/>
        <pc:sldMkLst>
          <pc:docMk/>
          <pc:sldMk cId="3793027029" sldId="2147474423"/>
        </pc:sldMkLst>
      </pc:sldChg>
      <pc:sldChg chg="add">
        <pc:chgData name="Roddy, Beth" userId="S::t881886w@tdsynnex.com::dfbf8cfd-2a43-4205-9c79-26c05b93ce80" providerId="AD" clId="Web-{97085D77-9096-ACCA-8992-481DA32F2DDE}" dt="2023-06-07T21:21:40.239" v="467"/>
        <pc:sldMkLst>
          <pc:docMk/>
          <pc:sldMk cId="3823614897" sldId="2147474424"/>
        </pc:sldMkLst>
      </pc:sldChg>
      <pc:sldChg chg="add">
        <pc:chgData name="Roddy, Beth" userId="S::t881886w@tdsynnex.com::dfbf8cfd-2a43-4205-9c79-26c05b93ce80" providerId="AD" clId="Web-{97085D77-9096-ACCA-8992-481DA32F2DDE}" dt="2023-06-07T21:21:40.489" v="468"/>
        <pc:sldMkLst>
          <pc:docMk/>
          <pc:sldMk cId="2788704193" sldId="2147474425"/>
        </pc:sldMkLst>
      </pc:sldChg>
      <pc:sldChg chg="add">
        <pc:chgData name="Roddy, Beth" userId="S::t881886w@tdsynnex.com::dfbf8cfd-2a43-4205-9c79-26c05b93ce80" providerId="AD" clId="Web-{97085D77-9096-ACCA-8992-481DA32F2DDE}" dt="2023-06-07T21:21:40.645" v="469"/>
        <pc:sldMkLst>
          <pc:docMk/>
          <pc:sldMk cId="1789410370" sldId="2147474426"/>
        </pc:sldMkLst>
      </pc:sldChg>
    </pc:docChg>
  </pc:docChgLst>
  <pc:docChgLst>
    <pc:chgData name="Roddy, Beth" userId="S::t881886w@tdsynnex.com::dfbf8cfd-2a43-4205-9c79-26c05b93ce80" providerId="AD" clId="Web-{09955A6F-5DFA-51F6-6A37-804142944E46}"/>
    <pc:docChg chg="modSld">
      <pc:chgData name="Roddy, Beth" userId="S::t881886w@tdsynnex.com::dfbf8cfd-2a43-4205-9c79-26c05b93ce80" providerId="AD" clId="Web-{09955A6F-5DFA-51F6-6A37-804142944E46}" dt="2023-08-11T16:38:33.066" v="5" actId="1076"/>
      <pc:docMkLst>
        <pc:docMk/>
      </pc:docMkLst>
      <pc:sldChg chg="addSp modSp">
        <pc:chgData name="Roddy, Beth" userId="S::t881886w@tdsynnex.com::dfbf8cfd-2a43-4205-9c79-26c05b93ce80" providerId="AD" clId="Web-{09955A6F-5DFA-51F6-6A37-804142944E46}" dt="2023-08-11T16:38:33.066" v="5" actId="1076"/>
        <pc:sldMkLst>
          <pc:docMk/>
          <pc:sldMk cId="3030634834" sldId="2147474402"/>
        </pc:sldMkLst>
        <pc:picChg chg="add mod">
          <ac:chgData name="Roddy, Beth" userId="S::t881886w@tdsynnex.com::dfbf8cfd-2a43-4205-9c79-26c05b93ce80" providerId="AD" clId="Web-{09955A6F-5DFA-51F6-6A37-804142944E46}" dt="2023-08-11T16:38:33.066" v="5" actId="1076"/>
          <ac:picMkLst>
            <pc:docMk/>
            <pc:sldMk cId="3030634834" sldId="2147474402"/>
            <ac:picMk id="25" creationId="{AAE9E1D4-2FFD-6D69-9CE0-1705683DA822}"/>
          </ac:picMkLst>
        </pc:picChg>
        <pc:picChg chg="mod">
          <ac:chgData name="Roddy, Beth" userId="S::t881886w@tdsynnex.com::dfbf8cfd-2a43-4205-9c79-26c05b93ce80" providerId="AD" clId="Web-{09955A6F-5DFA-51F6-6A37-804142944E46}" dt="2023-08-11T16:38:27.831" v="2" actId="1076"/>
          <ac:picMkLst>
            <pc:docMk/>
            <pc:sldMk cId="3030634834" sldId="2147474402"/>
            <ac:picMk id="72" creationId="{CF3E81E2-1279-008B-F3CE-3EE869992C05}"/>
          </ac:picMkLst>
        </pc:picChg>
      </pc:sldChg>
    </pc:docChg>
  </pc:docChgLst>
  <pc:docChgLst>
    <pc:chgData name="Roddy, Beth" userId="S::t881886w@tdsynnex.com::dfbf8cfd-2a43-4205-9c79-26c05b93ce80" providerId="AD" clId="Web-{08892A35-7894-B01E-DB04-1F7D2E97742F}"/>
    <pc:docChg chg="modSld">
      <pc:chgData name="Roddy, Beth" userId="S::t881886w@tdsynnex.com::dfbf8cfd-2a43-4205-9c79-26c05b93ce80" providerId="AD" clId="Web-{08892A35-7894-B01E-DB04-1F7D2E97742F}" dt="2023-06-02T13:12:56.138" v="5" actId="20577"/>
      <pc:docMkLst>
        <pc:docMk/>
      </pc:docMkLst>
      <pc:sldChg chg="modSp">
        <pc:chgData name="Roddy, Beth" userId="S::t881886w@tdsynnex.com::dfbf8cfd-2a43-4205-9c79-26c05b93ce80" providerId="AD" clId="Web-{08892A35-7894-B01E-DB04-1F7D2E97742F}" dt="2023-06-02T13:12:56.138" v="5" actId="20577"/>
        <pc:sldMkLst>
          <pc:docMk/>
          <pc:sldMk cId="1445312355" sldId="2147474401"/>
        </pc:sldMkLst>
        <pc:spChg chg="mod">
          <ac:chgData name="Roddy, Beth" userId="S::t881886w@tdsynnex.com::dfbf8cfd-2a43-4205-9c79-26c05b93ce80" providerId="AD" clId="Web-{08892A35-7894-B01E-DB04-1F7D2E97742F}" dt="2023-06-02T13:12:56.138" v="5" actId="20577"/>
          <ac:spMkLst>
            <pc:docMk/>
            <pc:sldMk cId="1445312355" sldId="2147474401"/>
            <ac:spMk id="19" creationId="{36D0BD4F-5BB0-714E-A85B-54EED140F22A}"/>
          </ac:spMkLst>
        </pc:spChg>
      </pc:sldChg>
    </pc:docChg>
  </pc:docChgLst>
  <pc:docChgLst>
    <pc:chgData name="Roddy, Beth" userId="S::t881886w@tdsynnex.com::dfbf8cfd-2a43-4205-9c79-26c05b93ce80" providerId="AD" clId="Web-{492F1E00-09E7-9000-91D5-BB8D8DC9A0AF}"/>
    <pc:docChg chg="addSld delSld modSld modSection">
      <pc:chgData name="Roddy, Beth" userId="S::t881886w@tdsynnex.com::dfbf8cfd-2a43-4205-9c79-26c05b93ce80" providerId="AD" clId="Web-{492F1E00-09E7-9000-91D5-BB8D8DC9A0AF}" dt="2023-08-23T16:34:13.718" v="163" actId="1076"/>
      <pc:docMkLst>
        <pc:docMk/>
      </pc:docMkLst>
      <pc:sldChg chg="addSp delSp modSp">
        <pc:chgData name="Roddy, Beth" userId="S::t881886w@tdsynnex.com::dfbf8cfd-2a43-4205-9c79-26c05b93ce80" providerId="AD" clId="Web-{492F1E00-09E7-9000-91D5-BB8D8DC9A0AF}" dt="2023-08-23T13:12:25.268" v="147"/>
        <pc:sldMkLst>
          <pc:docMk/>
          <pc:sldMk cId="1757993181" sldId="2147470558"/>
        </pc:sldMkLst>
        <pc:spChg chg="mod">
          <ac:chgData name="Roddy, Beth" userId="S::t881886w@tdsynnex.com::dfbf8cfd-2a43-4205-9c79-26c05b93ce80" providerId="AD" clId="Web-{492F1E00-09E7-9000-91D5-BB8D8DC9A0AF}" dt="2023-08-23T13:11:43.532" v="140" actId="1076"/>
          <ac:spMkLst>
            <pc:docMk/>
            <pc:sldMk cId="1757993181" sldId="2147470558"/>
            <ac:spMk id="339" creationId="{16E3224A-CADF-A389-3EF1-581EA062CA31}"/>
          </ac:spMkLst>
        </pc:spChg>
        <pc:grpChg chg="topLvl">
          <ac:chgData name="Roddy, Beth" userId="S::t881886w@tdsynnex.com::dfbf8cfd-2a43-4205-9c79-26c05b93ce80" providerId="AD" clId="Web-{492F1E00-09E7-9000-91D5-BB8D8DC9A0AF}" dt="2023-08-23T13:12:25.268" v="147"/>
          <ac:grpSpMkLst>
            <pc:docMk/>
            <pc:sldMk cId="1757993181" sldId="2147470558"/>
            <ac:grpSpMk id="22" creationId="{B3DF15DA-DE47-4FE4-630F-A5BEC084355B}"/>
          </ac:grpSpMkLst>
        </pc:grpChg>
        <pc:grpChg chg="topLvl">
          <ac:chgData name="Roddy, Beth" userId="S::t881886w@tdsynnex.com::dfbf8cfd-2a43-4205-9c79-26c05b93ce80" providerId="AD" clId="Web-{492F1E00-09E7-9000-91D5-BB8D8DC9A0AF}" dt="2023-08-23T13:12:25.268" v="147"/>
          <ac:grpSpMkLst>
            <pc:docMk/>
            <pc:sldMk cId="1757993181" sldId="2147470558"/>
            <ac:grpSpMk id="23" creationId="{B0D5B04F-F409-CCE0-03E5-22161BAA969E}"/>
          </ac:grpSpMkLst>
        </pc:grpChg>
        <pc:grpChg chg="topLvl">
          <ac:chgData name="Roddy, Beth" userId="S::t881886w@tdsynnex.com::dfbf8cfd-2a43-4205-9c79-26c05b93ce80" providerId="AD" clId="Web-{492F1E00-09E7-9000-91D5-BB8D8DC9A0AF}" dt="2023-08-23T13:12:25.268" v="147"/>
          <ac:grpSpMkLst>
            <pc:docMk/>
            <pc:sldMk cId="1757993181" sldId="2147470558"/>
            <ac:grpSpMk id="26" creationId="{DC00C123-537D-000E-79D8-ED2889E96370}"/>
          </ac:grpSpMkLst>
        </pc:grpChg>
        <pc:grpChg chg="del">
          <ac:chgData name="Roddy, Beth" userId="S::t881886w@tdsynnex.com::dfbf8cfd-2a43-4205-9c79-26c05b93ce80" providerId="AD" clId="Web-{492F1E00-09E7-9000-91D5-BB8D8DC9A0AF}" dt="2023-08-23T13:12:25.268" v="147"/>
          <ac:grpSpMkLst>
            <pc:docMk/>
            <pc:sldMk cId="1757993181" sldId="2147470558"/>
            <ac:grpSpMk id="29" creationId="{AB828912-D531-4164-4894-4986FD8C84C5}"/>
          </ac:grpSpMkLst>
        </pc:grpChg>
        <pc:picChg chg="add del">
          <ac:chgData name="Roddy, Beth" userId="S::t881886w@tdsynnex.com::dfbf8cfd-2a43-4205-9c79-26c05b93ce80" providerId="AD" clId="Web-{492F1E00-09E7-9000-91D5-BB8D8DC9A0AF}" dt="2023-08-23T13:08:57.824" v="116"/>
          <ac:picMkLst>
            <pc:docMk/>
            <pc:sldMk cId="1757993181" sldId="2147470558"/>
            <ac:picMk id="7" creationId="{7FF1D3B2-CF76-38C4-1041-867F0AB03F54}"/>
          </ac:picMkLst>
        </pc:picChg>
        <pc:picChg chg="del">
          <ac:chgData name="Roddy, Beth" userId="S::t881886w@tdsynnex.com::dfbf8cfd-2a43-4205-9c79-26c05b93ce80" providerId="AD" clId="Web-{492F1E00-09E7-9000-91D5-BB8D8DC9A0AF}" dt="2023-08-23T13:11:37.001" v="137"/>
          <ac:picMkLst>
            <pc:docMk/>
            <pc:sldMk cId="1757993181" sldId="2147470558"/>
            <ac:picMk id="44" creationId="{237F4D20-C526-25E6-9F60-C3D07D50F485}"/>
          </ac:picMkLst>
        </pc:picChg>
        <pc:picChg chg="del">
          <ac:chgData name="Roddy, Beth" userId="S::t881886w@tdsynnex.com::dfbf8cfd-2a43-4205-9c79-26c05b93ce80" providerId="AD" clId="Web-{492F1E00-09E7-9000-91D5-BB8D8DC9A0AF}" dt="2023-08-23T13:11:39.016" v="139"/>
          <ac:picMkLst>
            <pc:docMk/>
            <pc:sldMk cId="1757993181" sldId="2147470558"/>
            <ac:picMk id="48" creationId="{D2D54C26-9A28-7D25-AED8-A48C66F5752D}"/>
          </ac:picMkLst>
        </pc:picChg>
        <pc:picChg chg="del">
          <ac:chgData name="Roddy, Beth" userId="S::t881886w@tdsynnex.com::dfbf8cfd-2a43-4205-9c79-26c05b93ce80" providerId="AD" clId="Web-{492F1E00-09E7-9000-91D5-BB8D8DC9A0AF}" dt="2023-08-23T13:11:37.954" v="138"/>
          <ac:picMkLst>
            <pc:docMk/>
            <pc:sldMk cId="1757993181" sldId="2147470558"/>
            <ac:picMk id="50" creationId="{CAF936AD-89A7-9B0D-AD1F-990B08401F8E}"/>
          </ac:picMkLst>
        </pc:picChg>
      </pc:sldChg>
      <pc:sldChg chg="modSp modNotes">
        <pc:chgData name="Roddy, Beth" userId="S::t881886w@tdsynnex.com::dfbf8cfd-2a43-4205-9c79-26c05b93ce80" providerId="AD" clId="Web-{492F1E00-09E7-9000-91D5-BB8D8DC9A0AF}" dt="2023-08-23T13:07:08.508" v="106"/>
        <pc:sldMkLst>
          <pc:docMk/>
          <pc:sldMk cId="586038076" sldId="2147474285"/>
        </pc:sldMkLst>
        <pc:spChg chg="mod">
          <ac:chgData name="Roddy, Beth" userId="S::t881886w@tdsynnex.com::dfbf8cfd-2a43-4205-9c79-26c05b93ce80" providerId="AD" clId="Web-{492F1E00-09E7-9000-91D5-BB8D8DC9A0AF}" dt="2023-08-23T13:07:00.289" v="104" actId="1076"/>
          <ac:spMkLst>
            <pc:docMk/>
            <pc:sldMk cId="586038076" sldId="2147474285"/>
            <ac:spMk id="4" creationId="{9BCF4341-373E-4582-8F0B-083F7E1BF49A}"/>
          </ac:spMkLst>
        </pc:spChg>
        <pc:spChg chg="mod">
          <ac:chgData name="Roddy, Beth" userId="S::t881886w@tdsynnex.com::dfbf8cfd-2a43-4205-9c79-26c05b93ce80" providerId="AD" clId="Web-{492F1E00-09E7-9000-91D5-BB8D8DC9A0AF}" dt="2023-08-23T13:06:56.351" v="103" actId="1076"/>
          <ac:spMkLst>
            <pc:docMk/>
            <pc:sldMk cId="586038076" sldId="2147474285"/>
            <ac:spMk id="7" creationId="{FB72C63D-B3D5-730C-4486-6393C52DC760}"/>
          </ac:spMkLst>
        </pc:spChg>
      </pc:sldChg>
      <pc:sldChg chg="del">
        <pc:chgData name="Roddy, Beth" userId="S::t881886w@tdsynnex.com::dfbf8cfd-2a43-4205-9c79-26c05b93ce80" providerId="AD" clId="Web-{492F1E00-09E7-9000-91D5-BB8D8DC9A0AF}" dt="2023-08-23T12:51:25.509" v="27"/>
        <pc:sldMkLst>
          <pc:docMk/>
          <pc:sldMk cId="1445312355" sldId="2147474401"/>
        </pc:sldMkLst>
      </pc:sldChg>
      <pc:sldChg chg="addSp modSp">
        <pc:chgData name="Roddy, Beth" userId="S::t881886w@tdsynnex.com::dfbf8cfd-2a43-4205-9c79-26c05b93ce80" providerId="AD" clId="Web-{492F1E00-09E7-9000-91D5-BB8D8DC9A0AF}" dt="2023-08-23T13:06:27.366" v="94" actId="1076"/>
        <pc:sldMkLst>
          <pc:docMk/>
          <pc:sldMk cId="2666559460" sldId="2147474404"/>
        </pc:sldMkLst>
        <pc:spChg chg="add mod">
          <ac:chgData name="Roddy, Beth" userId="S::t881886w@tdsynnex.com::dfbf8cfd-2a43-4205-9c79-26c05b93ce80" providerId="AD" clId="Web-{492F1E00-09E7-9000-91D5-BB8D8DC9A0AF}" dt="2023-08-23T13:06:27.366" v="94" actId="1076"/>
          <ac:spMkLst>
            <pc:docMk/>
            <pc:sldMk cId="2666559460" sldId="2147474404"/>
            <ac:spMk id="5" creationId="{00E55ACE-F9B0-9BB2-94D8-998BDA66403B}"/>
          </ac:spMkLst>
        </pc:spChg>
        <pc:spChg chg="mod">
          <ac:chgData name="Roddy, Beth" userId="S::t881886w@tdsynnex.com::dfbf8cfd-2a43-4205-9c79-26c05b93ce80" providerId="AD" clId="Web-{492F1E00-09E7-9000-91D5-BB8D8DC9A0AF}" dt="2023-08-23T13:06:17.616" v="93" actId="20577"/>
          <ac:spMkLst>
            <pc:docMk/>
            <pc:sldMk cId="2666559460" sldId="2147474404"/>
            <ac:spMk id="30" creationId="{5BA16A70-E913-E59F-C967-54302D80C8C0}"/>
          </ac:spMkLst>
        </pc:spChg>
      </pc:sldChg>
      <pc:sldChg chg="modNotes">
        <pc:chgData name="Roddy, Beth" userId="S::t881886w@tdsynnex.com::dfbf8cfd-2a43-4205-9c79-26c05b93ce80" providerId="AD" clId="Web-{492F1E00-09E7-9000-91D5-BB8D8DC9A0AF}" dt="2023-08-23T12:54:21.327" v="52"/>
        <pc:sldMkLst>
          <pc:docMk/>
          <pc:sldMk cId="222549039" sldId="2147474406"/>
        </pc:sldMkLst>
      </pc:sldChg>
      <pc:sldChg chg="modSp">
        <pc:chgData name="Roddy, Beth" userId="S::t881886w@tdsynnex.com::dfbf8cfd-2a43-4205-9c79-26c05b93ce80" providerId="AD" clId="Web-{492F1E00-09E7-9000-91D5-BB8D8DC9A0AF}" dt="2023-08-23T13:08:13.166" v="113" actId="1076"/>
        <pc:sldMkLst>
          <pc:docMk/>
          <pc:sldMk cId="2508527668" sldId="2147474415"/>
        </pc:sldMkLst>
        <pc:spChg chg="mod">
          <ac:chgData name="Roddy, Beth" userId="S::t881886w@tdsynnex.com::dfbf8cfd-2a43-4205-9c79-26c05b93ce80" providerId="AD" clId="Web-{492F1E00-09E7-9000-91D5-BB8D8DC9A0AF}" dt="2023-08-23T13:07:59.666" v="111" actId="20577"/>
          <ac:spMkLst>
            <pc:docMk/>
            <pc:sldMk cId="2508527668" sldId="2147474415"/>
            <ac:spMk id="7" creationId="{ECA19339-75EA-A043-0990-85616B128450}"/>
          </ac:spMkLst>
        </pc:spChg>
        <pc:picChg chg="mod">
          <ac:chgData name="Roddy, Beth" userId="S::t881886w@tdsynnex.com::dfbf8cfd-2a43-4205-9c79-26c05b93ce80" providerId="AD" clId="Web-{492F1E00-09E7-9000-91D5-BB8D8DC9A0AF}" dt="2023-08-23T13:08:13.166" v="113" actId="1076"/>
          <ac:picMkLst>
            <pc:docMk/>
            <pc:sldMk cId="2508527668" sldId="2147474415"/>
            <ac:picMk id="6" creationId="{F247DD42-92DB-E771-0559-93D1B732E475}"/>
          </ac:picMkLst>
        </pc:picChg>
      </pc:sldChg>
      <pc:sldChg chg="addSp modSp">
        <pc:chgData name="Roddy, Beth" userId="S::t881886w@tdsynnex.com::dfbf8cfd-2a43-4205-9c79-26c05b93ce80" providerId="AD" clId="Web-{492F1E00-09E7-9000-91D5-BB8D8DC9A0AF}" dt="2023-08-23T16:34:13.718" v="163" actId="1076"/>
        <pc:sldMkLst>
          <pc:docMk/>
          <pc:sldMk cId="1174673813" sldId="2147474419"/>
        </pc:sldMkLst>
        <pc:spChg chg="mod">
          <ac:chgData name="Roddy, Beth" userId="S::t881886w@tdsynnex.com::dfbf8cfd-2a43-4205-9c79-26c05b93ce80" providerId="AD" clId="Web-{492F1E00-09E7-9000-91D5-BB8D8DC9A0AF}" dt="2023-08-23T12:50:53.586" v="24" actId="1076"/>
          <ac:spMkLst>
            <pc:docMk/>
            <pc:sldMk cId="1174673813" sldId="2147474419"/>
            <ac:spMk id="10" creationId="{9C14DABD-D8B9-4B58-4C7B-92D2EE6B277E}"/>
          </ac:spMkLst>
        </pc:spChg>
        <pc:picChg chg="add mod">
          <ac:chgData name="Roddy, Beth" userId="S::t881886w@tdsynnex.com::dfbf8cfd-2a43-4205-9c79-26c05b93ce80" providerId="AD" clId="Web-{492F1E00-09E7-9000-91D5-BB8D8DC9A0AF}" dt="2023-08-23T16:33:39.779" v="159" actId="1076"/>
          <ac:picMkLst>
            <pc:docMk/>
            <pc:sldMk cId="1174673813" sldId="2147474419"/>
            <ac:picMk id="6" creationId="{757A84DE-3553-6D85-8D83-CAC0063BFB29}"/>
          </ac:picMkLst>
        </pc:picChg>
        <pc:picChg chg="mod">
          <ac:chgData name="Roddy, Beth" userId="S::t881886w@tdsynnex.com::dfbf8cfd-2a43-4205-9c79-26c05b93ce80" providerId="AD" clId="Web-{492F1E00-09E7-9000-91D5-BB8D8DC9A0AF}" dt="2023-08-23T16:34:13.718" v="163" actId="1076"/>
          <ac:picMkLst>
            <pc:docMk/>
            <pc:sldMk cId="1174673813" sldId="2147474419"/>
            <ac:picMk id="12" creationId="{4B8150A3-75BC-4797-097F-493FE1FE1303}"/>
          </ac:picMkLst>
        </pc:picChg>
        <pc:picChg chg="mod">
          <ac:chgData name="Roddy, Beth" userId="S::t881886w@tdsynnex.com::dfbf8cfd-2a43-4205-9c79-26c05b93ce80" providerId="AD" clId="Web-{492F1E00-09E7-9000-91D5-BB8D8DC9A0AF}" dt="2023-08-23T16:34:08.327" v="162" actId="1076"/>
          <ac:picMkLst>
            <pc:docMk/>
            <pc:sldMk cId="1174673813" sldId="2147474419"/>
            <ac:picMk id="48" creationId="{62466E07-7CDC-0F1F-C9B3-E2D1D4DA7A7E}"/>
          </ac:picMkLst>
        </pc:picChg>
      </pc:sldChg>
      <pc:sldChg chg="modSp">
        <pc:chgData name="Roddy, Beth" userId="S::t881886w@tdsynnex.com::dfbf8cfd-2a43-4205-9c79-26c05b93ce80" providerId="AD" clId="Web-{492F1E00-09E7-9000-91D5-BB8D8DC9A0AF}" dt="2023-08-23T12:51:15.915" v="26" actId="20577"/>
        <pc:sldMkLst>
          <pc:docMk/>
          <pc:sldMk cId="685557872" sldId="2147474420"/>
        </pc:sldMkLst>
        <pc:spChg chg="mod">
          <ac:chgData name="Roddy, Beth" userId="S::t881886w@tdsynnex.com::dfbf8cfd-2a43-4205-9c79-26c05b93ce80" providerId="AD" clId="Web-{492F1E00-09E7-9000-91D5-BB8D8DC9A0AF}" dt="2023-08-23T12:51:15.915" v="26" actId="20577"/>
          <ac:spMkLst>
            <pc:docMk/>
            <pc:sldMk cId="685557872" sldId="2147474420"/>
            <ac:spMk id="2" creationId="{5D23A9E8-1E12-FA4A-F2B7-809BAFD3F521}"/>
          </ac:spMkLst>
        </pc:spChg>
      </pc:sldChg>
      <pc:sldChg chg="addSp modSp">
        <pc:chgData name="Roddy, Beth" userId="S::t881886w@tdsynnex.com::dfbf8cfd-2a43-4205-9c79-26c05b93ce80" providerId="AD" clId="Web-{492F1E00-09E7-9000-91D5-BB8D8DC9A0AF}" dt="2023-08-23T12:59:51.728" v="91" actId="1076"/>
        <pc:sldMkLst>
          <pc:docMk/>
          <pc:sldMk cId="1694242487" sldId="2147474428"/>
        </pc:sldMkLst>
        <pc:spChg chg="add mod">
          <ac:chgData name="Roddy, Beth" userId="S::t881886w@tdsynnex.com::dfbf8cfd-2a43-4205-9c79-26c05b93ce80" providerId="AD" clId="Web-{492F1E00-09E7-9000-91D5-BB8D8DC9A0AF}" dt="2023-08-23T12:59:51.728" v="91" actId="1076"/>
          <ac:spMkLst>
            <pc:docMk/>
            <pc:sldMk cId="1694242487" sldId="2147474428"/>
            <ac:spMk id="4" creationId="{F214E48C-3B6C-1228-0F34-A16439D4A1D9}"/>
          </ac:spMkLst>
        </pc:spChg>
      </pc:sldChg>
      <pc:sldChg chg="delSp modSp add modNotes">
        <pc:chgData name="Roddy, Beth" userId="S::t881886w@tdsynnex.com::dfbf8cfd-2a43-4205-9c79-26c05b93ce80" providerId="AD" clId="Web-{492F1E00-09E7-9000-91D5-BB8D8DC9A0AF}" dt="2023-08-23T12:53:00.356" v="38"/>
        <pc:sldMkLst>
          <pc:docMk/>
          <pc:sldMk cId="1415528210" sldId="2147474431"/>
        </pc:sldMkLst>
        <pc:spChg chg="mod">
          <ac:chgData name="Roddy, Beth" userId="S::t881886w@tdsynnex.com::dfbf8cfd-2a43-4205-9c79-26c05b93ce80" providerId="AD" clId="Web-{492F1E00-09E7-9000-91D5-BB8D8DC9A0AF}" dt="2023-08-23T12:52:29.824" v="33" actId="20577"/>
          <ac:spMkLst>
            <pc:docMk/>
            <pc:sldMk cId="1415528210" sldId="2147474431"/>
            <ac:spMk id="2" creationId="{C79D3E35-B2A9-9C84-8426-B127B09DE68A}"/>
          </ac:spMkLst>
        </pc:spChg>
        <pc:spChg chg="del">
          <ac:chgData name="Roddy, Beth" userId="S::t881886w@tdsynnex.com::dfbf8cfd-2a43-4205-9c79-26c05b93ce80" providerId="AD" clId="Web-{492F1E00-09E7-9000-91D5-BB8D8DC9A0AF}" dt="2023-08-23T12:52:34.683" v="34"/>
          <ac:spMkLst>
            <pc:docMk/>
            <pc:sldMk cId="1415528210" sldId="2147474431"/>
            <ac:spMk id="7" creationId="{3CA0C225-C913-4906-F62D-8DDC7B2F868B}"/>
          </ac:spMkLst>
        </pc:spChg>
      </pc:sldChg>
      <pc:sldChg chg="delSp add">
        <pc:chgData name="Roddy, Beth" userId="S::t881886w@tdsynnex.com::dfbf8cfd-2a43-4205-9c79-26c05b93ce80" providerId="AD" clId="Web-{492F1E00-09E7-9000-91D5-BB8D8DC9A0AF}" dt="2023-08-23T12:55:03.938" v="54"/>
        <pc:sldMkLst>
          <pc:docMk/>
          <pc:sldMk cId="250250662" sldId="2147474432"/>
        </pc:sldMkLst>
        <pc:spChg chg="del">
          <ac:chgData name="Roddy, Beth" userId="S::t881886w@tdsynnex.com::dfbf8cfd-2a43-4205-9c79-26c05b93ce80" providerId="AD" clId="Web-{492F1E00-09E7-9000-91D5-BB8D8DC9A0AF}" dt="2023-08-23T12:55:03.938" v="54"/>
          <ac:spMkLst>
            <pc:docMk/>
            <pc:sldMk cId="250250662" sldId="2147474432"/>
            <ac:spMk id="11" creationId="{C52DE59F-9629-28EB-2A1D-4D2EF5359BE1}"/>
          </ac:spMkLst>
        </pc:spChg>
      </pc:sldChg>
      <pc:sldChg chg="delSp add">
        <pc:chgData name="Roddy, Beth" userId="S::t881886w@tdsynnex.com::dfbf8cfd-2a43-4205-9c79-26c05b93ce80" providerId="AD" clId="Web-{492F1E00-09E7-9000-91D5-BB8D8DC9A0AF}" dt="2023-08-23T12:56:01.674" v="56"/>
        <pc:sldMkLst>
          <pc:docMk/>
          <pc:sldMk cId="2416045029" sldId="2147474433"/>
        </pc:sldMkLst>
        <pc:spChg chg="del">
          <ac:chgData name="Roddy, Beth" userId="S::t881886w@tdsynnex.com::dfbf8cfd-2a43-4205-9c79-26c05b93ce80" providerId="AD" clId="Web-{492F1E00-09E7-9000-91D5-BB8D8DC9A0AF}" dt="2023-08-23T12:56:01.674" v="56"/>
          <ac:spMkLst>
            <pc:docMk/>
            <pc:sldMk cId="2416045029" sldId="2147474433"/>
            <ac:spMk id="4" creationId="{69581F90-80B0-3D28-CFFC-F612D0559E1E}"/>
          </ac:spMkLst>
        </pc:spChg>
      </pc:sldChg>
      <pc:sldChg chg="addSp delSp modSp add replId">
        <pc:chgData name="Roddy, Beth" userId="S::t881886w@tdsynnex.com::dfbf8cfd-2a43-4205-9c79-26c05b93ce80" providerId="AD" clId="Web-{492F1E00-09E7-9000-91D5-BB8D8DC9A0AF}" dt="2023-08-23T13:13:19.082" v="155"/>
        <pc:sldMkLst>
          <pc:docMk/>
          <pc:sldMk cId="3516296091" sldId="2147474434"/>
        </pc:sldMkLst>
        <pc:spChg chg="mod">
          <ac:chgData name="Roddy, Beth" userId="S::t881886w@tdsynnex.com::dfbf8cfd-2a43-4205-9c79-26c05b93ce80" providerId="AD" clId="Web-{492F1E00-09E7-9000-91D5-BB8D8DC9A0AF}" dt="2023-08-23T13:10:51.905" v="130" actId="1076"/>
          <ac:spMkLst>
            <pc:docMk/>
            <pc:sldMk cId="3516296091" sldId="2147474434"/>
            <ac:spMk id="8" creationId="{FF5F2BE8-8AE1-FB43-7E1E-8DCFDE75E7C7}"/>
          </ac:spMkLst>
        </pc:spChg>
        <pc:spChg chg="mod">
          <ac:chgData name="Roddy, Beth" userId="S::t881886w@tdsynnex.com::dfbf8cfd-2a43-4205-9c79-26c05b93ce80" providerId="AD" clId="Web-{492F1E00-09E7-9000-91D5-BB8D8DC9A0AF}" dt="2023-08-23T13:10:29.983" v="128" actId="1076"/>
          <ac:spMkLst>
            <pc:docMk/>
            <pc:sldMk cId="3516296091" sldId="2147474434"/>
            <ac:spMk id="9" creationId="{0EA8DE49-3FCE-0C6C-0432-5A248CD9FE0A}"/>
          </ac:spMkLst>
        </pc:spChg>
        <pc:spChg chg="mod">
          <ac:chgData name="Roddy, Beth" userId="S::t881886w@tdsynnex.com::dfbf8cfd-2a43-4205-9c79-26c05b93ce80" providerId="AD" clId="Web-{492F1E00-09E7-9000-91D5-BB8D8DC9A0AF}" dt="2023-08-23T13:09:41.653" v="122" actId="1076"/>
          <ac:spMkLst>
            <pc:docMk/>
            <pc:sldMk cId="3516296091" sldId="2147474434"/>
            <ac:spMk id="10" creationId="{81CEAAFC-6CBE-D714-A6ED-640148C517D0}"/>
          </ac:spMkLst>
        </pc:spChg>
        <pc:spChg chg="mod">
          <ac:chgData name="Roddy, Beth" userId="S::t881886w@tdsynnex.com::dfbf8cfd-2a43-4205-9c79-26c05b93ce80" providerId="AD" clId="Web-{492F1E00-09E7-9000-91D5-BB8D8DC9A0AF}" dt="2023-08-23T13:11:04" v="132" actId="1076"/>
          <ac:spMkLst>
            <pc:docMk/>
            <pc:sldMk cId="3516296091" sldId="2147474434"/>
            <ac:spMk id="11" creationId="{D55F079A-15E6-88F2-C570-CBFFD9090CCC}"/>
          </ac:spMkLst>
        </pc:spChg>
        <pc:spChg chg="mod">
          <ac:chgData name="Roddy, Beth" userId="S::t881886w@tdsynnex.com::dfbf8cfd-2a43-4205-9c79-26c05b93ce80" providerId="AD" clId="Web-{492F1E00-09E7-9000-91D5-BB8D8DC9A0AF}" dt="2023-08-23T13:13:14.519" v="154" actId="1076"/>
          <ac:spMkLst>
            <pc:docMk/>
            <pc:sldMk cId="3516296091" sldId="2147474434"/>
            <ac:spMk id="42" creationId="{7364EE55-4F8D-EF2E-9871-67E668CC2DA0}"/>
          </ac:spMkLst>
        </pc:spChg>
        <pc:grpChg chg="add mod">
          <ac:chgData name="Roddy, Beth" userId="S::t881886w@tdsynnex.com::dfbf8cfd-2a43-4205-9c79-26c05b93ce80" providerId="AD" clId="Web-{492F1E00-09E7-9000-91D5-BB8D8DC9A0AF}" dt="2023-08-23T13:10:25.827" v="127" actId="1076"/>
          <ac:grpSpMkLst>
            <pc:docMk/>
            <pc:sldMk cId="3516296091" sldId="2147474434"/>
            <ac:grpSpMk id="15" creationId="{D5408152-9A75-55DB-B720-A44B780953E9}"/>
          </ac:grpSpMkLst>
        </pc:grpChg>
        <pc:grpChg chg="add mod">
          <ac:chgData name="Roddy, Beth" userId="S::t881886w@tdsynnex.com::dfbf8cfd-2a43-4205-9c79-26c05b93ce80" providerId="AD" clId="Web-{492F1E00-09E7-9000-91D5-BB8D8DC9A0AF}" dt="2023-08-23T13:12:59.488" v="150" actId="1076"/>
          <ac:grpSpMkLst>
            <pc:docMk/>
            <pc:sldMk cId="3516296091" sldId="2147474434"/>
            <ac:grpSpMk id="34" creationId="{6DAEF297-571F-5F47-18CC-7EC8C11A2823}"/>
          </ac:grpSpMkLst>
        </pc:grpChg>
        <pc:grpChg chg="add">
          <ac:chgData name="Roddy, Beth" userId="S::t881886w@tdsynnex.com::dfbf8cfd-2a43-4205-9c79-26c05b93ce80" providerId="AD" clId="Web-{492F1E00-09E7-9000-91D5-BB8D8DC9A0AF}" dt="2023-08-23T13:13:03.644" v="151"/>
          <ac:grpSpMkLst>
            <pc:docMk/>
            <pc:sldMk cId="3516296091" sldId="2147474434"/>
            <ac:grpSpMk id="38" creationId="{E7BA3217-906C-07ED-00D8-9512E578B896}"/>
          </ac:grpSpMkLst>
        </pc:grpChg>
        <pc:grpChg chg="add del">
          <ac:chgData name="Roddy, Beth" userId="S::t881886w@tdsynnex.com::dfbf8cfd-2a43-4205-9c79-26c05b93ce80" providerId="AD" clId="Web-{492F1E00-09E7-9000-91D5-BB8D8DC9A0AF}" dt="2023-08-23T13:13:19.082" v="155"/>
          <ac:grpSpMkLst>
            <pc:docMk/>
            <pc:sldMk cId="3516296091" sldId="2147474434"/>
            <ac:grpSpMk id="39" creationId="{B69ABA4D-8B42-05FB-80F7-1DF6BBB43507}"/>
          </ac:grpSpMkLst>
        </pc:grpChg>
        <pc:picChg chg="add mod">
          <ac:chgData name="Roddy, Beth" userId="S::t881886w@tdsynnex.com::dfbf8cfd-2a43-4205-9c79-26c05b93ce80" providerId="AD" clId="Web-{492F1E00-09E7-9000-91D5-BB8D8DC9A0AF}" dt="2023-08-23T13:09:25.965" v="120" actId="1076"/>
          <ac:picMkLst>
            <pc:docMk/>
            <pc:sldMk cId="3516296091" sldId="2147474434"/>
            <ac:picMk id="17" creationId="{86BE068D-DF2F-9D52-F26A-B0156425AE5F}"/>
          </ac:picMkLst>
        </pc:picChg>
        <pc:picChg chg="add mod">
          <ac:chgData name="Roddy, Beth" userId="S::t881886w@tdsynnex.com::dfbf8cfd-2a43-4205-9c79-26c05b93ce80" providerId="AD" clId="Web-{492F1E00-09E7-9000-91D5-BB8D8DC9A0AF}" dt="2023-08-23T13:11:19.125" v="134" actId="1076"/>
          <ac:picMkLst>
            <pc:docMk/>
            <pc:sldMk cId="3516296091" sldId="2147474434"/>
            <ac:picMk id="20" creationId="{76E814C3-9F6E-EDD6-DA73-1C86A63E3D5F}"/>
          </ac:picMkLst>
        </pc:picChg>
        <pc:picChg chg="add mod">
          <ac:chgData name="Roddy, Beth" userId="S::t881886w@tdsynnex.com::dfbf8cfd-2a43-4205-9c79-26c05b93ce80" providerId="AD" clId="Web-{492F1E00-09E7-9000-91D5-BB8D8DC9A0AF}" dt="2023-08-23T13:11:31.501" v="136" actId="1076"/>
          <ac:picMkLst>
            <pc:docMk/>
            <pc:sldMk cId="3516296091" sldId="2147474434"/>
            <ac:picMk id="24" creationId="{02AFABC8-3AF8-2A07-53CC-54D1372BECEE}"/>
          </ac:picMkLst>
        </pc:picChg>
        <pc:picChg chg="add mod">
          <ac:chgData name="Roddy, Beth" userId="S::t881886w@tdsynnex.com::dfbf8cfd-2a43-4205-9c79-26c05b93ce80" providerId="AD" clId="Web-{492F1E00-09E7-9000-91D5-BB8D8DC9A0AF}" dt="2023-08-23T13:12:07.377" v="144" actId="1076"/>
          <ac:picMkLst>
            <pc:docMk/>
            <pc:sldMk cId="3516296091" sldId="2147474434"/>
            <ac:picMk id="26" creationId="{7B580C78-4D4F-5CB7-2E4E-9E42019C6117}"/>
          </ac:picMkLst>
        </pc:picChg>
        <pc:picChg chg="add mod">
          <ac:chgData name="Roddy, Beth" userId="S::t881886w@tdsynnex.com::dfbf8cfd-2a43-4205-9c79-26c05b93ce80" providerId="AD" clId="Web-{492F1E00-09E7-9000-91D5-BB8D8DC9A0AF}" dt="2023-08-23T13:12:07.377" v="145" actId="1076"/>
          <ac:picMkLst>
            <pc:docMk/>
            <pc:sldMk cId="3516296091" sldId="2147474434"/>
            <ac:picMk id="28" creationId="{B08A2242-9F42-C5EE-D4BF-2C9D9EEDCBCE}"/>
          </ac:picMkLst>
        </pc:picChg>
        <pc:picChg chg="add mod">
          <ac:chgData name="Roddy, Beth" userId="S::t881886w@tdsynnex.com::dfbf8cfd-2a43-4205-9c79-26c05b93ce80" providerId="AD" clId="Web-{492F1E00-09E7-9000-91D5-BB8D8DC9A0AF}" dt="2023-08-23T13:12:07.392" v="146" actId="1076"/>
          <ac:picMkLst>
            <pc:docMk/>
            <pc:sldMk cId="3516296091" sldId="2147474434"/>
            <ac:picMk id="30" creationId="{6DC716B8-94B6-EFF7-EFE2-6D7AA6D86D2B}"/>
          </ac:picMkLst>
        </pc:picChg>
      </pc:sldChg>
    </pc:docChg>
  </pc:docChgLst>
  <pc:docChgLst>
    <pc:chgData name="Roddy, Beth" userId="S::t881886w@tdsynnex.com::dfbf8cfd-2a43-4205-9c79-26c05b93ce80" providerId="AD" clId="Web-{89DF5BE1-1D80-0988-5F52-E9B33DEF1906}"/>
    <pc:docChg chg="addSld delSld modSld sldOrd addMainMaster modMainMaster modSection">
      <pc:chgData name="Roddy, Beth" userId="S::t881886w@tdsynnex.com::dfbf8cfd-2a43-4205-9c79-26c05b93ce80" providerId="AD" clId="Web-{89DF5BE1-1D80-0988-5F52-E9B33DEF1906}" dt="2023-08-18T21:40:50.105" v="273" actId="20577"/>
      <pc:docMkLst>
        <pc:docMk/>
      </pc:docMkLst>
      <pc:sldChg chg="modSp">
        <pc:chgData name="Roddy, Beth" userId="S::t881886w@tdsynnex.com::dfbf8cfd-2a43-4205-9c79-26c05b93ce80" providerId="AD" clId="Web-{89DF5BE1-1D80-0988-5F52-E9B33DEF1906}" dt="2023-08-18T21:11:39.786" v="1" actId="20577"/>
        <pc:sldMkLst>
          <pc:docMk/>
          <pc:sldMk cId="2693977334" sldId="292"/>
        </pc:sldMkLst>
        <pc:spChg chg="mod">
          <ac:chgData name="Roddy, Beth" userId="S::t881886w@tdsynnex.com::dfbf8cfd-2a43-4205-9c79-26c05b93ce80" providerId="AD" clId="Web-{89DF5BE1-1D80-0988-5F52-E9B33DEF1906}" dt="2023-08-18T21:11:39.786" v="1" actId="20577"/>
          <ac:spMkLst>
            <pc:docMk/>
            <pc:sldMk cId="2693977334" sldId="292"/>
            <ac:spMk id="8" creationId="{4E46AC24-C6DB-4028-8C85-A73B66BFC4EB}"/>
          </ac:spMkLst>
        </pc:spChg>
      </pc:sldChg>
      <pc:sldChg chg="modSp">
        <pc:chgData name="Roddy, Beth" userId="S::t881886w@tdsynnex.com::dfbf8cfd-2a43-4205-9c79-26c05b93ce80" providerId="AD" clId="Web-{89DF5BE1-1D80-0988-5F52-E9B33DEF1906}" dt="2023-08-18T21:22:14.055" v="136" actId="20577"/>
        <pc:sldMkLst>
          <pc:docMk/>
          <pc:sldMk cId="1757993181" sldId="2147470558"/>
        </pc:sldMkLst>
        <pc:spChg chg="mod">
          <ac:chgData name="Roddy, Beth" userId="S::t881886w@tdsynnex.com::dfbf8cfd-2a43-4205-9c79-26c05b93ce80" providerId="AD" clId="Web-{89DF5BE1-1D80-0988-5F52-E9B33DEF1906}" dt="2023-08-18T21:22:14.055" v="136" actId="20577"/>
          <ac:spMkLst>
            <pc:docMk/>
            <pc:sldMk cId="1757993181" sldId="2147470558"/>
            <ac:spMk id="7" creationId="{3CA0C225-C913-4906-F62D-8DDC7B2F868B}"/>
          </ac:spMkLst>
        </pc:spChg>
      </pc:sldChg>
      <pc:sldChg chg="ord">
        <pc:chgData name="Roddy, Beth" userId="S::t881886w@tdsynnex.com::dfbf8cfd-2a43-4205-9c79-26c05b93ce80" providerId="AD" clId="Web-{89DF5BE1-1D80-0988-5F52-E9B33DEF1906}" dt="2023-08-18T21:30:33.821" v="207"/>
        <pc:sldMkLst>
          <pc:docMk/>
          <pc:sldMk cId="3511202670" sldId="2147470559"/>
        </pc:sldMkLst>
      </pc:sldChg>
      <pc:sldChg chg="ord">
        <pc:chgData name="Roddy, Beth" userId="S::t881886w@tdsynnex.com::dfbf8cfd-2a43-4205-9c79-26c05b93ce80" providerId="AD" clId="Web-{89DF5BE1-1D80-0988-5F52-E9B33DEF1906}" dt="2023-08-18T21:20:33.209" v="104"/>
        <pc:sldMkLst>
          <pc:docMk/>
          <pc:sldMk cId="586038076" sldId="2147474285"/>
        </pc:sldMkLst>
      </pc:sldChg>
      <pc:sldChg chg="addSp delSp ord">
        <pc:chgData name="Roddy, Beth" userId="S::t881886w@tdsynnex.com::dfbf8cfd-2a43-4205-9c79-26c05b93ce80" providerId="AD" clId="Web-{89DF5BE1-1D80-0988-5F52-E9B33DEF1906}" dt="2023-08-18T21:20:15.161" v="100"/>
        <pc:sldMkLst>
          <pc:docMk/>
          <pc:sldMk cId="1445312355" sldId="2147474401"/>
        </pc:sldMkLst>
        <pc:spChg chg="add del">
          <ac:chgData name="Roddy, Beth" userId="S::t881886w@tdsynnex.com::dfbf8cfd-2a43-4205-9c79-26c05b93ce80" providerId="AD" clId="Web-{89DF5BE1-1D80-0988-5F52-E9B33DEF1906}" dt="2023-08-18T21:16:24.498" v="7"/>
          <ac:spMkLst>
            <pc:docMk/>
            <pc:sldMk cId="1445312355" sldId="2147474401"/>
            <ac:spMk id="2" creationId="{AAB3CD14-C5FF-0FCD-BDE7-E5A03B9B9C80}"/>
          </ac:spMkLst>
        </pc:spChg>
      </pc:sldChg>
      <pc:sldChg chg="delSp modSp ord modNotes">
        <pc:chgData name="Roddy, Beth" userId="S::t881886w@tdsynnex.com::dfbf8cfd-2a43-4205-9c79-26c05b93ce80" providerId="AD" clId="Web-{89DF5BE1-1D80-0988-5F52-E9B33DEF1906}" dt="2023-08-18T21:38:45.210" v="258" actId="20577"/>
        <pc:sldMkLst>
          <pc:docMk/>
          <pc:sldMk cId="3030634834" sldId="2147474402"/>
        </pc:sldMkLst>
        <pc:spChg chg="mod">
          <ac:chgData name="Roddy, Beth" userId="S::t881886w@tdsynnex.com::dfbf8cfd-2a43-4205-9c79-26c05b93ce80" providerId="AD" clId="Web-{89DF5BE1-1D80-0988-5F52-E9B33DEF1906}" dt="2023-08-18T21:38:45.210" v="258" actId="20577"/>
          <ac:spMkLst>
            <pc:docMk/>
            <pc:sldMk cId="3030634834" sldId="2147474402"/>
            <ac:spMk id="9" creationId="{9A7A0F08-FB50-6117-2403-9F8A4EBBF974}"/>
          </ac:spMkLst>
        </pc:spChg>
        <pc:picChg chg="del mod">
          <ac:chgData name="Roddy, Beth" userId="S::t881886w@tdsynnex.com::dfbf8cfd-2a43-4205-9c79-26c05b93ce80" providerId="AD" clId="Web-{89DF5BE1-1D80-0988-5F52-E9B33DEF1906}" dt="2023-08-18T21:38:37.335" v="257"/>
          <ac:picMkLst>
            <pc:docMk/>
            <pc:sldMk cId="3030634834" sldId="2147474402"/>
            <ac:picMk id="25" creationId="{AAE9E1D4-2FFD-6D69-9CE0-1705683DA822}"/>
          </ac:picMkLst>
        </pc:picChg>
      </pc:sldChg>
      <pc:sldChg chg="ord">
        <pc:chgData name="Roddy, Beth" userId="S::t881886w@tdsynnex.com::dfbf8cfd-2a43-4205-9c79-26c05b93ce80" providerId="AD" clId="Web-{89DF5BE1-1D80-0988-5F52-E9B33DEF1906}" dt="2023-08-18T21:29:06.037" v="205"/>
        <pc:sldMkLst>
          <pc:docMk/>
          <pc:sldMk cId="2666559460" sldId="2147474404"/>
        </pc:sldMkLst>
      </pc:sldChg>
      <pc:sldChg chg="addSp modSp ord">
        <pc:chgData name="Roddy, Beth" userId="S::t881886w@tdsynnex.com::dfbf8cfd-2a43-4205-9c79-26c05b93ce80" providerId="AD" clId="Web-{89DF5BE1-1D80-0988-5F52-E9B33DEF1906}" dt="2023-08-18T21:27:58.191" v="203" actId="20577"/>
        <pc:sldMkLst>
          <pc:docMk/>
          <pc:sldMk cId="2712391439" sldId="2147474405"/>
        </pc:sldMkLst>
        <pc:spChg chg="add mod">
          <ac:chgData name="Roddy, Beth" userId="S::t881886w@tdsynnex.com::dfbf8cfd-2a43-4205-9c79-26c05b93ce80" providerId="AD" clId="Web-{89DF5BE1-1D80-0988-5F52-E9B33DEF1906}" dt="2023-08-18T21:27:58.191" v="203" actId="20577"/>
          <ac:spMkLst>
            <pc:docMk/>
            <pc:sldMk cId="2712391439" sldId="2147474405"/>
            <ac:spMk id="4" creationId="{69581F90-80B0-3D28-CFFC-F612D0559E1E}"/>
          </ac:spMkLst>
        </pc:spChg>
      </pc:sldChg>
      <pc:sldChg chg="addSp modSp ord">
        <pc:chgData name="Roddy, Beth" userId="S::t881886w@tdsynnex.com::dfbf8cfd-2a43-4205-9c79-26c05b93ce80" providerId="AD" clId="Web-{89DF5BE1-1D80-0988-5F52-E9B33DEF1906}" dt="2023-08-18T21:36:08.596" v="241" actId="1076"/>
        <pc:sldMkLst>
          <pc:docMk/>
          <pc:sldMk cId="222549039" sldId="2147474406"/>
        </pc:sldMkLst>
        <pc:spChg chg="add mod">
          <ac:chgData name="Roddy, Beth" userId="S::t881886w@tdsynnex.com::dfbf8cfd-2a43-4205-9c79-26c05b93ce80" providerId="AD" clId="Web-{89DF5BE1-1D80-0988-5F52-E9B33DEF1906}" dt="2023-08-18T21:36:08.596" v="241" actId="1076"/>
          <ac:spMkLst>
            <pc:docMk/>
            <pc:sldMk cId="222549039" sldId="2147474406"/>
            <ac:spMk id="24" creationId="{1749C125-03F4-576A-21E9-421A79A253FA}"/>
          </ac:spMkLst>
        </pc:spChg>
      </pc:sldChg>
      <pc:sldChg chg="del">
        <pc:chgData name="Roddy, Beth" userId="S::t881886w@tdsynnex.com::dfbf8cfd-2a43-4205-9c79-26c05b93ce80" providerId="AD" clId="Web-{89DF5BE1-1D80-0988-5F52-E9B33DEF1906}" dt="2023-08-18T21:26:42.735" v="157"/>
        <pc:sldMkLst>
          <pc:docMk/>
          <pc:sldMk cId="614782410" sldId="2147474412"/>
        </pc:sldMkLst>
      </pc:sldChg>
      <pc:sldChg chg="del">
        <pc:chgData name="Roddy, Beth" userId="S::t881886w@tdsynnex.com::dfbf8cfd-2a43-4205-9c79-26c05b93ce80" providerId="AD" clId="Web-{89DF5BE1-1D80-0988-5F52-E9B33DEF1906}" dt="2023-08-18T21:20:47.006" v="105"/>
        <pc:sldMkLst>
          <pc:docMk/>
          <pc:sldMk cId="4259100978" sldId="2147474413"/>
        </pc:sldMkLst>
      </pc:sldChg>
      <pc:sldChg chg="modNotes">
        <pc:chgData name="Roddy, Beth" userId="S::t881886w@tdsynnex.com::dfbf8cfd-2a43-4205-9c79-26c05b93ce80" providerId="AD" clId="Web-{89DF5BE1-1D80-0988-5F52-E9B33DEF1906}" dt="2023-08-18T21:35:37.845" v="228"/>
        <pc:sldMkLst>
          <pc:docMk/>
          <pc:sldMk cId="2508527668" sldId="2147474415"/>
        </pc:sldMkLst>
      </pc:sldChg>
      <pc:sldChg chg="modNotes">
        <pc:chgData name="Roddy, Beth" userId="S::t881886w@tdsynnex.com::dfbf8cfd-2a43-4205-9c79-26c05b93ce80" providerId="AD" clId="Web-{89DF5BE1-1D80-0988-5F52-E9B33DEF1906}" dt="2023-08-18T21:35:47.236" v="230"/>
        <pc:sldMkLst>
          <pc:docMk/>
          <pc:sldMk cId="3301950335" sldId="2147474416"/>
        </pc:sldMkLst>
      </pc:sldChg>
      <pc:sldChg chg="del">
        <pc:chgData name="Roddy, Beth" userId="S::t881886w@tdsynnex.com::dfbf8cfd-2a43-4205-9c79-26c05b93ce80" providerId="AD" clId="Web-{89DF5BE1-1D80-0988-5F52-E9B33DEF1906}" dt="2023-08-18T21:20:51.944" v="106"/>
        <pc:sldMkLst>
          <pc:docMk/>
          <pc:sldMk cId="2977020948" sldId="2147474417"/>
        </pc:sldMkLst>
      </pc:sldChg>
      <pc:sldChg chg="ord modNotes">
        <pc:chgData name="Roddy, Beth" userId="S::t881886w@tdsynnex.com::dfbf8cfd-2a43-4205-9c79-26c05b93ce80" providerId="AD" clId="Web-{89DF5BE1-1D80-0988-5F52-E9B33DEF1906}" dt="2023-08-18T21:34:38.828" v="219"/>
        <pc:sldMkLst>
          <pc:docMk/>
          <pc:sldMk cId="1174673813" sldId="2147474419"/>
        </pc:sldMkLst>
      </pc:sldChg>
      <pc:sldChg chg="modSp ord">
        <pc:chgData name="Roddy, Beth" userId="S::t881886w@tdsynnex.com::dfbf8cfd-2a43-4205-9c79-26c05b93ce80" providerId="AD" clId="Web-{89DF5BE1-1D80-0988-5F52-E9B33DEF1906}" dt="2023-08-18T21:40:50.105" v="273" actId="20577"/>
        <pc:sldMkLst>
          <pc:docMk/>
          <pc:sldMk cId="685557872" sldId="2147474420"/>
        </pc:sldMkLst>
        <pc:spChg chg="mod">
          <ac:chgData name="Roddy, Beth" userId="S::t881886w@tdsynnex.com::dfbf8cfd-2a43-4205-9c79-26c05b93ce80" providerId="AD" clId="Web-{89DF5BE1-1D80-0988-5F52-E9B33DEF1906}" dt="2023-08-18T21:40:50.105" v="273" actId="20577"/>
          <ac:spMkLst>
            <pc:docMk/>
            <pc:sldMk cId="685557872" sldId="2147474420"/>
            <ac:spMk id="2" creationId="{5D23A9E8-1E12-FA4A-F2B7-809BAFD3F521}"/>
          </ac:spMkLst>
        </pc:spChg>
      </pc:sldChg>
      <pc:sldChg chg="del">
        <pc:chgData name="Roddy, Beth" userId="S::t881886w@tdsynnex.com::dfbf8cfd-2a43-4205-9c79-26c05b93ce80" providerId="AD" clId="Web-{89DF5BE1-1D80-0988-5F52-E9B33DEF1906}" dt="2023-08-18T21:19:51.457" v="97"/>
        <pc:sldMkLst>
          <pc:docMk/>
          <pc:sldMk cId="1030084966" sldId="2147474421"/>
        </pc:sldMkLst>
      </pc:sldChg>
      <pc:sldChg chg="del">
        <pc:chgData name="Roddy, Beth" userId="S::t881886w@tdsynnex.com::dfbf8cfd-2a43-4205-9c79-26c05b93ce80" providerId="AD" clId="Web-{89DF5BE1-1D80-0988-5F52-E9B33DEF1906}" dt="2023-08-18T21:19:44.535" v="96"/>
        <pc:sldMkLst>
          <pc:docMk/>
          <pc:sldMk cId="1815764457" sldId="2147474422"/>
        </pc:sldMkLst>
      </pc:sldChg>
      <pc:sldChg chg="del">
        <pc:chgData name="Roddy, Beth" userId="S::t881886w@tdsynnex.com::dfbf8cfd-2a43-4205-9c79-26c05b93ce80" providerId="AD" clId="Web-{89DF5BE1-1D80-0988-5F52-E9B33DEF1906}" dt="2023-08-18T21:19:42.535" v="95"/>
        <pc:sldMkLst>
          <pc:docMk/>
          <pc:sldMk cId="3793027029" sldId="2147474423"/>
        </pc:sldMkLst>
      </pc:sldChg>
      <pc:sldChg chg="del">
        <pc:chgData name="Roddy, Beth" userId="S::t881886w@tdsynnex.com::dfbf8cfd-2a43-4205-9c79-26c05b93ce80" providerId="AD" clId="Web-{89DF5BE1-1D80-0988-5F52-E9B33DEF1906}" dt="2023-08-18T21:19:39.691" v="94"/>
        <pc:sldMkLst>
          <pc:docMk/>
          <pc:sldMk cId="3823614897" sldId="2147474424"/>
        </pc:sldMkLst>
      </pc:sldChg>
      <pc:sldChg chg="del">
        <pc:chgData name="Roddy, Beth" userId="S::t881886w@tdsynnex.com::dfbf8cfd-2a43-4205-9c79-26c05b93ce80" providerId="AD" clId="Web-{89DF5BE1-1D80-0988-5F52-E9B33DEF1906}" dt="2023-08-18T21:19:36.707" v="93"/>
        <pc:sldMkLst>
          <pc:docMk/>
          <pc:sldMk cId="2788704193" sldId="2147474425"/>
        </pc:sldMkLst>
      </pc:sldChg>
      <pc:sldChg chg="del">
        <pc:chgData name="Roddy, Beth" userId="S::t881886w@tdsynnex.com::dfbf8cfd-2a43-4205-9c79-26c05b93ce80" providerId="AD" clId="Web-{89DF5BE1-1D80-0988-5F52-E9B33DEF1906}" dt="2023-08-18T21:19:34.754" v="92"/>
        <pc:sldMkLst>
          <pc:docMk/>
          <pc:sldMk cId="1789410370" sldId="2147474426"/>
        </pc:sldMkLst>
      </pc:sldChg>
      <pc:sldChg chg="add del modNotes">
        <pc:chgData name="Roddy, Beth" userId="S::t881886w@tdsynnex.com::dfbf8cfd-2a43-4205-9c79-26c05b93ce80" providerId="AD" clId="Web-{89DF5BE1-1D80-0988-5F52-E9B33DEF1906}" dt="2023-08-18T21:30:18.820" v="206"/>
        <pc:sldMkLst>
          <pc:docMk/>
          <pc:sldMk cId="749445215" sldId="2147474427"/>
        </pc:sldMkLst>
      </pc:sldChg>
      <pc:sldChg chg="add modNotes">
        <pc:chgData name="Roddy, Beth" userId="S::t881886w@tdsynnex.com::dfbf8cfd-2a43-4205-9c79-26c05b93ce80" providerId="AD" clId="Web-{89DF5BE1-1D80-0988-5F52-E9B33DEF1906}" dt="2023-08-18T21:25:49.499" v="153"/>
        <pc:sldMkLst>
          <pc:docMk/>
          <pc:sldMk cId="1694242487" sldId="2147474428"/>
        </pc:sldMkLst>
      </pc:sldChg>
      <pc:sldChg chg="add modNotes">
        <pc:chgData name="Roddy, Beth" userId="S::t881886w@tdsynnex.com::dfbf8cfd-2a43-4205-9c79-26c05b93ce80" providerId="AD" clId="Web-{89DF5BE1-1D80-0988-5F52-E9B33DEF1906}" dt="2023-08-18T21:25:10.311" v="150"/>
        <pc:sldMkLst>
          <pc:docMk/>
          <pc:sldMk cId="3983375729" sldId="2147474429"/>
        </pc:sldMkLst>
      </pc:sldChg>
      <pc:sldChg chg="addSp modSp add ord modNotes">
        <pc:chgData name="Roddy, Beth" userId="S::t881886w@tdsynnex.com::dfbf8cfd-2a43-4205-9c79-26c05b93ce80" providerId="AD" clId="Web-{89DF5BE1-1D80-0988-5F52-E9B33DEF1906}" dt="2023-08-18T21:24:13.606" v="143"/>
        <pc:sldMkLst>
          <pc:docMk/>
          <pc:sldMk cId="1855740487" sldId="2147474430"/>
        </pc:sldMkLst>
        <pc:spChg chg="add mod">
          <ac:chgData name="Roddy, Beth" userId="S::t881886w@tdsynnex.com::dfbf8cfd-2a43-4205-9c79-26c05b93ce80" providerId="AD" clId="Web-{89DF5BE1-1D80-0988-5F52-E9B33DEF1906}" dt="2023-08-18T21:17:20.484" v="67" actId="1076"/>
          <ac:spMkLst>
            <pc:docMk/>
            <pc:sldMk cId="1855740487" sldId="2147474430"/>
            <ac:spMk id="11" creationId="{C52DE59F-9629-28EB-2A1D-4D2EF5359BE1}"/>
          </ac:spMkLst>
        </pc:spChg>
      </pc:sldChg>
      <pc:sldMasterChg chg="modSldLayout">
        <pc:chgData name="Roddy, Beth" userId="S::t881886w@tdsynnex.com::dfbf8cfd-2a43-4205-9c79-26c05b93ce80" providerId="AD" clId="Web-{89DF5BE1-1D80-0988-5F52-E9B33DEF1906}" dt="2023-08-18T21:15:59.606" v="3"/>
        <pc:sldMasterMkLst>
          <pc:docMk/>
          <pc:sldMasterMk cId="3821182659" sldId="2147483762"/>
        </pc:sldMasterMkLst>
        <pc:sldLayoutChg chg="replId">
          <pc:chgData name="Roddy, Beth" userId="S::t881886w@tdsynnex.com::dfbf8cfd-2a43-4205-9c79-26c05b93ce80" providerId="AD" clId="Web-{89DF5BE1-1D80-0988-5F52-E9B33DEF1906}" dt="2023-08-18T21:15:59.606" v="3"/>
          <pc:sldLayoutMkLst>
            <pc:docMk/>
            <pc:sldMasterMk cId="3821182659" sldId="2147483762"/>
            <pc:sldLayoutMk cId="2047577856" sldId="2147483857"/>
          </pc:sldLayoutMkLst>
        </pc:sldLayoutChg>
        <pc:sldLayoutChg chg="replId">
          <pc:chgData name="Roddy, Beth" userId="S::t881886w@tdsynnex.com::dfbf8cfd-2a43-4205-9c79-26c05b93ce80" providerId="AD" clId="Web-{89DF5BE1-1D80-0988-5F52-E9B33DEF1906}" dt="2023-08-18T21:15:59.606" v="3"/>
          <pc:sldLayoutMkLst>
            <pc:docMk/>
            <pc:sldMasterMk cId="3821182659" sldId="2147483762"/>
            <pc:sldLayoutMk cId="1906352855" sldId="2147483858"/>
          </pc:sldLayoutMkLst>
        </pc:sldLayoutChg>
      </pc:sldMasterChg>
      <pc:sldMasterChg chg="add addSldLayout">
        <pc:chgData name="Roddy, Beth" userId="S::t881886w@tdsynnex.com::dfbf8cfd-2a43-4205-9c79-26c05b93ce80" providerId="AD" clId="Web-{89DF5BE1-1D80-0988-5F52-E9B33DEF1906}" dt="2023-08-18T21:15:59.606" v="3"/>
        <pc:sldMasterMkLst>
          <pc:docMk/>
          <pc:sldMasterMk cId="771636260" sldId="2147483856"/>
        </pc:sldMasterMkLst>
        <pc:sldLayoutChg chg="add">
          <pc:chgData name="Roddy, Beth" userId="S::t881886w@tdsynnex.com::dfbf8cfd-2a43-4205-9c79-26c05b93ce80" providerId="AD" clId="Web-{89DF5BE1-1D80-0988-5F52-E9B33DEF1906}" dt="2023-08-18T21:15:59.606" v="3"/>
          <pc:sldLayoutMkLst>
            <pc:docMk/>
            <pc:sldMasterMk cId="771636260" sldId="2147483856"/>
            <pc:sldLayoutMk cId="3925113509" sldId="2147483673"/>
          </pc:sldLayoutMkLst>
        </pc:sldLayoutChg>
        <pc:sldLayoutChg chg="add">
          <pc:chgData name="Roddy, Beth" userId="S::t881886w@tdsynnex.com::dfbf8cfd-2a43-4205-9c79-26c05b93ce80" providerId="AD" clId="Web-{89DF5BE1-1D80-0988-5F52-E9B33DEF1906}" dt="2023-08-18T21:15:59.606" v="3"/>
          <pc:sldLayoutMkLst>
            <pc:docMk/>
            <pc:sldMasterMk cId="771636260" sldId="2147483856"/>
            <pc:sldLayoutMk cId="2477911850" sldId="2147483682"/>
          </pc:sldLayoutMkLst>
        </pc:sldLayoutChg>
        <pc:sldLayoutChg chg="add">
          <pc:chgData name="Roddy, Beth" userId="S::t881886w@tdsynnex.com::dfbf8cfd-2a43-4205-9c79-26c05b93ce80" providerId="AD" clId="Web-{89DF5BE1-1D80-0988-5F52-E9B33DEF1906}" dt="2023-08-18T21:15:59.606" v="3"/>
          <pc:sldLayoutMkLst>
            <pc:docMk/>
            <pc:sldMasterMk cId="771636260" sldId="2147483856"/>
            <pc:sldLayoutMk cId="1083712916" sldId="2147483685"/>
          </pc:sldLayoutMkLst>
        </pc:sldLayoutChg>
        <pc:sldLayoutChg chg="add">
          <pc:chgData name="Roddy, Beth" userId="S::t881886w@tdsynnex.com::dfbf8cfd-2a43-4205-9c79-26c05b93ce80" providerId="AD" clId="Web-{89DF5BE1-1D80-0988-5F52-E9B33DEF1906}" dt="2023-08-18T21:15:59.606" v="3"/>
          <pc:sldLayoutMkLst>
            <pc:docMk/>
            <pc:sldMasterMk cId="771636260" sldId="2147483856"/>
            <pc:sldLayoutMk cId="2355304083" sldId="2147483687"/>
          </pc:sldLayoutMkLst>
        </pc:sldLayoutChg>
        <pc:sldLayoutChg chg="add">
          <pc:chgData name="Roddy, Beth" userId="S::t881886w@tdsynnex.com::dfbf8cfd-2a43-4205-9c79-26c05b93ce80" providerId="AD" clId="Web-{89DF5BE1-1D80-0988-5F52-E9B33DEF1906}" dt="2023-08-18T21:15:59.606" v="3"/>
          <pc:sldLayoutMkLst>
            <pc:docMk/>
            <pc:sldMasterMk cId="771636260" sldId="2147483856"/>
            <pc:sldLayoutMk cId="2336232687" sldId="2147483688"/>
          </pc:sldLayoutMkLst>
        </pc:sldLayoutChg>
        <pc:sldLayoutChg chg="add">
          <pc:chgData name="Roddy, Beth" userId="S::t881886w@tdsynnex.com::dfbf8cfd-2a43-4205-9c79-26c05b93ce80" providerId="AD" clId="Web-{89DF5BE1-1D80-0988-5F52-E9B33DEF1906}" dt="2023-08-18T21:15:59.606" v="3"/>
          <pc:sldLayoutMkLst>
            <pc:docMk/>
            <pc:sldMasterMk cId="771636260" sldId="2147483856"/>
            <pc:sldLayoutMk cId="2374288477" sldId="2147483689"/>
          </pc:sldLayoutMkLst>
        </pc:sldLayoutChg>
        <pc:sldLayoutChg chg="add">
          <pc:chgData name="Roddy, Beth" userId="S::t881886w@tdsynnex.com::dfbf8cfd-2a43-4205-9c79-26c05b93ce80" providerId="AD" clId="Web-{89DF5BE1-1D80-0988-5F52-E9B33DEF1906}" dt="2023-08-18T21:15:59.606" v="3"/>
          <pc:sldLayoutMkLst>
            <pc:docMk/>
            <pc:sldMasterMk cId="771636260" sldId="2147483856"/>
            <pc:sldLayoutMk cId="3496456444" sldId="2147483765"/>
          </pc:sldLayoutMkLst>
        </pc:sldLayoutChg>
        <pc:sldLayoutChg chg="add">
          <pc:chgData name="Roddy, Beth" userId="S::t881886w@tdsynnex.com::dfbf8cfd-2a43-4205-9c79-26c05b93ce80" providerId="AD" clId="Web-{89DF5BE1-1D80-0988-5F52-E9B33DEF1906}" dt="2023-08-18T21:15:59.606" v="3"/>
          <pc:sldLayoutMkLst>
            <pc:docMk/>
            <pc:sldMasterMk cId="771636260" sldId="2147483856"/>
            <pc:sldLayoutMk cId="1159517258" sldId="2147483766"/>
          </pc:sldLayoutMkLst>
        </pc:sldLayoutChg>
      </pc:sldMasterChg>
      <pc:sldMasterChg chg="replId modSldLayout">
        <pc:chgData name="Roddy, Beth" userId="S::t881886w@tdsynnex.com::dfbf8cfd-2a43-4205-9c79-26c05b93ce80" providerId="AD" clId="Web-{89DF5BE1-1D80-0988-5F52-E9B33DEF1906}" dt="2023-08-18T21:15:59.606" v="3"/>
        <pc:sldMasterMkLst>
          <pc:docMk/>
          <pc:sldMasterMk cId="3714701702" sldId="2147483859"/>
        </pc:sldMasterMkLst>
        <pc:sldLayoutChg chg="replId">
          <pc:chgData name="Roddy, Beth" userId="S::t881886w@tdsynnex.com::dfbf8cfd-2a43-4205-9c79-26c05b93ce80" providerId="AD" clId="Web-{89DF5BE1-1D80-0988-5F52-E9B33DEF1906}" dt="2023-08-18T21:15:59.606" v="3"/>
          <pc:sldLayoutMkLst>
            <pc:docMk/>
            <pc:sldMasterMk cId="3714701702" sldId="2147483859"/>
            <pc:sldLayoutMk cId="3009196354" sldId="2147483860"/>
          </pc:sldLayoutMkLst>
        </pc:sldLayoutChg>
        <pc:sldLayoutChg chg="replId">
          <pc:chgData name="Roddy, Beth" userId="S::t881886w@tdsynnex.com::dfbf8cfd-2a43-4205-9c79-26c05b93ce80" providerId="AD" clId="Web-{89DF5BE1-1D80-0988-5F52-E9B33DEF1906}" dt="2023-08-18T21:15:59.606" v="3"/>
          <pc:sldLayoutMkLst>
            <pc:docMk/>
            <pc:sldMasterMk cId="3714701702" sldId="2147483859"/>
            <pc:sldLayoutMk cId="867325284" sldId="2147483861"/>
          </pc:sldLayoutMkLst>
        </pc:sldLayoutChg>
        <pc:sldLayoutChg chg="replId">
          <pc:chgData name="Roddy, Beth" userId="S::t881886w@tdsynnex.com::dfbf8cfd-2a43-4205-9c79-26c05b93ce80" providerId="AD" clId="Web-{89DF5BE1-1D80-0988-5F52-E9B33DEF1906}" dt="2023-08-18T21:15:59.606" v="3"/>
          <pc:sldLayoutMkLst>
            <pc:docMk/>
            <pc:sldMasterMk cId="3714701702" sldId="2147483859"/>
            <pc:sldLayoutMk cId="44488176" sldId="2147483862"/>
          </pc:sldLayoutMkLst>
        </pc:sldLayoutChg>
      </pc:sldMasterChg>
    </pc:docChg>
  </pc:docChgLst>
  <pc:docChgLst>
    <pc:chgData name="Roddy, Beth" userId="S::t881886w@tdsynnex.com::dfbf8cfd-2a43-4205-9c79-26c05b93ce80" providerId="AD" clId="Web-{1E55C685-5958-4ADC-6775-F3F170C8CDC0}"/>
    <pc:docChg chg="modSld">
      <pc:chgData name="Roddy, Beth" userId="S::t881886w@tdsynnex.com::dfbf8cfd-2a43-4205-9c79-26c05b93ce80" providerId="AD" clId="Web-{1E55C685-5958-4ADC-6775-F3F170C8CDC0}" dt="2023-06-06T14:48:43.032" v="4" actId="20577"/>
      <pc:docMkLst>
        <pc:docMk/>
      </pc:docMkLst>
      <pc:sldChg chg="modSp">
        <pc:chgData name="Roddy, Beth" userId="S::t881886w@tdsynnex.com::dfbf8cfd-2a43-4205-9c79-26c05b93ce80" providerId="AD" clId="Web-{1E55C685-5958-4ADC-6775-F3F170C8CDC0}" dt="2023-06-06T14:48:43.032" v="4" actId="20577"/>
        <pc:sldMkLst>
          <pc:docMk/>
          <pc:sldMk cId="2191782097" sldId="2147474414"/>
        </pc:sldMkLst>
        <pc:spChg chg="mod">
          <ac:chgData name="Roddy, Beth" userId="S::t881886w@tdsynnex.com::dfbf8cfd-2a43-4205-9c79-26c05b93ce80" providerId="AD" clId="Web-{1E55C685-5958-4ADC-6775-F3F170C8CDC0}" dt="2023-06-06T14:48:43.032" v="4" actId="20577"/>
          <ac:spMkLst>
            <pc:docMk/>
            <pc:sldMk cId="2191782097" sldId="2147474414"/>
            <ac:spMk id="9" creationId="{A7E31513-C3C3-3D9A-A348-6AC61601DBD7}"/>
          </ac:spMkLst>
        </pc:spChg>
      </pc:sldChg>
    </pc:docChg>
  </pc:docChgLst>
  <pc:docChgLst>
    <pc:chgData name="Roddy, Beth" userId="S::t881886w@tdsynnex.com::dfbf8cfd-2a43-4205-9c79-26c05b93ce80" providerId="AD" clId="Web-{7FD7B836-5D90-22C8-C59D-98C8123994BA}"/>
    <pc:docChg chg="modSld">
      <pc:chgData name="Roddy, Beth" userId="S::t881886w@tdsynnex.com::dfbf8cfd-2a43-4205-9c79-26c05b93ce80" providerId="AD" clId="Web-{7FD7B836-5D90-22C8-C59D-98C8123994BA}" dt="2023-06-12T20:17:47.151" v="5" actId="20577"/>
      <pc:docMkLst>
        <pc:docMk/>
      </pc:docMkLst>
      <pc:sldChg chg="modSp">
        <pc:chgData name="Roddy, Beth" userId="S::t881886w@tdsynnex.com::dfbf8cfd-2a43-4205-9c79-26c05b93ce80" providerId="AD" clId="Web-{7FD7B836-5D90-22C8-C59D-98C8123994BA}" dt="2023-06-12T20:17:47.151" v="5" actId="20577"/>
        <pc:sldMkLst>
          <pc:docMk/>
          <pc:sldMk cId="3301950335" sldId="2147474416"/>
        </pc:sldMkLst>
        <pc:spChg chg="mod">
          <ac:chgData name="Roddy, Beth" userId="S::t881886w@tdsynnex.com::dfbf8cfd-2a43-4205-9c79-26c05b93ce80" providerId="AD" clId="Web-{7FD7B836-5D90-22C8-C59D-98C8123994BA}" dt="2023-06-12T20:17:47.151" v="5" actId="20577"/>
          <ac:spMkLst>
            <pc:docMk/>
            <pc:sldMk cId="3301950335" sldId="2147474416"/>
            <ac:spMk id="3" creationId="{175C0F66-29B9-CE6A-09EB-A33A230F426C}"/>
          </ac:spMkLst>
        </pc:spChg>
        <pc:spChg chg="mod">
          <ac:chgData name="Roddy, Beth" userId="S::t881886w@tdsynnex.com::dfbf8cfd-2a43-4205-9c79-26c05b93ce80" providerId="AD" clId="Web-{7FD7B836-5D90-22C8-C59D-98C8123994BA}" dt="2023-06-12T20:17:20.759" v="3" actId="20577"/>
          <ac:spMkLst>
            <pc:docMk/>
            <pc:sldMk cId="3301950335" sldId="2147474416"/>
            <ac:spMk id="15" creationId="{9D8E3654-1F89-1C16-BFD4-09A19F492DB6}"/>
          </ac:spMkLst>
        </pc:spChg>
      </pc:sldChg>
    </pc:docChg>
  </pc:docChgLst>
  <pc:docChgLst>
    <pc:chgData name="Roddy, Beth" userId="S::t881886w@tdsynnex.com::dfbf8cfd-2a43-4205-9c79-26c05b93ce80" providerId="AD" clId="Web-{06576D34-94EA-436B-6F8B-C52B303CAF24}"/>
    <pc:docChg chg="modSld">
      <pc:chgData name="Roddy, Beth" userId="S::t881886w@tdsynnex.com::dfbf8cfd-2a43-4205-9c79-26c05b93ce80" providerId="AD" clId="Web-{06576D34-94EA-436B-6F8B-C52B303CAF24}" dt="2023-06-20T17:16:56.151" v="0" actId="1076"/>
      <pc:docMkLst>
        <pc:docMk/>
      </pc:docMkLst>
      <pc:sldChg chg="modSp">
        <pc:chgData name="Roddy, Beth" userId="S::t881886w@tdsynnex.com::dfbf8cfd-2a43-4205-9c79-26c05b93ce80" providerId="AD" clId="Web-{06576D34-94EA-436B-6F8B-C52B303CAF24}" dt="2023-06-20T17:16:56.151" v="0" actId="1076"/>
        <pc:sldMkLst>
          <pc:docMk/>
          <pc:sldMk cId="586038076" sldId="2147474285"/>
        </pc:sldMkLst>
        <pc:spChg chg="mod">
          <ac:chgData name="Roddy, Beth" userId="S::t881886w@tdsynnex.com::dfbf8cfd-2a43-4205-9c79-26c05b93ce80" providerId="AD" clId="Web-{06576D34-94EA-436B-6F8B-C52B303CAF24}" dt="2023-06-20T17:16:56.151" v="0" actId="1076"/>
          <ac:spMkLst>
            <pc:docMk/>
            <pc:sldMk cId="586038076" sldId="2147474285"/>
            <ac:spMk id="60" creationId="{54567AC3-46FB-0B8C-BF6D-A1B141A857E9}"/>
          </ac:spMkLst>
        </pc:spChg>
      </pc:sldChg>
    </pc:docChg>
  </pc:docChgLst>
  <pc:docChgLst>
    <pc:chgData name="Roddy, Beth" userId="S::t881886w@tdsynnex.com::dfbf8cfd-2a43-4205-9c79-26c05b93ce80" providerId="AD" clId="Web-{28329093-A6F1-E37A-52DD-F8D05277622C}"/>
    <pc:docChg chg="modSld">
      <pc:chgData name="Roddy, Beth" userId="S::t881886w@tdsynnex.com::dfbf8cfd-2a43-4205-9c79-26c05b93ce80" providerId="AD" clId="Web-{28329093-A6F1-E37A-52DD-F8D05277622C}" dt="2023-06-05T23:53:16.526" v="8" actId="1076"/>
      <pc:docMkLst>
        <pc:docMk/>
      </pc:docMkLst>
      <pc:sldChg chg="delSp modSp">
        <pc:chgData name="Roddy, Beth" userId="S::t881886w@tdsynnex.com::dfbf8cfd-2a43-4205-9c79-26c05b93ce80" providerId="AD" clId="Web-{28329093-A6F1-E37A-52DD-F8D05277622C}" dt="2023-06-05T23:53:16.526" v="8" actId="1076"/>
        <pc:sldMkLst>
          <pc:docMk/>
          <pc:sldMk cId="3511202670" sldId="2147470559"/>
        </pc:sldMkLst>
        <pc:spChg chg="mod">
          <ac:chgData name="Roddy, Beth" userId="S::t881886w@tdsynnex.com::dfbf8cfd-2a43-4205-9c79-26c05b93ce80" providerId="AD" clId="Web-{28329093-A6F1-E37A-52DD-F8D05277622C}" dt="2023-06-05T23:52:30.806" v="1" actId="1076"/>
          <ac:spMkLst>
            <pc:docMk/>
            <pc:sldMk cId="3511202670" sldId="2147470559"/>
            <ac:spMk id="373" creationId="{932989BC-14F7-E40C-87CE-85E431E20639}"/>
          </ac:spMkLst>
        </pc:spChg>
        <pc:spChg chg="mod ord topLvl">
          <ac:chgData name="Roddy, Beth" userId="S::t881886w@tdsynnex.com::dfbf8cfd-2a43-4205-9c79-26c05b93ce80" providerId="AD" clId="Web-{28329093-A6F1-E37A-52DD-F8D05277622C}" dt="2023-06-05T23:53:16.526" v="8" actId="1076"/>
          <ac:spMkLst>
            <pc:docMk/>
            <pc:sldMk cId="3511202670" sldId="2147470559"/>
            <ac:spMk id="379" creationId="{6BBB23FE-890C-38E6-B933-13ECC71BC747}"/>
          </ac:spMkLst>
        </pc:spChg>
        <pc:spChg chg="topLvl">
          <ac:chgData name="Roddy, Beth" userId="S::t881886w@tdsynnex.com::dfbf8cfd-2a43-4205-9c79-26c05b93ce80" providerId="AD" clId="Web-{28329093-A6F1-E37A-52DD-F8D05277622C}" dt="2023-06-05T23:53:10.823" v="7"/>
          <ac:spMkLst>
            <pc:docMk/>
            <pc:sldMk cId="3511202670" sldId="2147470559"/>
            <ac:spMk id="380" creationId="{2822F0E5-9F87-2596-1C73-F11CADF9A59D}"/>
          </ac:spMkLst>
        </pc:spChg>
        <pc:spChg chg="topLvl">
          <ac:chgData name="Roddy, Beth" userId="S::t881886w@tdsynnex.com::dfbf8cfd-2a43-4205-9c79-26c05b93ce80" providerId="AD" clId="Web-{28329093-A6F1-E37A-52DD-F8D05277622C}" dt="2023-06-05T23:52:38.744" v="2"/>
          <ac:spMkLst>
            <pc:docMk/>
            <pc:sldMk cId="3511202670" sldId="2147470559"/>
            <ac:spMk id="394" creationId="{5E1A6D19-7EF8-AEC4-0227-FF092C7A6899}"/>
          </ac:spMkLst>
        </pc:spChg>
        <pc:spChg chg="topLvl">
          <ac:chgData name="Roddy, Beth" userId="S::t881886w@tdsynnex.com::dfbf8cfd-2a43-4205-9c79-26c05b93ce80" providerId="AD" clId="Web-{28329093-A6F1-E37A-52DD-F8D05277622C}" dt="2023-06-05T23:52:38.744" v="2"/>
          <ac:spMkLst>
            <pc:docMk/>
            <pc:sldMk cId="3511202670" sldId="2147470559"/>
            <ac:spMk id="395" creationId="{7CAC0299-A4C0-119A-F31D-ABF9C5253B3F}"/>
          </ac:spMkLst>
        </pc:spChg>
        <pc:spChg chg="mod">
          <ac:chgData name="Roddy, Beth" userId="S::t881886w@tdsynnex.com::dfbf8cfd-2a43-4205-9c79-26c05b93ce80" providerId="AD" clId="Web-{28329093-A6F1-E37A-52DD-F8D05277622C}" dt="2023-06-05T23:52:47.260" v="3" actId="1076"/>
          <ac:spMkLst>
            <pc:docMk/>
            <pc:sldMk cId="3511202670" sldId="2147470559"/>
            <ac:spMk id="397" creationId="{E398286C-C6A9-DAA1-F177-254E3EEB9385}"/>
          </ac:spMkLst>
        </pc:spChg>
        <pc:grpChg chg="del">
          <ac:chgData name="Roddy, Beth" userId="S::t881886w@tdsynnex.com::dfbf8cfd-2a43-4205-9c79-26c05b93ce80" providerId="AD" clId="Web-{28329093-A6F1-E37A-52DD-F8D05277622C}" dt="2023-06-05T23:53:10.823" v="7"/>
          <ac:grpSpMkLst>
            <pc:docMk/>
            <pc:sldMk cId="3511202670" sldId="2147470559"/>
            <ac:grpSpMk id="376" creationId="{08B0EBFD-8B6F-5D69-0EF8-48506A890C06}"/>
          </ac:grpSpMkLst>
        </pc:grpChg>
        <pc:grpChg chg="topLvl">
          <ac:chgData name="Roddy, Beth" userId="S::t881886w@tdsynnex.com::dfbf8cfd-2a43-4205-9c79-26c05b93ce80" providerId="AD" clId="Web-{28329093-A6F1-E37A-52DD-F8D05277622C}" dt="2023-06-05T23:53:10.823" v="7"/>
          <ac:grpSpMkLst>
            <pc:docMk/>
            <pc:sldMk cId="3511202670" sldId="2147470559"/>
            <ac:grpSpMk id="377" creationId="{DF7E8D89-C5D9-D525-2BE2-C6DFE5C8F0F6}"/>
          </ac:grpSpMkLst>
        </pc:grpChg>
        <pc:grpChg chg="del">
          <ac:chgData name="Roddy, Beth" userId="S::t881886w@tdsynnex.com::dfbf8cfd-2a43-4205-9c79-26c05b93ce80" providerId="AD" clId="Web-{28329093-A6F1-E37A-52DD-F8D05277622C}" dt="2023-06-05T23:52:38.744" v="2"/>
          <ac:grpSpMkLst>
            <pc:docMk/>
            <pc:sldMk cId="3511202670" sldId="2147470559"/>
            <ac:grpSpMk id="391" creationId="{E75FE74A-E828-E03A-F32E-1320A9603027}"/>
          </ac:grpSpMkLst>
        </pc:grpChg>
        <pc:grpChg chg="topLvl">
          <ac:chgData name="Roddy, Beth" userId="S::t881886w@tdsynnex.com::dfbf8cfd-2a43-4205-9c79-26c05b93ce80" providerId="AD" clId="Web-{28329093-A6F1-E37A-52DD-F8D05277622C}" dt="2023-06-05T23:52:38.744" v="2"/>
          <ac:grpSpMkLst>
            <pc:docMk/>
            <pc:sldMk cId="3511202670" sldId="2147470559"/>
            <ac:grpSpMk id="392" creationId="{10D9696A-C80A-A2EA-1DAD-A1806B850F41}"/>
          </ac:grpSpMkLst>
        </pc:grpChg>
      </pc:sldChg>
    </pc:docChg>
  </pc:docChgLst>
  <pc:docChgLst>
    <pc:chgData name="Roddy, Beth" userId="S::t881886w@tdsynnex.com::dfbf8cfd-2a43-4205-9c79-26c05b93ce80" providerId="AD" clId="Web-{DCEAB6B9-40D8-C4FD-96F6-BBE2F021910A}"/>
    <pc:docChg chg="modSld">
      <pc:chgData name="Roddy, Beth" userId="S::t881886w@tdsynnex.com::dfbf8cfd-2a43-4205-9c79-26c05b93ce80" providerId="AD" clId="Web-{DCEAB6B9-40D8-C4FD-96F6-BBE2F021910A}" dt="2023-06-06T00:32:45.627" v="192" actId="20577"/>
      <pc:docMkLst>
        <pc:docMk/>
      </pc:docMkLst>
      <pc:sldChg chg="modSp">
        <pc:chgData name="Roddy, Beth" userId="S::t881886w@tdsynnex.com::dfbf8cfd-2a43-4205-9c79-26c05b93ce80" providerId="AD" clId="Web-{DCEAB6B9-40D8-C4FD-96F6-BBE2F021910A}" dt="2023-06-06T00:32:45.627" v="192" actId="20577"/>
        <pc:sldMkLst>
          <pc:docMk/>
          <pc:sldMk cId="2693977334" sldId="292"/>
        </pc:sldMkLst>
        <pc:spChg chg="mod">
          <ac:chgData name="Roddy, Beth" userId="S::t881886w@tdsynnex.com::dfbf8cfd-2a43-4205-9c79-26c05b93ce80" providerId="AD" clId="Web-{DCEAB6B9-40D8-C4FD-96F6-BBE2F021910A}" dt="2023-06-06T00:32:45.627" v="192" actId="20577"/>
          <ac:spMkLst>
            <pc:docMk/>
            <pc:sldMk cId="2693977334" sldId="292"/>
            <ac:spMk id="8" creationId="{4E46AC24-C6DB-4028-8C85-A73B66BFC4EB}"/>
          </ac:spMkLst>
        </pc:spChg>
      </pc:sldChg>
      <pc:sldChg chg="addSp delSp modSp">
        <pc:chgData name="Roddy, Beth" userId="S::t881886w@tdsynnex.com::dfbf8cfd-2a43-4205-9c79-26c05b93ce80" providerId="AD" clId="Web-{DCEAB6B9-40D8-C4FD-96F6-BBE2F021910A}" dt="2023-06-06T00:32:27.282" v="190" actId="1076"/>
        <pc:sldMkLst>
          <pc:docMk/>
          <pc:sldMk cId="3511202670" sldId="2147470559"/>
        </pc:sldMkLst>
        <pc:spChg chg="mod">
          <ac:chgData name="Roddy, Beth" userId="S::t881886w@tdsynnex.com::dfbf8cfd-2a43-4205-9c79-26c05b93ce80" providerId="AD" clId="Web-{DCEAB6B9-40D8-C4FD-96F6-BBE2F021910A}" dt="2023-06-06T00:32:27.282" v="190" actId="1076"/>
          <ac:spMkLst>
            <pc:docMk/>
            <pc:sldMk cId="3511202670" sldId="2147470559"/>
            <ac:spMk id="3" creationId="{770C6EC1-78F8-719C-C4AC-C3665CA176E6}"/>
          </ac:spMkLst>
        </pc:spChg>
        <pc:spChg chg="mod">
          <ac:chgData name="Roddy, Beth" userId="S::t881886w@tdsynnex.com::dfbf8cfd-2a43-4205-9c79-26c05b93ce80" providerId="AD" clId="Web-{DCEAB6B9-40D8-C4FD-96F6-BBE2F021910A}" dt="2023-06-06T00:04:40.098" v="138" actId="1076"/>
          <ac:spMkLst>
            <pc:docMk/>
            <pc:sldMk cId="3511202670" sldId="2147470559"/>
            <ac:spMk id="16" creationId="{A3041EF7-BD92-E340-28B8-75339269A668}"/>
          </ac:spMkLst>
        </pc:spChg>
        <pc:spChg chg="add mod">
          <ac:chgData name="Roddy, Beth" userId="S::t881886w@tdsynnex.com::dfbf8cfd-2a43-4205-9c79-26c05b93ce80" providerId="AD" clId="Web-{DCEAB6B9-40D8-C4FD-96F6-BBE2F021910A}" dt="2023-06-06T00:05:14.866" v="140"/>
          <ac:spMkLst>
            <pc:docMk/>
            <pc:sldMk cId="3511202670" sldId="2147470559"/>
            <ac:spMk id="20" creationId="{FE2C2BA3-8217-696C-A502-21AEE1F12691}"/>
          </ac:spMkLst>
        </pc:spChg>
        <pc:spChg chg="add del mod">
          <ac:chgData name="Roddy, Beth" userId="S::t881886w@tdsynnex.com::dfbf8cfd-2a43-4205-9c79-26c05b93ce80" providerId="AD" clId="Web-{DCEAB6B9-40D8-C4FD-96F6-BBE2F021910A}" dt="2023-06-06T00:01:14.272" v="86"/>
          <ac:spMkLst>
            <pc:docMk/>
            <pc:sldMk cId="3511202670" sldId="2147470559"/>
            <ac:spMk id="23" creationId="{25A9ECF3-F5AC-4BF7-5162-B88D97C34EE1}"/>
          </ac:spMkLst>
        </pc:spChg>
        <pc:spChg chg="add mod">
          <ac:chgData name="Roddy, Beth" userId="S::t881886w@tdsynnex.com::dfbf8cfd-2a43-4205-9c79-26c05b93ce80" providerId="AD" clId="Web-{DCEAB6B9-40D8-C4FD-96F6-BBE2F021910A}" dt="2023-06-06T00:31:52.936" v="187" actId="1076"/>
          <ac:spMkLst>
            <pc:docMk/>
            <pc:sldMk cId="3511202670" sldId="2147470559"/>
            <ac:spMk id="26" creationId="{AEEEB0A9-D735-03CB-77EB-B752B4C84087}"/>
          </ac:spMkLst>
        </pc:spChg>
        <pc:spChg chg="add mod">
          <ac:chgData name="Roddy, Beth" userId="S::t881886w@tdsynnex.com::dfbf8cfd-2a43-4205-9c79-26c05b93ce80" providerId="AD" clId="Web-{DCEAB6B9-40D8-C4FD-96F6-BBE2F021910A}" dt="2023-06-06T00:30:47.322" v="178" actId="1076"/>
          <ac:spMkLst>
            <pc:docMk/>
            <pc:sldMk cId="3511202670" sldId="2147470559"/>
            <ac:spMk id="27" creationId="{E2C7FCFF-5DC6-291F-432D-B4250E71485A}"/>
          </ac:spMkLst>
        </pc:spChg>
        <pc:spChg chg="add mod">
          <ac:chgData name="Roddy, Beth" userId="S::t881886w@tdsynnex.com::dfbf8cfd-2a43-4205-9c79-26c05b93ce80" providerId="AD" clId="Web-{DCEAB6B9-40D8-C4FD-96F6-BBE2F021910A}" dt="2023-06-06T00:31:31.622" v="184" actId="1076"/>
          <ac:spMkLst>
            <pc:docMk/>
            <pc:sldMk cId="3511202670" sldId="2147470559"/>
            <ac:spMk id="28" creationId="{14F45B18-AD47-B13C-43B8-6D0A655B4BB1}"/>
          </ac:spMkLst>
        </pc:spChg>
        <pc:spChg chg="add del mod">
          <ac:chgData name="Roddy, Beth" userId="S::t881886w@tdsynnex.com::dfbf8cfd-2a43-4205-9c79-26c05b93ce80" providerId="AD" clId="Web-{DCEAB6B9-40D8-C4FD-96F6-BBE2F021910A}" dt="2023-06-06T00:30:21.571" v="175"/>
          <ac:spMkLst>
            <pc:docMk/>
            <pc:sldMk cId="3511202670" sldId="2147470559"/>
            <ac:spMk id="29" creationId="{E2670270-4D0D-34B6-D2B6-00472964E661}"/>
          </ac:spMkLst>
        </pc:spChg>
        <pc:spChg chg="add del mod">
          <ac:chgData name="Roddy, Beth" userId="S::t881886w@tdsynnex.com::dfbf8cfd-2a43-4205-9c79-26c05b93ce80" providerId="AD" clId="Web-{DCEAB6B9-40D8-C4FD-96F6-BBE2F021910A}" dt="2023-06-06T00:17:28.412" v="149"/>
          <ac:spMkLst>
            <pc:docMk/>
            <pc:sldMk cId="3511202670" sldId="2147470559"/>
            <ac:spMk id="30" creationId="{C5314FB5-427F-BB22-20A6-10FC6D6078A1}"/>
          </ac:spMkLst>
        </pc:spChg>
        <pc:spChg chg="add mod">
          <ac:chgData name="Roddy, Beth" userId="S::t881886w@tdsynnex.com::dfbf8cfd-2a43-4205-9c79-26c05b93ce80" providerId="AD" clId="Web-{DCEAB6B9-40D8-C4FD-96F6-BBE2F021910A}" dt="2023-06-06T00:31:05.511" v="181" actId="14100"/>
          <ac:spMkLst>
            <pc:docMk/>
            <pc:sldMk cId="3511202670" sldId="2147470559"/>
            <ac:spMk id="31" creationId="{2AFD3FDB-18B2-AA3A-0742-AAEB44611334}"/>
          </ac:spMkLst>
        </pc:spChg>
        <pc:spChg chg="add mod">
          <ac:chgData name="Roddy, Beth" userId="S::t881886w@tdsynnex.com::dfbf8cfd-2a43-4205-9c79-26c05b93ce80" providerId="AD" clId="Web-{DCEAB6B9-40D8-C4FD-96F6-BBE2F021910A}" dt="2023-06-06T00:31:39.544" v="186" actId="14100"/>
          <ac:spMkLst>
            <pc:docMk/>
            <pc:sldMk cId="3511202670" sldId="2147470559"/>
            <ac:spMk id="32" creationId="{FEC169D5-2B82-413D-5643-D4C6EB850780}"/>
          </ac:spMkLst>
        </pc:spChg>
        <pc:spChg chg="mod">
          <ac:chgData name="Roddy, Beth" userId="S::t881886w@tdsynnex.com::dfbf8cfd-2a43-4205-9c79-26c05b93ce80" providerId="AD" clId="Web-{DCEAB6B9-40D8-C4FD-96F6-BBE2F021910A}" dt="2023-06-06T00:28:18.813" v="163" actId="1076"/>
          <ac:spMkLst>
            <pc:docMk/>
            <pc:sldMk cId="3511202670" sldId="2147470559"/>
            <ac:spMk id="291" creationId="{DE156B65-EE2C-81AF-A8CD-DF5152357C7B}"/>
          </ac:spMkLst>
        </pc:spChg>
        <pc:spChg chg="mod">
          <ac:chgData name="Roddy, Beth" userId="S::t881886w@tdsynnex.com::dfbf8cfd-2a43-4205-9c79-26c05b93ce80" providerId="AD" clId="Web-{DCEAB6B9-40D8-C4FD-96F6-BBE2F021910A}" dt="2023-06-06T00:28:14.406" v="162" actId="1076"/>
          <ac:spMkLst>
            <pc:docMk/>
            <pc:sldMk cId="3511202670" sldId="2147470559"/>
            <ac:spMk id="366" creationId="{303F0544-4BA7-243B-AF40-FDB2034B849D}"/>
          </ac:spMkLst>
        </pc:spChg>
        <pc:spChg chg="mod">
          <ac:chgData name="Roddy, Beth" userId="S::t881886w@tdsynnex.com::dfbf8cfd-2a43-4205-9c79-26c05b93ce80" providerId="AD" clId="Web-{DCEAB6B9-40D8-C4FD-96F6-BBE2F021910A}" dt="2023-06-06T00:01:57.853" v="94" actId="1076"/>
          <ac:spMkLst>
            <pc:docMk/>
            <pc:sldMk cId="3511202670" sldId="2147470559"/>
            <ac:spMk id="372" creationId="{A7197D57-D24C-B7B1-3E3E-BCF841F24F13}"/>
          </ac:spMkLst>
        </pc:spChg>
        <pc:spChg chg="mod ord">
          <ac:chgData name="Roddy, Beth" userId="S::t881886w@tdsynnex.com::dfbf8cfd-2a43-4205-9c79-26c05b93ce80" providerId="AD" clId="Web-{DCEAB6B9-40D8-C4FD-96F6-BBE2F021910A}" dt="2023-06-06T00:28:07.422" v="160" actId="1076"/>
          <ac:spMkLst>
            <pc:docMk/>
            <pc:sldMk cId="3511202670" sldId="2147470559"/>
            <ac:spMk id="373" creationId="{932989BC-14F7-E40C-87CE-85E431E20639}"/>
          </ac:spMkLst>
        </pc:spChg>
        <pc:spChg chg="mod ord">
          <ac:chgData name="Roddy, Beth" userId="S::t881886w@tdsynnex.com::dfbf8cfd-2a43-4205-9c79-26c05b93ce80" providerId="AD" clId="Web-{DCEAB6B9-40D8-C4FD-96F6-BBE2F021910A}" dt="2023-06-05T23:54:37.341" v="8" actId="1076"/>
          <ac:spMkLst>
            <pc:docMk/>
            <pc:sldMk cId="3511202670" sldId="2147470559"/>
            <ac:spMk id="379" creationId="{6BBB23FE-890C-38E6-B933-13ECC71BC747}"/>
          </ac:spMkLst>
        </pc:spChg>
        <pc:spChg chg="mod ord">
          <ac:chgData name="Roddy, Beth" userId="S::t881886w@tdsynnex.com::dfbf8cfd-2a43-4205-9c79-26c05b93ce80" providerId="AD" clId="Web-{DCEAB6B9-40D8-C4FD-96F6-BBE2F021910A}" dt="2023-06-06T00:28:30.048" v="165" actId="1076"/>
          <ac:spMkLst>
            <pc:docMk/>
            <pc:sldMk cId="3511202670" sldId="2147470559"/>
            <ac:spMk id="380" creationId="{2822F0E5-9F87-2596-1C73-F11CADF9A59D}"/>
          </ac:spMkLst>
        </pc:spChg>
        <pc:spChg chg="mod">
          <ac:chgData name="Roddy, Beth" userId="S::t881886w@tdsynnex.com::dfbf8cfd-2a43-4205-9c79-26c05b93ce80" providerId="AD" clId="Web-{DCEAB6B9-40D8-C4FD-96F6-BBE2F021910A}" dt="2023-06-06T00:28:48.471" v="168" actId="1076"/>
          <ac:spMkLst>
            <pc:docMk/>
            <pc:sldMk cId="3511202670" sldId="2147470559"/>
            <ac:spMk id="394" creationId="{5E1A6D19-7EF8-AEC4-0227-FF092C7A6899}"/>
          </ac:spMkLst>
        </pc:spChg>
        <pc:spChg chg="mod">
          <ac:chgData name="Roddy, Beth" userId="S::t881886w@tdsynnex.com::dfbf8cfd-2a43-4205-9c79-26c05b93ce80" providerId="AD" clId="Web-{DCEAB6B9-40D8-C4FD-96F6-BBE2F021910A}" dt="2023-06-06T00:29:00.675" v="170" actId="1076"/>
          <ac:spMkLst>
            <pc:docMk/>
            <pc:sldMk cId="3511202670" sldId="2147470559"/>
            <ac:spMk id="395" creationId="{7CAC0299-A4C0-119A-F31D-ABF9C5253B3F}"/>
          </ac:spMkLst>
        </pc:spChg>
        <pc:spChg chg="mod">
          <ac:chgData name="Roddy, Beth" userId="S::t881886w@tdsynnex.com::dfbf8cfd-2a43-4205-9c79-26c05b93ce80" providerId="AD" clId="Web-{DCEAB6B9-40D8-C4FD-96F6-BBE2F021910A}" dt="2023-06-05T23:55:24" v="16" actId="1076"/>
          <ac:spMkLst>
            <pc:docMk/>
            <pc:sldMk cId="3511202670" sldId="2147470559"/>
            <ac:spMk id="396" creationId="{76A63A91-C320-67DE-59BF-C6DF8472719D}"/>
          </ac:spMkLst>
        </pc:spChg>
        <pc:spChg chg="mod">
          <ac:chgData name="Roddy, Beth" userId="S::t881886w@tdsynnex.com::dfbf8cfd-2a43-4205-9c79-26c05b93ce80" providerId="AD" clId="Web-{DCEAB6B9-40D8-C4FD-96F6-BBE2F021910A}" dt="2023-06-05T23:55:00.186" v="13" actId="1076"/>
          <ac:spMkLst>
            <pc:docMk/>
            <pc:sldMk cId="3511202670" sldId="2147470559"/>
            <ac:spMk id="397" creationId="{E398286C-C6A9-DAA1-F177-254E3EEB9385}"/>
          </ac:spMkLst>
        </pc:spChg>
        <pc:spChg chg="mod">
          <ac:chgData name="Roddy, Beth" userId="S::t881886w@tdsynnex.com::dfbf8cfd-2a43-4205-9c79-26c05b93ce80" providerId="AD" clId="Web-{DCEAB6B9-40D8-C4FD-96F6-BBE2F021910A}" dt="2023-06-06T00:31:58.843" v="188" actId="14100"/>
          <ac:spMkLst>
            <pc:docMk/>
            <pc:sldMk cId="3511202670" sldId="2147470559"/>
            <ac:spMk id="401" creationId="{11678B28-5B49-9CF5-6C3C-1CDEDEDF3B59}"/>
          </ac:spMkLst>
        </pc:spChg>
        <pc:picChg chg="mod">
          <ac:chgData name="Roddy, Beth" userId="S::t881886w@tdsynnex.com::dfbf8cfd-2a43-4205-9c79-26c05b93ce80" providerId="AD" clId="Web-{DCEAB6B9-40D8-C4FD-96F6-BBE2F021910A}" dt="2023-06-05T23:54:32.262" v="7" actId="1076"/>
          <ac:picMkLst>
            <pc:docMk/>
            <pc:sldMk cId="3511202670" sldId="2147470559"/>
            <ac:picMk id="24" creationId="{5F60DAF4-FF9E-CA36-C91A-EAE02D78BD48}"/>
          </ac:picMkLst>
        </pc:picChg>
        <pc:picChg chg="mod">
          <ac:chgData name="Roddy, Beth" userId="S::t881886w@tdsynnex.com::dfbf8cfd-2a43-4205-9c79-26c05b93ce80" providerId="AD" clId="Web-{DCEAB6B9-40D8-C4FD-96F6-BBE2F021910A}" dt="2023-06-06T00:28:41.908" v="166" actId="1076"/>
          <ac:picMkLst>
            <pc:docMk/>
            <pc:sldMk cId="3511202670" sldId="2147470559"/>
            <ac:picMk id="25" creationId="{7EE2100D-15D3-2956-0C83-D06F62B29AF3}"/>
          </ac:picMkLst>
        </pc:picChg>
        <pc:picChg chg="mod">
          <ac:chgData name="Roddy, Beth" userId="S::t881886w@tdsynnex.com::dfbf8cfd-2a43-4205-9c79-26c05b93ce80" providerId="AD" clId="Web-{DCEAB6B9-40D8-C4FD-96F6-BBE2F021910A}" dt="2023-06-06T00:01:59.135" v="95" actId="1076"/>
          <ac:picMkLst>
            <pc:docMk/>
            <pc:sldMk cId="3511202670" sldId="2147470559"/>
            <ac:picMk id="399" creationId="{403323A6-C954-8676-1B3D-9B9C96AD3F13}"/>
          </ac:picMkLst>
        </pc:picChg>
      </pc:sldChg>
      <pc:sldChg chg="addSp delSp modSp">
        <pc:chgData name="Roddy, Beth" userId="S::t881886w@tdsynnex.com::dfbf8cfd-2a43-4205-9c79-26c05b93ce80" providerId="AD" clId="Web-{DCEAB6B9-40D8-C4FD-96F6-BBE2F021910A}" dt="2023-06-05T23:58:49.107" v="74" actId="1076"/>
        <pc:sldMkLst>
          <pc:docMk/>
          <pc:sldMk cId="2666559460" sldId="2147474404"/>
        </pc:sldMkLst>
        <pc:spChg chg="del mod">
          <ac:chgData name="Roddy, Beth" userId="S::t881886w@tdsynnex.com::dfbf8cfd-2a43-4205-9c79-26c05b93ce80" providerId="AD" clId="Web-{DCEAB6B9-40D8-C4FD-96F6-BBE2F021910A}" dt="2023-06-05T23:58:01.276" v="63"/>
          <ac:spMkLst>
            <pc:docMk/>
            <pc:sldMk cId="2666559460" sldId="2147474404"/>
            <ac:spMk id="5" creationId="{03E0B0B2-0AC3-40D0-6E5C-D5AAACF33AA1}"/>
          </ac:spMkLst>
        </pc:spChg>
        <pc:spChg chg="del">
          <ac:chgData name="Roddy, Beth" userId="S::t881886w@tdsynnex.com::dfbf8cfd-2a43-4205-9c79-26c05b93ce80" providerId="AD" clId="Web-{DCEAB6B9-40D8-C4FD-96F6-BBE2F021910A}" dt="2023-06-05T23:58:28.668" v="68"/>
          <ac:spMkLst>
            <pc:docMk/>
            <pc:sldMk cId="2666559460" sldId="2147474404"/>
            <ac:spMk id="8" creationId="{90FEF8E0-F9AE-B02A-6D89-D9BAC0A2A15D}"/>
          </ac:spMkLst>
        </pc:spChg>
        <pc:spChg chg="mod">
          <ac:chgData name="Roddy, Beth" userId="S::t881886w@tdsynnex.com::dfbf8cfd-2a43-4205-9c79-26c05b93ce80" providerId="AD" clId="Web-{DCEAB6B9-40D8-C4FD-96F6-BBE2F021910A}" dt="2023-06-05T23:58:24.574" v="67" actId="14100"/>
          <ac:spMkLst>
            <pc:docMk/>
            <pc:sldMk cId="2666559460" sldId="2147474404"/>
            <ac:spMk id="21" creationId="{98D539E0-B4C8-B0D8-64E5-BE097D3461C1}"/>
          </ac:spMkLst>
        </pc:spChg>
        <pc:spChg chg="add mod">
          <ac:chgData name="Roddy, Beth" userId="S::t881886w@tdsynnex.com::dfbf8cfd-2a43-4205-9c79-26c05b93ce80" providerId="AD" clId="Web-{DCEAB6B9-40D8-C4FD-96F6-BBE2F021910A}" dt="2023-06-05T23:58:08.214" v="64" actId="1076"/>
          <ac:spMkLst>
            <pc:docMk/>
            <pc:sldMk cId="2666559460" sldId="2147474404"/>
            <ac:spMk id="39" creationId="{6ED1E8BA-26A6-A3A2-0DF1-76F335BFD5BC}"/>
          </ac:spMkLst>
        </pc:spChg>
        <pc:spChg chg="add del mod">
          <ac:chgData name="Roddy, Beth" userId="S::t881886w@tdsynnex.com::dfbf8cfd-2a43-4205-9c79-26c05b93ce80" providerId="AD" clId="Web-{DCEAB6B9-40D8-C4FD-96F6-BBE2F021910A}" dt="2023-06-05T23:58:37.372" v="71"/>
          <ac:spMkLst>
            <pc:docMk/>
            <pc:sldMk cId="2666559460" sldId="2147474404"/>
            <ac:spMk id="41" creationId="{7CAFDF31-EA32-43F9-93A2-9C130E6A9BA3}"/>
          </ac:spMkLst>
        </pc:spChg>
        <pc:spChg chg="add mod">
          <ac:chgData name="Roddy, Beth" userId="S::t881886w@tdsynnex.com::dfbf8cfd-2a43-4205-9c79-26c05b93ce80" providerId="AD" clId="Web-{DCEAB6B9-40D8-C4FD-96F6-BBE2F021910A}" dt="2023-06-05T23:58:49.107" v="74" actId="1076"/>
          <ac:spMkLst>
            <pc:docMk/>
            <pc:sldMk cId="2666559460" sldId="2147474404"/>
            <ac:spMk id="42" creationId="{BE175FE0-BBAA-D3BB-843F-374805234811}"/>
          </ac:spMkLst>
        </pc:spChg>
      </pc:sldChg>
    </pc:docChg>
  </pc:docChgLst>
  <pc:docChgLst>
    <pc:chgData name="Roddy, Beth" userId="dfbf8cfd-2a43-4205-9c79-26c05b93ce80" providerId="ADAL" clId="{6C412840-3F94-4D06-9517-D8813112113E}"/>
    <pc:docChg chg="modSld">
      <pc:chgData name="Roddy, Beth" userId="dfbf8cfd-2a43-4205-9c79-26c05b93ce80" providerId="ADAL" clId="{6C412840-3F94-4D06-9517-D8813112113E}" dt="2023-08-29T13:43:29.549" v="0" actId="20577"/>
      <pc:docMkLst>
        <pc:docMk/>
      </pc:docMkLst>
      <pc:sldChg chg="modSp mod">
        <pc:chgData name="Roddy, Beth" userId="dfbf8cfd-2a43-4205-9c79-26c05b93ce80" providerId="ADAL" clId="{6C412840-3F94-4D06-9517-D8813112113E}" dt="2023-08-29T13:43:29.549" v="0" actId="20577"/>
        <pc:sldMkLst>
          <pc:docMk/>
          <pc:sldMk cId="2693977334" sldId="292"/>
        </pc:sldMkLst>
        <pc:spChg chg="mod">
          <ac:chgData name="Roddy, Beth" userId="dfbf8cfd-2a43-4205-9c79-26c05b93ce80" providerId="ADAL" clId="{6C412840-3F94-4D06-9517-D8813112113E}" dt="2023-08-29T13:43:29.549" v="0" actId="20577"/>
          <ac:spMkLst>
            <pc:docMk/>
            <pc:sldMk cId="2693977334" sldId="292"/>
            <ac:spMk id="12" creationId="{1A319228-4FE2-594E-AEC0-23AD4913FC6B}"/>
          </ac:spMkLst>
        </pc:spChg>
      </pc:sldChg>
    </pc:docChg>
  </pc:docChgLst>
  <pc:docChgLst>
    <pc:chgData name="Roddy, Beth" userId="S::t881886w@tdsynnex.com::dfbf8cfd-2a43-4205-9c79-26c05b93ce80" providerId="AD" clId="Web-{272820AB-557F-EB8A-021C-6021656BE89B}"/>
    <pc:docChg chg="modSld">
      <pc:chgData name="Roddy, Beth" userId="S::t881886w@tdsynnex.com::dfbf8cfd-2a43-4205-9c79-26c05b93ce80" providerId="AD" clId="Web-{272820AB-557F-EB8A-021C-6021656BE89B}" dt="2023-08-18T19:51:50.084" v="109" actId="1076"/>
      <pc:docMkLst>
        <pc:docMk/>
      </pc:docMkLst>
      <pc:sldChg chg="addSp modSp">
        <pc:chgData name="Roddy, Beth" userId="S::t881886w@tdsynnex.com::dfbf8cfd-2a43-4205-9c79-26c05b93ce80" providerId="AD" clId="Web-{272820AB-557F-EB8A-021C-6021656BE89B}" dt="2023-08-18T19:51:50.084" v="109" actId="1076"/>
        <pc:sldMkLst>
          <pc:docMk/>
          <pc:sldMk cId="1757993181" sldId="2147470558"/>
        </pc:sldMkLst>
        <pc:spChg chg="add mod">
          <ac:chgData name="Roddy, Beth" userId="S::t881886w@tdsynnex.com::dfbf8cfd-2a43-4205-9c79-26c05b93ce80" providerId="AD" clId="Web-{272820AB-557F-EB8A-021C-6021656BE89B}" dt="2023-08-18T19:51:50.084" v="109" actId="1076"/>
          <ac:spMkLst>
            <pc:docMk/>
            <pc:sldMk cId="1757993181" sldId="2147470558"/>
            <ac:spMk id="7" creationId="{3CA0C225-C913-4906-F62D-8DDC7B2F868B}"/>
          </ac:spMkLst>
        </pc:spChg>
      </pc:sldChg>
      <pc:sldChg chg="addSp modSp">
        <pc:chgData name="Roddy, Beth" userId="S::t881886w@tdsynnex.com::dfbf8cfd-2a43-4205-9c79-26c05b93ce80" providerId="AD" clId="Web-{272820AB-557F-EB8A-021C-6021656BE89B}" dt="2023-08-18T19:49:58.816" v="48" actId="1076"/>
        <pc:sldMkLst>
          <pc:docMk/>
          <pc:sldMk cId="586038076" sldId="2147474285"/>
        </pc:sldMkLst>
        <pc:spChg chg="add mod">
          <ac:chgData name="Roddy, Beth" userId="S::t881886w@tdsynnex.com::dfbf8cfd-2a43-4205-9c79-26c05b93ce80" providerId="AD" clId="Web-{272820AB-557F-EB8A-021C-6021656BE89B}" dt="2023-08-18T19:49:58.816" v="48" actId="1076"/>
          <ac:spMkLst>
            <pc:docMk/>
            <pc:sldMk cId="586038076" sldId="2147474285"/>
            <ac:spMk id="3" creationId="{238B5574-303F-8CC9-C476-91B2C14D4D2D}"/>
          </ac:spMkLst>
        </pc:spChg>
        <pc:spChg chg="mod">
          <ac:chgData name="Roddy, Beth" userId="S::t881886w@tdsynnex.com::dfbf8cfd-2a43-4205-9c79-26c05b93ce80" providerId="AD" clId="Web-{272820AB-557F-EB8A-021C-6021656BE89B}" dt="2023-08-18T19:49:48.535" v="45" actId="1076"/>
          <ac:spMkLst>
            <pc:docMk/>
            <pc:sldMk cId="586038076" sldId="2147474285"/>
            <ac:spMk id="9" creationId="{ADC7AC8A-5619-2FFC-37C2-C00E9BB8CAAB}"/>
          </ac:spMkLst>
        </pc:spChg>
        <pc:spChg chg="mod">
          <ac:chgData name="Roddy, Beth" userId="S::t881886w@tdsynnex.com::dfbf8cfd-2a43-4205-9c79-26c05b93ce80" providerId="AD" clId="Web-{272820AB-557F-EB8A-021C-6021656BE89B}" dt="2023-08-18T19:49:03.596" v="0" actId="1076"/>
          <ac:spMkLst>
            <pc:docMk/>
            <pc:sldMk cId="586038076" sldId="2147474285"/>
            <ac:spMk id="60" creationId="{54567AC3-46FB-0B8C-BF6D-A1B141A857E9}"/>
          </ac:spMkLst>
        </pc:spChg>
      </pc:sldChg>
      <pc:sldChg chg="addSp modSp">
        <pc:chgData name="Roddy, Beth" userId="S::t881886w@tdsynnex.com::dfbf8cfd-2a43-4205-9c79-26c05b93ce80" providerId="AD" clId="Web-{272820AB-557F-EB8A-021C-6021656BE89B}" dt="2023-08-18T19:50:30.301" v="70" actId="20577"/>
        <pc:sldMkLst>
          <pc:docMk/>
          <pc:sldMk cId="1445312355" sldId="2147474401"/>
        </pc:sldMkLst>
        <pc:spChg chg="add mod">
          <ac:chgData name="Roddy, Beth" userId="S::t881886w@tdsynnex.com::dfbf8cfd-2a43-4205-9c79-26c05b93ce80" providerId="AD" clId="Web-{272820AB-557F-EB8A-021C-6021656BE89B}" dt="2023-08-18T19:50:30.301" v="70" actId="20577"/>
          <ac:spMkLst>
            <pc:docMk/>
            <pc:sldMk cId="1445312355" sldId="2147474401"/>
            <ac:spMk id="8" creationId="{37AC3FA9-05EC-6FAF-65D1-E4E68E5DAA62}"/>
          </ac:spMkLst>
        </pc:spChg>
      </pc:sldChg>
    </pc:docChg>
  </pc:docChgLst>
  <pc:docChgLst>
    <pc:chgData name="Roddy, Beth" userId="S::t881886w@tdsynnex.com::dfbf8cfd-2a43-4205-9c79-26c05b93ce80" providerId="AD" clId="Web-{6DC3C91D-8509-AB88-D633-CBD0457722D6}"/>
    <pc:docChg chg="delSld modSld modSection">
      <pc:chgData name="Roddy, Beth" userId="S::t881886w@tdsynnex.com::dfbf8cfd-2a43-4205-9c79-26c05b93ce80" providerId="AD" clId="Web-{6DC3C91D-8509-AB88-D633-CBD0457722D6}" dt="2023-08-22T19:31:03.275" v="1019"/>
      <pc:docMkLst>
        <pc:docMk/>
      </pc:docMkLst>
      <pc:sldChg chg="modSp">
        <pc:chgData name="Roddy, Beth" userId="S::t881886w@tdsynnex.com::dfbf8cfd-2a43-4205-9c79-26c05b93ce80" providerId="AD" clId="Web-{6DC3C91D-8509-AB88-D633-CBD0457722D6}" dt="2023-08-22T15:56:48.797" v="537" actId="20577"/>
        <pc:sldMkLst>
          <pc:docMk/>
          <pc:sldMk cId="2693977334" sldId="292"/>
        </pc:sldMkLst>
        <pc:spChg chg="mod">
          <ac:chgData name="Roddy, Beth" userId="S::t881886w@tdsynnex.com::dfbf8cfd-2a43-4205-9c79-26c05b93ce80" providerId="AD" clId="Web-{6DC3C91D-8509-AB88-D633-CBD0457722D6}" dt="2023-08-22T15:56:48.797" v="537" actId="20577"/>
          <ac:spMkLst>
            <pc:docMk/>
            <pc:sldMk cId="2693977334" sldId="292"/>
            <ac:spMk id="8" creationId="{4E46AC24-C6DB-4028-8C85-A73B66BFC4EB}"/>
          </ac:spMkLst>
        </pc:spChg>
      </pc:sldChg>
      <pc:sldChg chg="delSp modSp">
        <pc:chgData name="Roddy, Beth" userId="S::t881886w@tdsynnex.com::dfbf8cfd-2a43-4205-9c79-26c05b93ce80" providerId="AD" clId="Web-{6DC3C91D-8509-AB88-D633-CBD0457722D6}" dt="2023-08-22T19:31:03.275" v="1019"/>
        <pc:sldMkLst>
          <pc:docMk/>
          <pc:sldMk cId="1757993181" sldId="2147470558"/>
        </pc:sldMkLst>
        <pc:spChg chg="mod">
          <ac:chgData name="Roddy, Beth" userId="S::t881886w@tdsynnex.com::dfbf8cfd-2a43-4205-9c79-26c05b93ce80" providerId="AD" clId="Web-{6DC3C91D-8509-AB88-D633-CBD0457722D6}" dt="2023-08-22T19:30:24.961" v="1016" actId="20577"/>
          <ac:spMkLst>
            <pc:docMk/>
            <pc:sldMk cId="1757993181" sldId="2147470558"/>
            <ac:spMk id="2" creationId="{C79D3E35-B2A9-9C84-8426-B127B09DE68A}"/>
          </ac:spMkLst>
        </pc:spChg>
        <pc:spChg chg="del">
          <ac:chgData name="Roddy, Beth" userId="S::t881886w@tdsynnex.com::dfbf8cfd-2a43-4205-9c79-26c05b93ce80" providerId="AD" clId="Web-{6DC3C91D-8509-AB88-D633-CBD0457722D6}" dt="2023-08-22T15:36:23.262" v="164"/>
          <ac:spMkLst>
            <pc:docMk/>
            <pc:sldMk cId="1757993181" sldId="2147470558"/>
            <ac:spMk id="7" creationId="{3CA0C225-C913-4906-F62D-8DDC7B2F868B}"/>
          </ac:spMkLst>
        </pc:spChg>
        <pc:spChg chg="mod">
          <ac:chgData name="Roddy, Beth" userId="S::t881886w@tdsynnex.com::dfbf8cfd-2a43-4205-9c79-26c05b93ce80" providerId="AD" clId="Web-{6DC3C91D-8509-AB88-D633-CBD0457722D6}" dt="2023-08-22T15:36:13.808" v="160" actId="1076"/>
          <ac:spMkLst>
            <pc:docMk/>
            <pc:sldMk cId="1757993181" sldId="2147470558"/>
            <ac:spMk id="30" creationId="{5670A463-44EC-83C4-7C84-C7C40AB09FB8}"/>
          </ac:spMkLst>
        </pc:spChg>
        <pc:spChg chg="mod">
          <ac:chgData name="Roddy, Beth" userId="S::t881886w@tdsynnex.com::dfbf8cfd-2a43-4205-9c79-26c05b93ce80" providerId="AD" clId="Web-{6DC3C91D-8509-AB88-D633-CBD0457722D6}" dt="2023-08-22T15:36:11.933" v="159" actId="1076"/>
          <ac:spMkLst>
            <pc:docMk/>
            <pc:sldMk cId="1757993181" sldId="2147470558"/>
            <ac:spMk id="31" creationId="{52A26953-9BAF-C716-0757-BA0E9709360D}"/>
          </ac:spMkLst>
        </pc:spChg>
        <pc:spChg chg="mod">
          <ac:chgData name="Roddy, Beth" userId="S::t881886w@tdsynnex.com::dfbf8cfd-2a43-4205-9c79-26c05b93ce80" providerId="AD" clId="Web-{6DC3C91D-8509-AB88-D633-CBD0457722D6}" dt="2023-08-22T15:36:20.683" v="163" actId="1076"/>
          <ac:spMkLst>
            <pc:docMk/>
            <pc:sldMk cId="1757993181" sldId="2147470558"/>
            <ac:spMk id="33" creationId="{FC685D42-7E3F-F7F0-2DCA-E120AF475BFE}"/>
          </ac:spMkLst>
        </pc:spChg>
        <pc:spChg chg="mod">
          <ac:chgData name="Roddy, Beth" userId="S::t881886w@tdsynnex.com::dfbf8cfd-2a43-4205-9c79-26c05b93ce80" providerId="AD" clId="Web-{6DC3C91D-8509-AB88-D633-CBD0457722D6}" dt="2023-08-22T15:36:15.949" v="161" actId="1076"/>
          <ac:spMkLst>
            <pc:docMk/>
            <pc:sldMk cId="1757993181" sldId="2147470558"/>
            <ac:spMk id="34" creationId="{C54840A6-BFB8-1F18-5B79-6E0912AFD566}"/>
          </ac:spMkLst>
        </pc:spChg>
        <pc:spChg chg="mod">
          <ac:chgData name="Roddy, Beth" userId="S::t881886w@tdsynnex.com::dfbf8cfd-2a43-4205-9c79-26c05b93ce80" providerId="AD" clId="Web-{6DC3C91D-8509-AB88-D633-CBD0457722D6}" dt="2023-08-22T15:36:18.136" v="162" actId="1076"/>
          <ac:spMkLst>
            <pc:docMk/>
            <pc:sldMk cId="1757993181" sldId="2147470558"/>
            <ac:spMk id="337" creationId="{536012F6-B5A6-58EC-FA02-5C59D7C780E9}"/>
          </ac:spMkLst>
        </pc:spChg>
        <pc:spChg chg="mod">
          <ac:chgData name="Roddy, Beth" userId="S::t881886w@tdsynnex.com::dfbf8cfd-2a43-4205-9c79-26c05b93ce80" providerId="AD" clId="Web-{6DC3C91D-8509-AB88-D633-CBD0457722D6}" dt="2023-08-22T19:30:53.399" v="1018" actId="1076"/>
          <ac:spMkLst>
            <pc:docMk/>
            <pc:sldMk cId="1757993181" sldId="2147470558"/>
            <ac:spMk id="339" creationId="{16E3224A-CADF-A389-3EF1-581EA062CA31}"/>
          </ac:spMkLst>
        </pc:spChg>
        <pc:grpChg chg="topLvl">
          <ac:chgData name="Roddy, Beth" userId="S::t881886w@tdsynnex.com::dfbf8cfd-2a43-4205-9c79-26c05b93ce80" providerId="AD" clId="Web-{6DC3C91D-8509-AB88-D633-CBD0457722D6}" dt="2023-08-22T19:31:03.275" v="1019"/>
          <ac:grpSpMkLst>
            <pc:docMk/>
            <pc:sldMk cId="1757993181" sldId="2147470558"/>
            <ac:grpSpMk id="29" creationId="{AB828912-D531-4164-4894-4986FD8C84C5}"/>
          </ac:grpSpMkLst>
        </pc:grpChg>
        <pc:grpChg chg="del">
          <ac:chgData name="Roddy, Beth" userId="S::t881886w@tdsynnex.com::dfbf8cfd-2a43-4205-9c79-26c05b93ce80" providerId="AD" clId="Web-{6DC3C91D-8509-AB88-D633-CBD0457722D6}" dt="2023-08-22T19:31:03.275" v="1019"/>
          <ac:grpSpMkLst>
            <pc:docMk/>
            <pc:sldMk cId="1757993181" sldId="2147470558"/>
            <ac:grpSpMk id="51" creationId="{747739F8-31CB-B98C-88B4-A5C1E5A047B5}"/>
          </ac:grpSpMkLst>
        </pc:grpChg>
        <pc:picChg chg="topLvl">
          <ac:chgData name="Roddy, Beth" userId="S::t881886w@tdsynnex.com::dfbf8cfd-2a43-4205-9c79-26c05b93ce80" providerId="AD" clId="Web-{6DC3C91D-8509-AB88-D633-CBD0457722D6}" dt="2023-08-22T19:31:03.275" v="1019"/>
          <ac:picMkLst>
            <pc:docMk/>
            <pc:sldMk cId="1757993181" sldId="2147470558"/>
            <ac:picMk id="44" creationId="{237F4D20-C526-25E6-9F60-C3D07D50F485}"/>
          </ac:picMkLst>
        </pc:picChg>
        <pc:picChg chg="topLvl">
          <ac:chgData name="Roddy, Beth" userId="S::t881886w@tdsynnex.com::dfbf8cfd-2a43-4205-9c79-26c05b93ce80" providerId="AD" clId="Web-{6DC3C91D-8509-AB88-D633-CBD0457722D6}" dt="2023-08-22T19:31:03.275" v="1019"/>
          <ac:picMkLst>
            <pc:docMk/>
            <pc:sldMk cId="1757993181" sldId="2147470558"/>
            <ac:picMk id="48" creationId="{D2D54C26-9A28-7D25-AED8-A48C66F5752D}"/>
          </ac:picMkLst>
        </pc:picChg>
        <pc:picChg chg="topLvl">
          <ac:chgData name="Roddy, Beth" userId="S::t881886w@tdsynnex.com::dfbf8cfd-2a43-4205-9c79-26c05b93ce80" providerId="AD" clId="Web-{6DC3C91D-8509-AB88-D633-CBD0457722D6}" dt="2023-08-22T19:31:03.275" v="1019"/>
          <ac:picMkLst>
            <pc:docMk/>
            <pc:sldMk cId="1757993181" sldId="2147470558"/>
            <ac:picMk id="50" creationId="{CAF936AD-89A7-9B0D-AD1F-990B08401F8E}"/>
          </ac:picMkLst>
        </pc:picChg>
      </pc:sldChg>
      <pc:sldChg chg="addSp delSp modSp modNotes">
        <pc:chgData name="Roddy, Beth" userId="S::t881886w@tdsynnex.com::dfbf8cfd-2a43-4205-9c79-26c05b93ce80" providerId="AD" clId="Web-{6DC3C91D-8509-AB88-D633-CBD0457722D6}" dt="2023-08-22T16:54:58.011" v="709" actId="1076"/>
        <pc:sldMkLst>
          <pc:docMk/>
          <pc:sldMk cId="586038076" sldId="2147474285"/>
        </pc:sldMkLst>
        <pc:spChg chg="mod">
          <ac:chgData name="Roddy, Beth" userId="S::t881886w@tdsynnex.com::dfbf8cfd-2a43-4205-9c79-26c05b93ce80" providerId="AD" clId="Web-{6DC3C91D-8509-AB88-D633-CBD0457722D6}" dt="2023-08-22T15:23:01.598" v="29" actId="20577"/>
          <ac:spMkLst>
            <pc:docMk/>
            <pc:sldMk cId="586038076" sldId="2147474285"/>
            <ac:spMk id="2" creationId="{D4A8C9AD-AFA0-3CA4-C79F-BCA1540999E6}"/>
          </ac:spMkLst>
        </pc:spChg>
        <pc:spChg chg="mod">
          <ac:chgData name="Roddy, Beth" userId="S::t881886w@tdsynnex.com::dfbf8cfd-2a43-4205-9c79-26c05b93ce80" providerId="AD" clId="Web-{6DC3C91D-8509-AB88-D633-CBD0457722D6}" dt="2023-08-22T16:53:16.054" v="680" actId="20577"/>
          <ac:spMkLst>
            <pc:docMk/>
            <pc:sldMk cId="586038076" sldId="2147474285"/>
            <ac:spMk id="3" creationId="{238B5574-303F-8CC9-C476-91B2C14D4D2D}"/>
          </ac:spMkLst>
        </pc:spChg>
        <pc:spChg chg="add mod">
          <ac:chgData name="Roddy, Beth" userId="S::t881886w@tdsynnex.com::dfbf8cfd-2a43-4205-9c79-26c05b93ce80" providerId="AD" clId="Web-{6DC3C91D-8509-AB88-D633-CBD0457722D6}" dt="2023-08-22T15:55:15.200" v="520" actId="1076"/>
          <ac:spMkLst>
            <pc:docMk/>
            <pc:sldMk cId="586038076" sldId="2147474285"/>
            <ac:spMk id="4" creationId="{9BCF4341-373E-4582-8F0B-083F7E1BF49A}"/>
          </ac:spMkLst>
        </pc:spChg>
        <pc:spChg chg="add mod">
          <ac:chgData name="Roddy, Beth" userId="S::t881886w@tdsynnex.com::dfbf8cfd-2a43-4205-9c79-26c05b93ce80" providerId="AD" clId="Web-{6DC3C91D-8509-AB88-D633-CBD0457722D6}" dt="2023-08-22T15:56:16.030" v="532" actId="1076"/>
          <ac:spMkLst>
            <pc:docMk/>
            <pc:sldMk cId="586038076" sldId="2147474285"/>
            <ac:spMk id="7" creationId="{FB72C63D-B3D5-730C-4486-6393C52DC760}"/>
          </ac:spMkLst>
        </pc:spChg>
        <pc:spChg chg="mod">
          <ac:chgData name="Roddy, Beth" userId="S::t881886w@tdsynnex.com::dfbf8cfd-2a43-4205-9c79-26c05b93ce80" providerId="AD" clId="Web-{6DC3C91D-8509-AB88-D633-CBD0457722D6}" dt="2023-08-22T15:55:34.717" v="523" actId="1076"/>
          <ac:spMkLst>
            <pc:docMk/>
            <pc:sldMk cId="586038076" sldId="2147474285"/>
            <ac:spMk id="8" creationId="{7DF33576-5C75-343D-B0AA-976524CD926D}"/>
          </ac:spMkLst>
        </pc:spChg>
        <pc:spChg chg="mod">
          <ac:chgData name="Roddy, Beth" userId="S::t881886w@tdsynnex.com::dfbf8cfd-2a43-4205-9c79-26c05b93ce80" providerId="AD" clId="Web-{6DC3C91D-8509-AB88-D633-CBD0457722D6}" dt="2023-08-22T15:28:36.639" v="63" actId="1076"/>
          <ac:spMkLst>
            <pc:docMk/>
            <pc:sldMk cId="586038076" sldId="2147474285"/>
            <ac:spMk id="9" creationId="{ADC7AC8A-5619-2FFC-37C2-C00E9BB8CAAB}"/>
          </ac:spMkLst>
        </pc:spChg>
        <pc:spChg chg="add del mod">
          <ac:chgData name="Roddy, Beth" userId="S::t881886w@tdsynnex.com::dfbf8cfd-2a43-4205-9c79-26c05b93ce80" providerId="AD" clId="Web-{6DC3C91D-8509-AB88-D633-CBD0457722D6}" dt="2023-08-22T15:26:55.152" v="43"/>
          <ac:spMkLst>
            <pc:docMk/>
            <pc:sldMk cId="586038076" sldId="2147474285"/>
            <ac:spMk id="10" creationId="{6A3BFA89-E973-F5A5-C414-20D49B47330B}"/>
          </ac:spMkLst>
        </pc:spChg>
        <pc:spChg chg="add del mod">
          <ac:chgData name="Roddy, Beth" userId="S::t881886w@tdsynnex.com::dfbf8cfd-2a43-4205-9c79-26c05b93ce80" providerId="AD" clId="Web-{6DC3C91D-8509-AB88-D633-CBD0457722D6}" dt="2023-08-22T15:28:10.919" v="59"/>
          <ac:spMkLst>
            <pc:docMk/>
            <pc:sldMk cId="586038076" sldId="2147474285"/>
            <ac:spMk id="12" creationId="{7924CF27-405F-BFE4-8F7B-9D92A6AFAE59}"/>
          </ac:spMkLst>
        </pc:spChg>
        <pc:spChg chg="add mod">
          <ac:chgData name="Roddy, Beth" userId="S::t881886w@tdsynnex.com::dfbf8cfd-2a43-4205-9c79-26c05b93ce80" providerId="AD" clId="Web-{6DC3C91D-8509-AB88-D633-CBD0457722D6}" dt="2023-08-22T16:54:17.713" v="693" actId="20577"/>
          <ac:spMkLst>
            <pc:docMk/>
            <pc:sldMk cId="586038076" sldId="2147474285"/>
            <ac:spMk id="12" creationId="{F6F18E87-F6D7-8E73-ACC4-A463C07C6257}"/>
          </ac:spMkLst>
        </pc:spChg>
        <pc:spChg chg="add del mod">
          <ac:chgData name="Roddy, Beth" userId="S::t881886w@tdsynnex.com::dfbf8cfd-2a43-4205-9c79-26c05b93ce80" providerId="AD" clId="Web-{6DC3C91D-8509-AB88-D633-CBD0457722D6}" dt="2023-08-22T15:50:50.552" v="472"/>
          <ac:spMkLst>
            <pc:docMk/>
            <pc:sldMk cId="586038076" sldId="2147474285"/>
            <ac:spMk id="25" creationId="{FE105E92-F4B9-8944-39E7-17BA84FBE3B6}"/>
          </ac:spMkLst>
        </pc:spChg>
        <pc:spChg chg="add mod">
          <ac:chgData name="Roddy, Beth" userId="S::t881886w@tdsynnex.com::dfbf8cfd-2a43-4205-9c79-26c05b93ce80" providerId="AD" clId="Web-{6DC3C91D-8509-AB88-D633-CBD0457722D6}" dt="2023-08-22T16:54:58.011" v="709" actId="1076"/>
          <ac:spMkLst>
            <pc:docMk/>
            <pc:sldMk cId="586038076" sldId="2147474285"/>
            <ac:spMk id="26" creationId="{9720A8DE-10AD-916C-9E29-63A48D90DCC4}"/>
          </ac:spMkLst>
        </pc:spChg>
        <pc:spChg chg="mod">
          <ac:chgData name="Roddy, Beth" userId="S::t881886w@tdsynnex.com::dfbf8cfd-2a43-4205-9c79-26c05b93ce80" providerId="AD" clId="Web-{6DC3C91D-8509-AB88-D633-CBD0457722D6}" dt="2023-08-22T15:54:00.604" v="506" actId="1076"/>
          <ac:spMkLst>
            <pc:docMk/>
            <pc:sldMk cId="586038076" sldId="2147474285"/>
            <ac:spMk id="41" creationId="{54C6D717-0488-F099-1FC7-08246E815EA7}"/>
          </ac:spMkLst>
        </pc:spChg>
        <pc:spChg chg="mod">
          <ac:chgData name="Roddy, Beth" userId="S::t881886w@tdsynnex.com::dfbf8cfd-2a43-4205-9c79-26c05b93ce80" providerId="AD" clId="Web-{6DC3C91D-8509-AB88-D633-CBD0457722D6}" dt="2023-08-22T15:54:29.028" v="510" actId="1076"/>
          <ac:spMkLst>
            <pc:docMk/>
            <pc:sldMk cId="586038076" sldId="2147474285"/>
            <ac:spMk id="42" creationId="{312903D7-118F-1646-8145-51946E5D73A4}"/>
          </ac:spMkLst>
        </pc:spChg>
        <pc:spChg chg="mod">
          <ac:chgData name="Roddy, Beth" userId="S::t881886w@tdsynnex.com::dfbf8cfd-2a43-4205-9c79-26c05b93ce80" providerId="AD" clId="Web-{6DC3C91D-8509-AB88-D633-CBD0457722D6}" dt="2023-08-22T15:56:31.390" v="534" actId="1076"/>
          <ac:spMkLst>
            <pc:docMk/>
            <pc:sldMk cId="586038076" sldId="2147474285"/>
            <ac:spMk id="46" creationId="{A7AE3AE8-A72E-72AD-3A4D-B66A7CA0F0F6}"/>
          </ac:spMkLst>
        </pc:spChg>
        <pc:spChg chg="mod">
          <ac:chgData name="Roddy, Beth" userId="S::t881886w@tdsynnex.com::dfbf8cfd-2a43-4205-9c79-26c05b93ce80" providerId="AD" clId="Web-{6DC3C91D-8509-AB88-D633-CBD0457722D6}" dt="2023-08-22T15:55:54.218" v="527" actId="1076"/>
          <ac:spMkLst>
            <pc:docMk/>
            <pc:sldMk cId="586038076" sldId="2147474285"/>
            <ac:spMk id="48" creationId="{6CCDCBFC-27F9-44A6-937B-3D278C11F5BC}"/>
          </ac:spMkLst>
        </pc:spChg>
        <pc:spChg chg="mod">
          <ac:chgData name="Roddy, Beth" userId="S::t881886w@tdsynnex.com::dfbf8cfd-2a43-4205-9c79-26c05b93ce80" providerId="AD" clId="Web-{6DC3C91D-8509-AB88-D633-CBD0457722D6}" dt="2023-08-22T15:55:54.264" v="528" actId="1076"/>
          <ac:spMkLst>
            <pc:docMk/>
            <pc:sldMk cId="586038076" sldId="2147474285"/>
            <ac:spMk id="49" creationId="{AA6590C8-E22C-CEF6-BFD7-0167159480E3}"/>
          </ac:spMkLst>
        </pc:spChg>
        <pc:spChg chg="mod">
          <ac:chgData name="Roddy, Beth" userId="S::t881886w@tdsynnex.com::dfbf8cfd-2a43-4205-9c79-26c05b93ce80" providerId="AD" clId="Web-{6DC3C91D-8509-AB88-D633-CBD0457722D6}" dt="2023-08-22T15:55:26.044" v="521" actId="1076"/>
          <ac:spMkLst>
            <pc:docMk/>
            <pc:sldMk cId="586038076" sldId="2147474285"/>
            <ac:spMk id="59" creationId="{8477C8A1-ADD7-EF12-EB99-87FC08CBA183}"/>
          </ac:spMkLst>
        </pc:spChg>
        <pc:spChg chg="mod">
          <ac:chgData name="Roddy, Beth" userId="S::t881886w@tdsynnex.com::dfbf8cfd-2a43-4205-9c79-26c05b93ce80" providerId="AD" clId="Web-{6DC3C91D-8509-AB88-D633-CBD0457722D6}" dt="2023-08-22T15:28:47.592" v="65" actId="1076"/>
          <ac:spMkLst>
            <pc:docMk/>
            <pc:sldMk cId="586038076" sldId="2147474285"/>
            <ac:spMk id="60" creationId="{54567AC3-46FB-0B8C-BF6D-A1B141A857E9}"/>
          </ac:spMkLst>
        </pc:spChg>
        <pc:spChg chg="mod">
          <ac:chgData name="Roddy, Beth" userId="S::t881886w@tdsynnex.com::dfbf8cfd-2a43-4205-9c79-26c05b93ce80" providerId="AD" clId="Web-{6DC3C91D-8509-AB88-D633-CBD0457722D6}" dt="2023-08-22T15:56:24.937" v="533" actId="1076"/>
          <ac:spMkLst>
            <pc:docMk/>
            <pc:sldMk cId="586038076" sldId="2147474285"/>
            <ac:spMk id="62" creationId="{CC8E27A3-B4F3-08CB-24AE-0A32C6458CD9}"/>
          </ac:spMkLst>
        </pc:spChg>
        <pc:grpChg chg="add mod">
          <ac:chgData name="Roddy, Beth" userId="S::t881886w@tdsynnex.com::dfbf8cfd-2a43-4205-9c79-26c05b93ce80" providerId="AD" clId="Web-{6DC3C91D-8509-AB88-D633-CBD0457722D6}" dt="2023-08-22T16:38:46.004" v="601" actId="1076"/>
          <ac:grpSpMkLst>
            <pc:docMk/>
            <pc:sldMk cId="586038076" sldId="2147474285"/>
            <ac:grpSpMk id="22" creationId="{E0D77070-92A3-4C39-5D15-36BF84382895}"/>
          </ac:grpSpMkLst>
        </pc:grpChg>
        <pc:grpChg chg="mod">
          <ac:chgData name="Roddy, Beth" userId="S::t881886w@tdsynnex.com::dfbf8cfd-2a43-4205-9c79-26c05b93ce80" providerId="AD" clId="Web-{6DC3C91D-8509-AB88-D633-CBD0457722D6}" dt="2023-08-22T15:54:12.136" v="508" actId="1076"/>
          <ac:grpSpMkLst>
            <pc:docMk/>
            <pc:sldMk cId="586038076" sldId="2147474285"/>
            <ac:grpSpMk id="37" creationId="{270CE413-A807-599C-C580-74CE361B7106}"/>
          </ac:grpSpMkLst>
        </pc:grpChg>
        <pc:grpChg chg="mod">
          <ac:chgData name="Roddy, Beth" userId="S::t881886w@tdsynnex.com::dfbf8cfd-2a43-4205-9c79-26c05b93ce80" providerId="AD" clId="Web-{6DC3C91D-8509-AB88-D633-CBD0457722D6}" dt="2023-08-22T15:28:36.623" v="62" actId="1076"/>
          <ac:grpSpMkLst>
            <pc:docMk/>
            <pc:sldMk cId="586038076" sldId="2147474285"/>
            <ac:grpSpMk id="50" creationId="{82B27A0E-B861-EEBE-5063-B5A3221E56BF}"/>
          </ac:grpSpMkLst>
        </pc:grpChg>
        <pc:picChg chg="mod">
          <ac:chgData name="Roddy, Beth" userId="S::t881886w@tdsynnex.com::dfbf8cfd-2a43-4205-9c79-26c05b93ce80" providerId="AD" clId="Web-{6DC3C91D-8509-AB88-D633-CBD0457722D6}" dt="2023-08-22T15:54:36.715" v="512" actId="1076"/>
          <ac:picMkLst>
            <pc:docMk/>
            <pc:sldMk cId="586038076" sldId="2147474285"/>
            <ac:picMk id="39" creationId="{6AEF399B-164A-A90A-DE78-47DEDE393B76}"/>
          </ac:picMkLst>
        </pc:picChg>
        <pc:picChg chg="mod">
          <ac:chgData name="Roddy, Beth" userId="S::t881886w@tdsynnex.com::dfbf8cfd-2a43-4205-9c79-26c05b93ce80" providerId="AD" clId="Web-{6DC3C91D-8509-AB88-D633-CBD0457722D6}" dt="2023-08-22T15:55:54.311" v="529" actId="1076"/>
          <ac:picMkLst>
            <pc:docMk/>
            <pc:sldMk cId="586038076" sldId="2147474285"/>
            <ac:picMk id="43" creationId="{FD0E3FE9-B9DD-D6C7-46BB-312CBAF97A78}"/>
          </ac:picMkLst>
        </pc:picChg>
        <pc:cxnChg chg="add mod">
          <ac:chgData name="Roddy, Beth" userId="S::t881886w@tdsynnex.com::dfbf8cfd-2a43-4205-9c79-26c05b93ce80" providerId="AD" clId="Web-{6DC3C91D-8509-AB88-D633-CBD0457722D6}" dt="2023-08-22T16:38:50.629" v="602" actId="1076"/>
          <ac:cxnSpMkLst>
            <pc:docMk/>
            <pc:sldMk cId="586038076" sldId="2147474285"/>
            <ac:cxnSpMk id="24" creationId="{ADD14CFC-F694-57A6-8E41-F5F424A2A8D4}"/>
          </ac:cxnSpMkLst>
        </pc:cxnChg>
      </pc:sldChg>
      <pc:sldChg chg="addSp delSp">
        <pc:chgData name="Roddy, Beth" userId="S::t881886w@tdsynnex.com::dfbf8cfd-2a43-4205-9c79-26c05b93ce80" providerId="AD" clId="Web-{6DC3C91D-8509-AB88-D633-CBD0457722D6}" dt="2023-08-22T16:53:36.430" v="682"/>
        <pc:sldMkLst>
          <pc:docMk/>
          <pc:sldMk cId="2666559460" sldId="2147474404"/>
        </pc:sldMkLst>
        <pc:spChg chg="add del">
          <ac:chgData name="Roddy, Beth" userId="S::t881886w@tdsynnex.com::dfbf8cfd-2a43-4205-9c79-26c05b93ce80" providerId="AD" clId="Web-{6DC3C91D-8509-AB88-D633-CBD0457722D6}" dt="2023-08-22T15:39:01.797" v="238"/>
          <ac:spMkLst>
            <pc:docMk/>
            <pc:sldMk cId="2666559460" sldId="2147474404"/>
            <ac:spMk id="4" creationId="{9783395F-BDEC-7786-29C7-68169B61352A}"/>
          </ac:spMkLst>
        </pc:spChg>
        <pc:spChg chg="add del">
          <ac:chgData name="Roddy, Beth" userId="S::t881886w@tdsynnex.com::dfbf8cfd-2a43-4205-9c79-26c05b93ce80" providerId="AD" clId="Web-{6DC3C91D-8509-AB88-D633-CBD0457722D6}" dt="2023-08-22T16:53:36.430" v="682"/>
          <ac:spMkLst>
            <pc:docMk/>
            <pc:sldMk cId="2666559460" sldId="2147474404"/>
            <ac:spMk id="5" creationId="{F414A25A-58FD-E42B-F266-ABD5BDA55F2C}"/>
          </ac:spMkLst>
        </pc:spChg>
      </pc:sldChg>
      <pc:sldChg chg="del">
        <pc:chgData name="Roddy, Beth" userId="S::t881886w@tdsynnex.com::dfbf8cfd-2a43-4205-9c79-26c05b93ce80" providerId="AD" clId="Web-{6DC3C91D-8509-AB88-D633-CBD0457722D6}" dt="2023-08-22T17:56:04.457" v="967"/>
        <pc:sldMkLst>
          <pc:docMk/>
          <pc:sldMk cId="2712391439" sldId="2147474405"/>
        </pc:sldMkLst>
      </pc:sldChg>
      <pc:sldChg chg="delSp">
        <pc:chgData name="Roddy, Beth" userId="S::t881886w@tdsynnex.com::dfbf8cfd-2a43-4205-9c79-26c05b93ce80" providerId="AD" clId="Web-{6DC3C91D-8509-AB88-D633-CBD0457722D6}" dt="2023-08-22T17:56:11.395" v="968"/>
        <pc:sldMkLst>
          <pc:docMk/>
          <pc:sldMk cId="222549039" sldId="2147474406"/>
        </pc:sldMkLst>
        <pc:spChg chg="del">
          <ac:chgData name="Roddy, Beth" userId="S::t881886w@tdsynnex.com::dfbf8cfd-2a43-4205-9c79-26c05b93ce80" providerId="AD" clId="Web-{6DC3C91D-8509-AB88-D633-CBD0457722D6}" dt="2023-08-22T17:56:11.395" v="968"/>
          <ac:spMkLst>
            <pc:docMk/>
            <pc:sldMk cId="222549039" sldId="2147474406"/>
            <ac:spMk id="24" creationId="{1749C125-03F4-576A-21E9-421A79A253FA}"/>
          </ac:spMkLst>
        </pc:spChg>
      </pc:sldChg>
      <pc:sldChg chg="addSp delSp modSp modNotes">
        <pc:chgData name="Roddy, Beth" userId="S::t881886w@tdsynnex.com::dfbf8cfd-2a43-4205-9c79-26c05b93ce80" providerId="AD" clId="Web-{6DC3C91D-8509-AB88-D633-CBD0457722D6}" dt="2023-08-22T16:52:59.616" v="673"/>
        <pc:sldMkLst>
          <pc:docMk/>
          <pc:sldMk cId="1173775920" sldId="2147474411"/>
        </pc:sldMkLst>
        <pc:spChg chg="add del mod">
          <ac:chgData name="Roddy, Beth" userId="S::t881886w@tdsynnex.com::dfbf8cfd-2a43-4205-9c79-26c05b93ce80" providerId="AD" clId="Web-{6DC3C91D-8509-AB88-D633-CBD0457722D6}" dt="2023-08-22T15:45:40.449" v="397"/>
          <ac:spMkLst>
            <pc:docMk/>
            <pc:sldMk cId="1173775920" sldId="2147474411"/>
            <ac:spMk id="5" creationId="{1B7844BD-78D3-6EA1-AFF4-1E3AEE0017B0}"/>
          </ac:spMkLst>
        </pc:spChg>
        <pc:spChg chg="add del mod">
          <ac:chgData name="Roddy, Beth" userId="S::t881886w@tdsynnex.com::dfbf8cfd-2a43-4205-9c79-26c05b93ce80" providerId="AD" clId="Web-{6DC3C91D-8509-AB88-D633-CBD0457722D6}" dt="2023-08-22T15:45:42.293" v="398"/>
          <ac:spMkLst>
            <pc:docMk/>
            <pc:sldMk cId="1173775920" sldId="2147474411"/>
            <ac:spMk id="6" creationId="{8D639E4D-EEBF-0165-64E2-1D3E50891939}"/>
          </ac:spMkLst>
        </pc:spChg>
        <pc:spChg chg="mod">
          <ac:chgData name="Roddy, Beth" userId="S::t881886w@tdsynnex.com::dfbf8cfd-2a43-4205-9c79-26c05b93ce80" providerId="AD" clId="Web-{6DC3C91D-8509-AB88-D633-CBD0457722D6}" dt="2023-08-22T16:43:39.062" v="659" actId="20577"/>
          <ac:spMkLst>
            <pc:docMk/>
            <pc:sldMk cId="1173775920" sldId="2147474411"/>
            <ac:spMk id="33" creationId="{4BFC472D-AC3D-B665-15A6-FB3FAAA04307}"/>
          </ac:spMkLst>
        </pc:spChg>
      </pc:sldChg>
      <pc:sldChg chg="addSp delSp modSp">
        <pc:chgData name="Roddy, Beth" userId="S::t881886w@tdsynnex.com::dfbf8cfd-2a43-4205-9c79-26c05b93ce80" providerId="AD" clId="Web-{6DC3C91D-8509-AB88-D633-CBD0457722D6}" dt="2023-08-22T17:57:44.866" v="972" actId="1076"/>
        <pc:sldMkLst>
          <pc:docMk/>
          <pc:sldMk cId="2508527668" sldId="2147474415"/>
        </pc:sldMkLst>
        <pc:spChg chg="add del mod">
          <ac:chgData name="Roddy, Beth" userId="S::t881886w@tdsynnex.com::dfbf8cfd-2a43-4205-9c79-26c05b93ce80" providerId="AD" clId="Web-{6DC3C91D-8509-AB88-D633-CBD0457722D6}" dt="2023-08-22T17:49:59.400" v="826"/>
          <ac:spMkLst>
            <pc:docMk/>
            <pc:sldMk cId="2508527668" sldId="2147474415"/>
            <ac:spMk id="2" creationId="{9873BCD0-22A6-2864-DD5E-EF79CD7EC79D}"/>
          </ac:spMkLst>
        </pc:spChg>
        <pc:spChg chg="add del mod">
          <ac:chgData name="Roddy, Beth" userId="S::t881886w@tdsynnex.com::dfbf8cfd-2a43-4205-9c79-26c05b93ce80" providerId="AD" clId="Web-{6DC3C91D-8509-AB88-D633-CBD0457722D6}" dt="2023-08-22T15:41:33.458" v="331"/>
          <ac:spMkLst>
            <pc:docMk/>
            <pc:sldMk cId="2508527668" sldId="2147474415"/>
            <ac:spMk id="3" creationId="{7FAC5FF4-6740-F855-FA04-1E4E0635F4DF}"/>
          </ac:spMkLst>
        </pc:spChg>
        <pc:spChg chg="add del mod">
          <ac:chgData name="Roddy, Beth" userId="S::t881886w@tdsynnex.com::dfbf8cfd-2a43-4205-9c79-26c05b93ce80" providerId="AD" clId="Web-{6DC3C91D-8509-AB88-D633-CBD0457722D6}" dt="2023-08-22T15:39:18.267" v="242"/>
          <ac:spMkLst>
            <pc:docMk/>
            <pc:sldMk cId="2508527668" sldId="2147474415"/>
            <ac:spMk id="5" creationId="{2C53E8C2-A427-A054-9139-370732764014}"/>
          </ac:spMkLst>
        </pc:spChg>
        <pc:spChg chg="mod">
          <ac:chgData name="Roddy, Beth" userId="S::t881886w@tdsynnex.com::dfbf8cfd-2a43-4205-9c79-26c05b93ce80" providerId="AD" clId="Web-{6DC3C91D-8509-AB88-D633-CBD0457722D6}" dt="2023-08-22T17:49:47.259" v="825" actId="20577"/>
          <ac:spMkLst>
            <pc:docMk/>
            <pc:sldMk cId="2508527668" sldId="2147474415"/>
            <ac:spMk id="7" creationId="{ECA19339-75EA-A043-0990-85616B128450}"/>
          </ac:spMkLst>
        </pc:spChg>
        <pc:spChg chg="add mod">
          <ac:chgData name="Roddy, Beth" userId="S::t881886w@tdsynnex.com::dfbf8cfd-2a43-4205-9c79-26c05b93ce80" providerId="AD" clId="Web-{6DC3C91D-8509-AB88-D633-CBD0457722D6}" dt="2023-08-22T17:57:44.866" v="972" actId="1076"/>
          <ac:spMkLst>
            <pc:docMk/>
            <pc:sldMk cId="2508527668" sldId="2147474415"/>
            <ac:spMk id="9" creationId="{38A5D2EF-6743-9E85-50D1-3A9B0FBC0359}"/>
          </ac:spMkLst>
        </pc:spChg>
        <pc:picChg chg="mod">
          <ac:chgData name="Roddy, Beth" userId="S::t881886w@tdsynnex.com::dfbf8cfd-2a43-4205-9c79-26c05b93ce80" providerId="AD" clId="Web-{6DC3C91D-8509-AB88-D633-CBD0457722D6}" dt="2023-08-22T16:37:35.579" v="588" actId="1076"/>
          <ac:picMkLst>
            <pc:docMk/>
            <pc:sldMk cId="2508527668" sldId="2147474415"/>
            <ac:picMk id="6" creationId="{F247DD42-92DB-E771-0559-93D1B732E475}"/>
          </ac:picMkLst>
        </pc:picChg>
      </pc:sldChg>
      <pc:sldChg chg="addSp modSp">
        <pc:chgData name="Roddy, Beth" userId="S::t881886w@tdsynnex.com::dfbf8cfd-2a43-4205-9c79-26c05b93ce80" providerId="AD" clId="Web-{6DC3C91D-8509-AB88-D633-CBD0457722D6}" dt="2023-08-22T17:55:41.785" v="966" actId="1076"/>
        <pc:sldMkLst>
          <pc:docMk/>
          <pc:sldMk cId="1174673813" sldId="2147474419"/>
        </pc:sldMkLst>
        <pc:spChg chg="add mod">
          <ac:chgData name="Roddy, Beth" userId="S::t881886w@tdsynnex.com::dfbf8cfd-2a43-4205-9c79-26c05b93ce80" providerId="AD" clId="Web-{6DC3C91D-8509-AB88-D633-CBD0457722D6}" dt="2023-08-22T17:55:41.785" v="966" actId="1076"/>
          <ac:spMkLst>
            <pc:docMk/>
            <pc:sldMk cId="1174673813" sldId="2147474419"/>
            <ac:spMk id="2" creationId="{389E52D8-2B49-54AF-4176-2A6D5D1C217A}"/>
          </ac:spMkLst>
        </pc:spChg>
        <pc:spChg chg="mod">
          <ac:chgData name="Roddy, Beth" userId="S::t881886w@tdsynnex.com::dfbf8cfd-2a43-4205-9c79-26c05b93ce80" providerId="AD" clId="Web-{6DC3C91D-8509-AB88-D633-CBD0457722D6}" dt="2023-08-22T17:51:17.042" v="880" actId="1076"/>
          <ac:spMkLst>
            <pc:docMk/>
            <pc:sldMk cId="1174673813" sldId="2147474419"/>
            <ac:spMk id="10" creationId="{9C14DABD-D8B9-4B58-4C7B-92D2EE6B277E}"/>
          </ac:spMkLst>
        </pc:spChg>
      </pc:sldChg>
    </pc:docChg>
  </pc:docChgLst>
  <pc:docChgLst>
    <pc:chgData name="Roddy, Beth" userId="S::t881886w@tdsynnex.com::dfbf8cfd-2a43-4205-9c79-26c05b93ce80" providerId="AD" clId="Web-{3124A88C-9463-507D-7F02-1485AF6D3EF6}"/>
    <pc:docChg chg="modSld sldOrd">
      <pc:chgData name="Roddy, Beth" userId="S::t881886w@tdsynnex.com::dfbf8cfd-2a43-4205-9c79-26c05b93ce80" providerId="AD" clId="Web-{3124A88C-9463-507D-7F02-1485AF6D3EF6}" dt="2023-06-06T17:46:58.709" v="111"/>
      <pc:docMkLst>
        <pc:docMk/>
      </pc:docMkLst>
      <pc:sldChg chg="modNotes">
        <pc:chgData name="Roddy, Beth" userId="S::t881886w@tdsynnex.com::dfbf8cfd-2a43-4205-9c79-26c05b93ce80" providerId="AD" clId="Web-{3124A88C-9463-507D-7F02-1485AF6D3EF6}" dt="2023-06-06T15:08:53.921" v="95"/>
        <pc:sldMkLst>
          <pc:docMk/>
          <pc:sldMk cId="2693977334" sldId="292"/>
        </pc:sldMkLst>
      </pc:sldChg>
      <pc:sldChg chg="modNotes">
        <pc:chgData name="Roddy, Beth" userId="S::t881886w@tdsynnex.com::dfbf8cfd-2a43-4205-9c79-26c05b93ce80" providerId="AD" clId="Web-{3124A88C-9463-507D-7F02-1485AF6D3EF6}" dt="2023-06-06T14:57:27.970" v="33"/>
        <pc:sldMkLst>
          <pc:docMk/>
          <pc:sldMk cId="1757993181" sldId="2147470558"/>
        </pc:sldMkLst>
      </pc:sldChg>
      <pc:sldChg chg="modNotes">
        <pc:chgData name="Roddy, Beth" userId="S::t881886w@tdsynnex.com::dfbf8cfd-2a43-4205-9c79-26c05b93ce80" providerId="AD" clId="Web-{3124A88C-9463-507D-7F02-1485AF6D3EF6}" dt="2023-06-06T15:00:45.708" v="53"/>
        <pc:sldMkLst>
          <pc:docMk/>
          <pc:sldMk cId="3511202670" sldId="2147470559"/>
        </pc:sldMkLst>
      </pc:sldChg>
      <pc:sldChg chg="modSp modNotes">
        <pc:chgData name="Roddy, Beth" userId="S::t881886w@tdsynnex.com::dfbf8cfd-2a43-4205-9c79-26c05b93ce80" providerId="AD" clId="Web-{3124A88C-9463-507D-7F02-1485AF6D3EF6}" dt="2023-06-06T15:10:52.751" v="106" actId="20577"/>
        <pc:sldMkLst>
          <pc:docMk/>
          <pc:sldMk cId="586038076" sldId="2147474285"/>
        </pc:sldMkLst>
        <pc:spChg chg="mod">
          <ac:chgData name="Roddy, Beth" userId="S::t881886w@tdsynnex.com::dfbf8cfd-2a43-4205-9c79-26c05b93ce80" providerId="AD" clId="Web-{3124A88C-9463-507D-7F02-1485AF6D3EF6}" dt="2023-06-06T15:10:52.751" v="106" actId="20577"/>
          <ac:spMkLst>
            <pc:docMk/>
            <pc:sldMk cId="586038076" sldId="2147474285"/>
            <ac:spMk id="2" creationId="{D4A8C9AD-AFA0-3CA4-C79F-BCA1540999E6}"/>
          </ac:spMkLst>
        </pc:spChg>
      </pc:sldChg>
      <pc:sldChg chg="modSp modNotes">
        <pc:chgData name="Roddy, Beth" userId="S::t881886w@tdsynnex.com::dfbf8cfd-2a43-4205-9c79-26c05b93ce80" providerId="AD" clId="Web-{3124A88C-9463-507D-7F02-1485AF6D3EF6}" dt="2023-06-06T17:46:58.709" v="111"/>
        <pc:sldMkLst>
          <pc:docMk/>
          <pc:sldMk cId="1445312355" sldId="2147474401"/>
        </pc:sldMkLst>
        <pc:spChg chg="mod">
          <ac:chgData name="Roddy, Beth" userId="S::t881886w@tdsynnex.com::dfbf8cfd-2a43-4205-9c79-26c05b93ce80" providerId="AD" clId="Web-{3124A88C-9463-507D-7F02-1485AF6D3EF6}" dt="2023-06-06T14:58:29.143" v="41" actId="20577"/>
          <ac:spMkLst>
            <pc:docMk/>
            <pc:sldMk cId="1445312355" sldId="2147474401"/>
            <ac:spMk id="4" creationId="{D5194CD7-DB17-BF93-A247-692BC01694B0}"/>
          </ac:spMkLst>
        </pc:spChg>
      </pc:sldChg>
      <pc:sldChg chg="modNotes">
        <pc:chgData name="Roddy, Beth" userId="S::t881886w@tdsynnex.com::dfbf8cfd-2a43-4205-9c79-26c05b93ce80" providerId="AD" clId="Web-{3124A88C-9463-507D-7F02-1485AF6D3EF6}" dt="2023-06-06T15:03:02.351" v="66"/>
        <pc:sldMkLst>
          <pc:docMk/>
          <pc:sldMk cId="3030634834" sldId="2147474402"/>
        </pc:sldMkLst>
      </pc:sldChg>
      <pc:sldChg chg="modNotes">
        <pc:chgData name="Roddy, Beth" userId="S::t881886w@tdsynnex.com::dfbf8cfd-2a43-4205-9c79-26c05b93ce80" providerId="AD" clId="Web-{3124A88C-9463-507D-7F02-1485AF6D3EF6}" dt="2023-06-06T14:59:49.035" v="49"/>
        <pc:sldMkLst>
          <pc:docMk/>
          <pc:sldMk cId="2666559460" sldId="2147474404"/>
        </pc:sldMkLst>
      </pc:sldChg>
      <pc:sldChg chg="modSp">
        <pc:chgData name="Roddy, Beth" userId="S::t881886w@tdsynnex.com::dfbf8cfd-2a43-4205-9c79-26c05b93ce80" providerId="AD" clId="Web-{3124A88C-9463-507D-7F02-1485AF6D3EF6}" dt="2023-06-06T14:58:47.518" v="43" actId="20577"/>
        <pc:sldMkLst>
          <pc:docMk/>
          <pc:sldMk cId="2712391439" sldId="2147474405"/>
        </pc:sldMkLst>
        <pc:spChg chg="mod">
          <ac:chgData name="Roddy, Beth" userId="S::t881886w@tdsynnex.com::dfbf8cfd-2a43-4205-9c79-26c05b93ce80" providerId="AD" clId="Web-{3124A88C-9463-507D-7F02-1485AF6D3EF6}" dt="2023-06-06T14:58:47.518" v="43" actId="20577"/>
          <ac:spMkLst>
            <pc:docMk/>
            <pc:sldMk cId="2712391439" sldId="2147474405"/>
            <ac:spMk id="2" creationId="{5D23A9E8-1E12-FA4A-F2B7-809BAFD3F521}"/>
          </ac:spMkLst>
        </pc:spChg>
      </pc:sldChg>
      <pc:sldChg chg="modNotes">
        <pc:chgData name="Roddy, Beth" userId="S::t881886w@tdsynnex.com::dfbf8cfd-2a43-4205-9c79-26c05b93ce80" providerId="AD" clId="Web-{3124A88C-9463-507D-7F02-1485AF6D3EF6}" dt="2023-06-06T14:58:11.736" v="38"/>
        <pc:sldMkLst>
          <pc:docMk/>
          <pc:sldMk cId="222549039" sldId="2147474406"/>
        </pc:sldMkLst>
      </pc:sldChg>
      <pc:sldChg chg="modSp modNotes">
        <pc:chgData name="Roddy, Beth" userId="S::t881886w@tdsynnex.com::dfbf8cfd-2a43-4205-9c79-26c05b93ce80" providerId="AD" clId="Web-{3124A88C-9463-507D-7F02-1485AF6D3EF6}" dt="2023-06-06T15:09:46.312" v="102" actId="20577"/>
        <pc:sldMkLst>
          <pc:docMk/>
          <pc:sldMk cId="1173775920" sldId="2147474411"/>
        </pc:sldMkLst>
        <pc:spChg chg="mod">
          <ac:chgData name="Roddy, Beth" userId="S::t881886w@tdsynnex.com::dfbf8cfd-2a43-4205-9c79-26c05b93ce80" providerId="AD" clId="Web-{3124A88C-9463-507D-7F02-1485AF6D3EF6}" dt="2023-06-06T15:09:46.312" v="102" actId="20577"/>
          <ac:spMkLst>
            <pc:docMk/>
            <pc:sldMk cId="1173775920" sldId="2147474411"/>
            <ac:spMk id="2" creationId="{5D23A9E8-1E12-FA4A-F2B7-809BAFD3F521}"/>
          </ac:spMkLst>
        </pc:spChg>
      </pc:sldChg>
      <pc:sldChg chg="modSp">
        <pc:chgData name="Roddy, Beth" userId="S::t881886w@tdsynnex.com::dfbf8cfd-2a43-4205-9c79-26c05b93ce80" providerId="AD" clId="Web-{3124A88C-9463-507D-7F02-1485AF6D3EF6}" dt="2023-06-06T14:58:40.878" v="42" actId="20577"/>
        <pc:sldMkLst>
          <pc:docMk/>
          <pc:sldMk cId="614782410" sldId="2147474412"/>
        </pc:sldMkLst>
        <pc:spChg chg="mod">
          <ac:chgData name="Roddy, Beth" userId="S::t881886w@tdsynnex.com::dfbf8cfd-2a43-4205-9c79-26c05b93ce80" providerId="AD" clId="Web-{3124A88C-9463-507D-7F02-1485AF6D3EF6}" dt="2023-06-06T14:58:40.878" v="42" actId="20577"/>
          <ac:spMkLst>
            <pc:docMk/>
            <pc:sldMk cId="614782410" sldId="2147474412"/>
            <ac:spMk id="18" creationId="{82B7E0BF-63ED-5393-2F76-C8C404C4EE61}"/>
          </ac:spMkLst>
        </pc:spChg>
      </pc:sldChg>
      <pc:sldChg chg="modSp modNotes">
        <pc:chgData name="Roddy, Beth" userId="S::t881886w@tdsynnex.com::dfbf8cfd-2a43-4205-9c79-26c05b93ce80" providerId="AD" clId="Web-{3124A88C-9463-507D-7F02-1485AF6D3EF6}" dt="2023-06-06T15:05:46.480" v="88"/>
        <pc:sldMkLst>
          <pc:docMk/>
          <pc:sldMk cId="4259100978" sldId="2147474413"/>
        </pc:sldMkLst>
        <pc:spChg chg="mod">
          <ac:chgData name="Roddy, Beth" userId="S::t881886w@tdsynnex.com::dfbf8cfd-2a43-4205-9c79-26c05b93ce80" providerId="AD" clId="Web-{3124A88C-9463-507D-7F02-1485AF6D3EF6}" dt="2023-06-06T15:04:38.963" v="81" actId="20577"/>
          <ac:spMkLst>
            <pc:docMk/>
            <pc:sldMk cId="4259100978" sldId="2147474413"/>
            <ac:spMk id="4" creationId="{D5194CD7-DB17-BF93-A247-692BC01694B0}"/>
          </ac:spMkLst>
        </pc:spChg>
      </pc:sldChg>
      <pc:sldChg chg="modNotes">
        <pc:chgData name="Roddy, Beth" userId="S::t881886w@tdsynnex.com::dfbf8cfd-2a43-4205-9c79-26c05b93ce80" providerId="AD" clId="Web-{3124A88C-9463-507D-7F02-1485AF6D3EF6}" dt="2023-06-06T15:06:59.903" v="92"/>
        <pc:sldMkLst>
          <pc:docMk/>
          <pc:sldMk cId="2191782097" sldId="2147474414"/>
        </pc:sldMkLst>
      </pc:sldChg>
      <pc:sldChg chg="modSp">
        <pc:chgData name="Roddy, Beth" userId="S::t881886w@tdsynnex.com::dfbf8cfd-2a43-4205-9c79-26c05b93ce80" providerId="AD" clId="Web-{3124A88C-9463-507D-7F02-1485AF6D3EF6}" dt="2023-06-06T14:59:52.317" v="50" actId="20577"/>
        <pc:sldMkLst>
          <pc:docMk/>
          <pc:sldMk cId="2508527668" sldId="2147474415"/>
        </pc:sldMkLst>
        <pc:spChg chg="mod">
          <ac:chgData name="Roddy, Beth" userId="S::t881886w@tdsynnex.com::dfbf8cfd-2a43-4205-9c79-26c05b93ce80" providerId="AD" clId="Web-{3124A88C-9463-507D-7F02-1485AF6D3EF6}" dt="2023-06-06T14:59:52.317" v="50" actId="20577"/>
          <ac:spMkLst>
            <pc:docMk/>
            <pc:sldMk cId="2508527668" sldId="2147474415"/>
            <ac:spMk id="7" creationId="{ECA19339-75EA-A043-0990-85616B128450}"/>
          </ac:spMkLst>
        </pc:spChg>
      </pc:sldChg>
      <pc:sldChg chg="modSp">
        <pc:chgData name="Roddy, Beth" userId="S::t881886w@tdsynnex.com::dfbf8cfd-2a43-4205-9c79-26c05b93ce80" providerId="AD" clId="Web-{3124A88C-9463-507D-7F02-1485AF6D3EF6}" dt="2023-06-06T15:05:07.260" v="82" actId="20577"/>
        <pc:sldMkLst>
          <pc:docMk/>
          <pc:sldMk cId="3301950335" sldId="2147474416"/>
        </pc:sldMkLst>
        <pc:spChg chg="mod">
          <ac:chgData name="Roddy, Beth" userId="S::t881886w@tdsynnex.com::dfbf8cfd-2a43-4205-9c79-26c05b93ce80" providerId="AD" clId="Web-{3124A88C-9463-507D-7F02-1485AF6D3EF6}" dt="2023-06-06T15:05:07.260" v="82" actId="20577"/>
          <ac:spMkLst>
            <pc:docMk/>
            <pc:sldMk cId="3301950335" sldId="2147474416"/>
            <ac:spMk id="12" creationId="{E6226601-49C6-8B88-AA49-DB3EB84F3862}"/>
          </ac:spMkLst>
        </pc:spChg>
      </pc:sldChg>
      <pc:sldChg chg="modSp">
        <pc:chgData name="Roddy, Beth" userId="S::t881886w@tdsynnex.com::dfbf8cfd-2a43-4205-9c79-26c05b93ce80" providerId="AD" clId="Web-{3124A88C-9463-507D-7F02-1485AF6D3EF6}" dt="2023-06-06T15:00:53.880" v="54" actId="20577"/>
        <pc:sldMkLst>
          <pc:docMk/>
          <pc:sldMk cId="2977020948" sldId="2147474417"/>
        </pc:sldMkLst>
        <pc:spChg chg="mod">
          <ac:chgData name="Roddy, Beth" userId="S::t881886w@tdsynnex.com::dfbf8cfd-2a43-4205-9c79-26c05b93ce80" providerId="AD" clId="Web-{3124A88C-9463-507D-7F02-1485AF6D3EF6}" dt="2023-06-06T15:00:53.880" v="54" actId="20577"/>
          <ac:spMkLst>
            <pc:docMk/>
            <pc:sldMk cId="2977020948" sldId="2147474417"/>
            <ac:spMk id="4" creationId="{D5194CD7-DB17-BF93-A247-692BC01694B0}"/>
          </ac:spMkLst>
        </pc:spChg>
      </pc:sldChg>
      <pc:sldChg chg="ord modNotes">
        <pc:chgData name="Roddy, Beth" userId="S::t881886w@tdsynnex.com::dfbf8cfd-2a43-4205-9c79-26c05b93ce80" providerId="AD" clId="Web-{3124A88C-9463-507D-7F02-1485AF6D3EF6}" dt="2023-06-06T15:06:55.215" v="91"/>
        <pc:sldMkLst>
          <pc:docMk/>
          <pc:sldMk cId="1174673813" sldId="2147474419"/>
        </pc:sldMkLst>
      </pc:sldChg>
    </pc:docChg>
  </pc:docChgLst>
  <pc:docChgLst>
    <pc:chgData name="Roddy, Beth" userId="S::t881886w@tdsynnex.com::dfbf8cfd-2a43-4205-9c79-26c05b93ce80" providerId="AD" clId="Web-{D4238F0E-7053-0B47-74F5-C3058EF7F5F0}"/>
    <pc:docChg chg="modSld sldOrd modSection">
      <pc:chgData name="Roddy, Beth" userId="S::t881886w@tdsynnex.com::dfbf8cfd-2a43-4205-9c79-26c05b93ce80" providerId="AD" clId="Web-{D4238F0E-7053-0B47-74F5-C3058EF7F5F0}" dt="2023-08-22T15:11:19.154" v="46" actId="20577"/>
      <pc:docMkLst>
        <pc:docMk/>
      </pc:docMkLst>
      <pc:sldChg chg="modSp ord">
        <pc:chgData name="Roddy, Beth" userId="S::t881886w@tdsynnex.com::dfbf8cfd-2a43-4205-9c79-26c05b93ce80" providerId="AD" clId="Web-{D4238F0E-7053-0B47-74F5-C3058EF7F5F0}" dt="2023-08-22T15:02:10.103" v="21"/>
        <pc:sldMkLst>
          <pc:docMk/>
          <pc:sldMk cId="1757993181" sldId="2147470558"/>
        </pc:sldMkLst>
        <pc:spChg chg="mod">
          <ac:chgData name="Roddy, Beth" userId="S::t881886w@tdsynnex.com::dfbf8cfd-2a43-4205-9c79-26c05b93ce80" providerId="AD" clId="Web-{D4238F0E-7053-0B47-74F5-C3058EF7F5F0}" dt="2023-08-22T14:43:48.296" v="16" actId="20577"/>
          <ac:spMkLst>
            <pc:docMk/>
            <pc:sldMk cId="1757993181" sldId="2147470558"/>
            <ac:spMk id="2" creationId="{C79D3E35-B2A9-9C84-8426-B127B09DE68A}"/>
          </ac:spMkLst>
        </pc:spChg>
      </pc:sldChg>
      <pc:sldChg chg="modSp ord modNotes">
        <pc:chgData name="Roddy, Beth" userId="S::t881886w@tdsynnex.com::dfbf8cfd-2a43-4205-9c79-26c05b93ce80" providerId="AD" clId="Web-{D4238F0E-7053-0B47-74F5-C3058EF7F5F0}" dt="2023-08-22T15:08:49.586" v="41"/>
        <pc:sldMkLst>
          <pc:docMk/>
          <pc:sldMk cId="586038076" sldId="2147474285"/>
        </pc:sldMkLst>
        <pc:spChg chg="mod">
          <ac:chgData name="Roddy, Beth" userId="S::t881886w@tdsynnex.com::dfbf8cfd-2a43-4205-9c79-26c05b93ce80" providerId="AD" clId="Web-{D4238F0E-7053-0B47-74F5-C3058EF7F5F0}" dt="2023-08-22T14:41:17.118" v="7" actId="20577"/>
          <ac:spMkLst>
            <pc:docMk/>
            <pc:sldMk cId="586038076" sldId="2147474285"/>
            <ac:spMk id="3" creationId="{238B5574-303F-8CC9-C476-91B2C14D4D2D}"/>
          </ac:spMkLst>
        </pc:spChg>
      </pc:sldChg>
      <pc:sldChg chg="modSp">
        <pc:chgData name="Roddy, Beth" userId="S::t881886w@tdsynnex.com::dfbf8cfd-2a43-4205-9c79-26c05b93ce80" providerId="AD" clId="Web-{D4238F0E-7053-0B47-74F5-C3058EF7F5F0}" dt="2023-08-22T15:05:40.876" v="24" actId="1076"/>
        <pc:sldMkLst>
          <pc:docMk/>
          <pc:sldMk cId="1445312355" sldId="2147474401"/>
        </pc:sldMkLst>
        <pc:graphicFrameChg chg="mod">
          <ac:chgData name="Roddy, Beth" userId="S::t881886w@tdsynnex.com::dfbf8cfd-2a43-4205-9c79-26c05b93ce80" providerId="AD" clId="Web-{D4238F0E-7053-0B47-74F5-C3058EF7F5F0}" dt="2023-08-22T15:05:40.876" v="24" actId="1076"/>
          <ac:graphicFrameMkLst>
            <pc:docMk/>
            <pc:sldMk cId="1445312355" sldId="2147474401"/>
            <ac:graphicFrameMk id="5" creationId="{23A34B1F-7377-9F8E-231A-4447799E16EF}"/>
          </ac:graphicFrameMkLst>
        </pc:graphicFrameChg>
      </pc:sldChg>
      <pc:sldChg chg="modSp ord">
        <pc:chgData name="Roddy, Beth" userId="S::t881886w@tdsynnex.com::dfbf8cfd-2a43-4205-9c79-26c05b93ce80" providerId="AD" clId="Web-{D4238F0E-7053-0B47-74F5-C3058EF7F5F0}" dt="2023-08-22T15:11:19.154" v="46" actId="20577"/>
        <pc:sldMkLst>
          <pc:docMk/>
          <pc:sldMk cId="2508527668" sldId="2147474415"/>
        </pc:sldMkLst>
        <pc:spChg chg="mod">
          <ac:chgData name="Roddy, Beth" userId="S::t881886w@tdsynnex.com::dfbf8cfd-2a43-4205-9c79-26c05b93ce80" providerId="AD" clId="Web-{D4238F0E-7053-0B47-74F5-C3058EF7F5F0}" dt="2023-08-22T15:11:19.154" v="46" actId="20577"/>
          <ac:spMkLst>
            <pc:docMk/>
            <pc:sldMk cId="2508527668" sldId="2147474415"/>
            <ac:spMk id="7" creationId="{ECA19339-75EA-A043-0990-85616B128450}"/>
          </ac:spMkLst>
        </pc:spChg>
      </pc:sldChg>
      <pc:sldChg chg="ord">
        <pc:chgData name="Roddy, Beth" userId="S::t881886w@tdsynnex.com::dfbf8cfd-2a43-4205-9c79-26c05b93ce80" providerId="AD" clId="Web-{D4238F0E-7053-0B47-74F5-C3058EF7F5F0}" dt="2023-08-22T15:02:04.493" v="20"/>
        <pc:sldMkLst>
          <pc:docMk/>
          <pc:sldMk cId="3983375729" sldId="21474744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2A5B6-BA7A-48A2-AECD-3AAAFCA0DF19}" type="datetimeFigureOut">
              <a:rPr lang="en-US" smtClean="0"/>
              <a:t>8/29/2023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075F4-E776-4BA5-B7C8-2A1BDC39230E}" type="slidenum">
              <a:rPr lang="en-US" smtClean="0"/>
              <a:t>‹#›</a:t>
            </a:fld>
            <a:endParaRPr lang="en-US"/>
          </a:p>
        </p:txBody>
      </p:sp>
    </p:spTree>
    <p:extLst>
      <p:ext uri="{BB962C8B-B14F-4D97-AF65-F5344CB8AC3E}">
        <p14:creationId xmlns:p14="http://schemas.microsoft.com/office/powerpoint/2010/main" val="2102132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launch into the cloud security story...let’s first define what this story “isn't’”</a:t>
            </a:r>
            <a:endParaRPr lang="en-US" dirty="0">
              <a:cs typeface="Calibri"/>
            </a:endParaRPr>
          </a:p>
          <a:p>
            <a:endParaRPr lang="en-US"/>
          </a:p>
          <a:p>
            <a:pPr marL="171450" indent="-171450">
              <a:buFont typeface="Symbol"/>
              <a:buChar char="•"/>
            </a:pPr>
            <a:r>
              <a:rPr lang="en-US" dirty="0"/>
              <a:t>Not a Story about hackers in hoods in basements.</a:t>
            </a:r>
            <a:endParaRPr lang="en-US" dirty="0">
              <a:cs typeface="Calibri"/>
            </a:endParaRPr>
          </a:p>
          <a:p>
            <a:pPr marL="171450" indent="-171450">
              <a:buFont typeface="Symbol"/>
              <a:buChar char="•"/>
            </a:pPr>
            <a:r>
              <a:rPr lang="en-US" dirty="0"/>
              <a:t>Not a story about how to hit our customers over the head to force them to take action before a breach – or even after a breach.</a:t>
            </a:r>
            <a:endParaRPr lang="en-US" dirty="0">
              <a:cs typeface="Calibri"/>
            </a:endParaRPr>
          </a:p>
          <a:p>
            <a:pPr marL="171450" indent="-171450">
              <a:buFont typeface="Symbol"/>
              <a:buChar char="•"/>
            </a:pPr>
            <a:endParaRPr lang="en-US" dirty="0">
              <a:cs typeface="Calibri"/>
            </a:endParaRPr>
          </a:p>
          <a:p>
            <a:r>
              <a:rPr lang="en-US" dirty="0"/>
              <a:t>This is a story about PRACTICALITY.  </a:t>
            </a:r>
            <a:endParaRPr lang="en-US" dirty="0">
              <a:cs typeface="Calibri" panose="020F0502020204030204"/>
            </a:endParaRPr>
          </a:p>
          <a:p>
            <a:endParaRPr lang="en-US" dirty="0"/>
          </a:p>
          <a:p>
            <a:r>
              <a:rPr lang="en-US" dirty="0"/>
              <a:t>NOT FEAR. </a:t>
            </a:r>
            <a:endParaRPr lang="en-US" dirty="0">
              <a:cs typeface="Calibri" panose="020F0502020204030204"/>
            </a:endParaRPr>
          </a:p>
          <a:p>
            <a:endParaRPr lang="en-US">
              <a:cs typeface="Calibri" panose="020F0502020204030204"/>
            </a:endParaRPr>
          </a:p>
          <a:p>
            <a:r>
              <a:rPr lang="en-US" dirty="0"/>
              <a:t>We  have the opportunity to empower our customers to shift their mindset from fear and the unknown…to one where breaches are anticipated. </a:t>
            </a:r>
          </a:p>
          <a:p>
            <a:endParaRPr lang="en-US" dirty="0"/>
          </a:p>
          <a:p>
            <a:pPr marL="171450" indent="-171450">
              <a:buFont typeface="Symbol"/>
              <a:buChar char="•"/>
            </a:pPr>
            <a:r>
              <a:rPr lang="en-US" dirty="0"/>
              <a:t>Worry is there, but not dwelled on</a:t>
            </a:r>
          </a:p>
          <a:p>
            <a:pPr marL="171450" indent="-171450">
              <a:buFont typeface="Symbol"/>
              <a:buChar char="•"/>
            </a:pPr>
            <a:r>
              <a:rPr lang="en-US" dirty="0"/>
              <a:t>Money is saved</a:t>
            </a:r>
          </a:p>
          <a:p>
            <a:pPr marL="171450" indent="-171450">
              <a:buFont typeface="Symbol"/>
              <a:buChar char="•"/>
            </a:pPr>
            <a:r>
              <a:rPr lang="en-US" dirty="0"/>
              <a:t>Data is protected</a:t>
            </a:r>
          </a:p>
          <a:p>
            <a:pPr marL="171450" indent="-171450">
              <a:buFont typeface="Symbol"/>
              <a:buChar char="•"/>
            </a:pPr>
            <a:r>
              <a:rPr lang="en-US" dirty="0"/>
              <a:t>Businesses are kept afloat </a:t>
            </a:r>
          </a:p>
          <a:p>
            <a:pPr marL="171450" indent="-171450">
              <a:buFont typeface="Symbol"/>
              <a:buChar char="•"/>
            </a:pPr>
            <a:r>
              <a:rPr lang="en-US" dirty="0"/>
              <a:t>Piece of mind is achieved</a:t>
            </a:r>
          </a:p>
          <a:p>
            <a:endParaRPr lang="en-US" dirty="0"/>
          </a:p>
          <a:p>
            <a:r>
              <a:rPr lang="en-US" dirty="0"/>
              <a:t>We’re embracing that mindset. That a breach WILL happen to Us, our customers – all of us. And we will be prepared.  </a:t>
            </a:r>
          </a:p>
          <a:p>
            <a:endParaRPr lang="en-US" dirty="0">
              <a:cs typeface="Calibri"/>
            </a:endParaRPr>
          </a:p>
          <a:p>
            <a:r>
              <a:rPr lang="en-US" dirty="0"/>
              <a:t>Cloud security is so vast, so complex, it's hard to keep up-- our goal for you, is to tell the Cloud Security story in a way that enables you, our partners to take action to get these conversations started with your customers. </a:t>
            </a:r>
            <a:endParaRPr lang="en-US" dirty="0">
              <a:cs typeface="Calibri" panose="020F0502020204030204"/>
            </a:endParaRPr>
          </a:p>
          <a:p>
            <a:endParaRPr lang="en-US"/>
          </a:p>
        </p:txBody>
      </p:sp>
      <p:sp>
        <p:nvSpPr>
          <p:cNvPr id="4" name="Slide Number Placeholder 3"/>
          <p:cNvSpPr>
            <a:spLocks noGrp="1"/>
          </p:cNvSpPr>
          <p:nvPr>
            <p:ph type="sldNum" sz="quarter" idx="10"/>
          </p:nvPr>
        </p:nvSpPr>
        <p:spPr/>
        <p:txBody>
          <a:bodyPr/>
          <a:lstStyle/>
          <a:p>
            <a:fld id="{D169D4C4-071F-483F-815A-4531DF3FD0B7}" type="slidenum">
              <a:rPr lang="id-ID" smtClean="0"/>
              <a:t>1</a:t>
            </a:fld>
            <a:endParaRPr lang="id-ID"/>
          </a:p>
        </p:txBody>
      </p:sp>
    </p:spTree>
    <p:extLst>
      <p:ext uri="{BB962C8B-B14F-4D97-AF65-F5344CB8AC3E}">
        <p14:creationId xmlns:p14="http://schemas.microsoft.com/office/powerpoint/2010/main" val="161007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And what really sets TD SYNNEX apart is our distribution experience that has enabled us to aggregate complex cloud security solutions across the entire channel.    </a:t>
            </a:r>
          </a:p>
          <a:p>
            <a:pPr>
              <a:defRPr/>
            </a:pPr>
            <a:r>
              <a:rPr lang="en-US" dirty="0"/>
              <a:t>   </a:t>
            </a:r>
            <a:endParaRPr lang="en-US" dirty="0">
              <a:cs typeface="Calibri"/>
            </a:endParaRPr>
          </a:p>
          <a:p>
            <a:pPr>
              <a:defRPr/>
            </a:pPr>
            <a:r>
              <a:rPr lang="en-US" dirty="0"/>
              <a:t>These are just a FEW vendors – they are high performing with rockstar CAGR – they make up the solutions that will serve to help protect our customers’ clouds.   </a:t>
            </a:r>
            <a:endParaRPr lang="en-US" dirty="0">
              <a:cs typeface="Calibri"/>
            </a:endParaRPr>
          </a:p>
          <a:p>
            <a:pPr>
              <a:defRPr/>
            </a:pPr>
            <a:endParaRPr lang="en-US"/>
          </a:p>
          <a:p>
            <a:pPr>
              <a:defRPr/>
            </a:pPr>
            <a:r>
              <a:rPr lang="en-US" dirty="0"/>
              <a:t>So, depending on your customers’ risk appetite</a:t>
            </a:r>
            <a:endParaRPr lang="en-US" dirty="0">
              <a:cs typeface="Calibri"/>
            </a:endParaRPr>
          </a:p>
          <a:p>
            <a:pPr>
              <a:defRPr/>
            </a:pPr>
            <a:r>
              <a:rPr lang="en-US" dirty="0"/>
              <a:t> </a:t>
            </a:r>
            <a:endParaRPr lang="en-US" dirty="0">
              <a:cs typeface="Calibri"/>
            </a:endParaRPr>
          </a:p>
          <a:p>
            <a:pPr>
              <a:defRPr/>
            </a:pPr>
            <a:r>
              <a:rPr lang="en-US" dirty="0"/>
              <a:t>….(left to right....) You must consider how to protect who’s accessing the data, mission-critical apps….</a:t>
            </a:r>
            <a:endParaRPr lang="en-US" dirty="0">
              <a:cs typeface="Calibri"/>
            </a:endParaRPr>
          </a:p>
          <a:p>
            <a:pPr>
              <a:defRPr/>
            </a:pPr>
            <a:r>
              <a:rPr lang="en-US" dirty="0"/>
              <a:t> </a:t>
            </a:r>
            <a:endParaRPr lang="en-US" dirty="0">
              <a:cs typeface="Calibri"/>
            </a:endParaRPr>
          </a:p>
          <a:p>
            <a:pPr>
              <a:defRPr/>
            </a:pPr>
            <a:r>
              <a:rPr lang="en-US" dirty="0"/>
              <a:t>….how to protect your data throughout it’s entire lifecycle……. Your network. </a:t>
            </a:r>
            <a:endParaRPr lang="en-US" dirty="0">
              <a:cs typeface="Calibri"/>
            </a:endParaRPr>
          </a:p>
          <a:p>
            <a:pPr>
              <a:defRPr/>
            </a:pPr>
            <a:r>
              <a:rPr lang="en-US" dirty="0"/>
              <a:t> </a:t>
            </a:r>
            <a:endParaRPr lang="en-US" dirty="0">
              <a:cs typeface="Calibri"/>
            </a:endParaRPr>
          </a:p>
          <a:p>
            <a:pPr>
              <a:defRPr/>
            </a:pPr>
            <a:r>
              <a:rPr lang="en-US" dirty="0"/>
              <a:t>Nailing down a robust Disaster Recovery plan – to quickly react to vulnerabilities and system outages...</a:t>
            </a:r>
            <a:endParaRPr lang="en-US" dirty="0">
              <a:cs typeface="Calibri"/>
            </a:endParaRPr>
          </a:p>
          <a:p>
            <a:pPr>
              <a:defRPr/>
            </a:pPr>
            <a:r>
              <a:rPr lang="en-US" dirty="0"/>
              <a:t> </a:t>
            </a:r>
            <a:endParaRPr lang="en-US" dirty="0">
              <a:cs typeface="Calibri"/>
            </a:endParaRPr>
          </a:p>
          <a:p>
            <a:pPr>
              <a:defRPr/>
            </a:pPr>
            <a:r>
              <a:rPr lang="en-US" dirty="0"/>
              <a:t>How you are going to strengthen your security posture by Monitoring, Alerting and Incident Response?</a:t>
            </a:r>
            <a:endParaRPr lang="en-US" dirty="0">
              <a:cs typeface="Calibri"/>
            </a:endParaRPr>
          </a:p>
          <a:p>
            <a:pPr>
              <a:defRPr/>
            </a:pPr>
            <a:r>
              <a:rPr lang="en-US" dirty="0"/>
              <a:t>  </a:t>
            </a:r>
            <a:endParaRPr lang="en-US" dirty="0">
              <a:cs typeface="Calibri"/>
            </a:endParaRPr>
          </a:p>
          <a:p>
            <a:pPr>
              <a:defRPr/>
            </a:pPr>
            <a:r>
              <a:rPr lang="en-US" dirty="0"/>
              <a:t>The great news is: TD SYNNEX helps fill that gap with our premier Cloud security portfolio – and these vendors are just scratching the surface. </a:t>
            </a:r>
            <a:endParaRPr lang="en-US" dirty="0">
              <a:cs typeface="Calibri" panose="020F0502020204030204"/>
            </a:endParaRPr>
          </a:p>
          <a:p>
            <a:pPr>
              <a:defRPr/>
            </a:pPr>
            <a:endParaRPr lang="en-US" dirty="0">
              <a:cs typeface="Calibri" panose="020F0502020204030204"/>
            </a:endParaRPr>
          </a:p>
          <a:p>
            <a:pPr>
              <a:defRPr/>
            </a:pPr>
            <a:r>
              <a:rPr lang="en-US" dirty="0"/>
              <a:t>----------------------------</a:t>
            </a:r>
            <a:endParaRPr lang="en-US" dirty="0">
              <a:cs typeface="Calibri"/>
            </a:endParaRPr>
          </a:p>
          <a:p>
            <a:pPr>
              <a:defRPr/>
            </a:pPr>
            <a:r>
              <a:rPr lang="en-US" b="1" dirty="0"/>
              <a:t>Identity &amp; Access Management :  </a:t>
            </a:r>
            <a:r>
              <a:rPr lang="en-US" dirty="0"/>
              <a:t>Policy-driven tools that manage, monitor --and restrict -- access both on-premises and in the cloud. </a:t>
            </a:r>
            <a:endParaRPr lang="en-US" dirty="0">
              <a:cs typeface="Calibri"/>
            </a:endParaRPr>
          </a:p>
          <a:p>
            <a:pPr>
              <a:defRPr/>
            </a:pPr>
            <a:r>
              <a:rPr lang="en-US" b="1" dirty="0"/>
              <a:t>Data/Information Security: </a:t>
            </a:r>
            <a:r>
              <a:rPr lang="en-US" dirty="0"/>
              <a:t>Protecting digital information from unauthorized access, corruption, or theft.</a:t>
            </a:r>
            <a:endParaRPr lang="en-US" dirty="0">
              <a:cs typeface="Calibri"/>
            </a:endParaRPr>
          </a:p>
          <a:p>
            <a:pPr>
              <a:defRPr/>
            </a:pPr>
            <a:r>
              <a:rPr lang="en-US" b="1" dirty="0"/>
              <a:t>Network Security: </a:t>
            </a:r>
            <a:r>
              <a:rPr lang="en-US" dirty="0"/>
              <a:t>Protecting network infrastructure from unauthorized access.</a:t>
            </a:r>
            <a:endParaRPr lang="en-US" dirty="0">
              <a:cs typeface="Calibri"/>
            </a:endParaRPr>
          </a:p>
          <a:p>
            <a:pPr>
              <a:defRPr/>
            </a:pPr>
            <a:r>
              <a:rPr lang="en-US" b="1" dirty="0"/>
              <a:t>DR/BC:  </a:t>
            </a:r>
            <a:r>
              <a:rPr lang="en-US" dirty="0"/>
              <a:t>Tools, services and protocols necessary to quickly react to vulnerabilities and outages – to recover data and resume to normal business operations.</a:t>
            </a:r>
            <a:endParaRPr lang="en-US" dirty="0">
              <a:cs typeface="Calibri"/>
            </a:endParaRPr>
          </a:p>
          <a:p>
            <a:pPr>
              <a:defRPr/>
            </a:pPr>
            <a:r>
              <a:rPr lang="en-US" b="1" dirty="0"/>
              <a:t>Monitoring, Alerting, Incident Response: </a:t>
            </a:r>
            <a:r>
              <a:rPr lang="en-US" dirty="0"/>
              <a:t>Real-time threat intelligence that detects &amp; remediates known and unknown threats</a:t>
            </a:r>
            <a:endParaRPr lang="en-US" dirty="0">
              <a:cs typeface="Calibri"/>
            </a:endParaRPr>
          </a:p>
          <a:p>
            <a:pPr>
              <a:defRPr/>
            </a:pPr>
            <a:endParaRPr lang="en-US">
              <a:cs typeface="Calibri"/>
            </a:endParaRP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1A5E505D-D8C4-0144-964C-25C349BDF525}" type="slidenum">
              <a:rPr lang="en-US" smtClean="0"/>
              <a:t>10</a:t>
            </a:fld>
            <a:endParaRPr lang="en-US"/>
          </a:p>
        </p:txBody>
      </p:sp>
    </p:spTree>
    <p:extLst>
      <p:ext uri="{BB962C8B-B14F-4D97-AF65-F5344CB8AC3E}">
        <p14:creationId xmlns:p14="http://schemas.microsoft.com/office/powerpoint/2010/main" val="2608281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your customers’ business transforms digitally, cloud security needs to be at the forefront – not an afterthought. </a:t>
            </a:r>
          </a:p>
          <a:p>
            <a:endParaRPr lang="en-US"/>
          </a:p>
          <a:p>
            <a:r>
              <a:rPr lang="en-US" dirty="0"/>
              <a:t>We have a sweet line up of innovative cloud security solutions ---powered by a portfolio of over 40 of our Cloud  &amp; security vendors --- this is serious power here. </a:t>
            </a:r>
            <a:endParaRPr lang="en-US" dirty="0">
              <a:cs typeface="Calibri"/>
            </a:endParaRPr>
          </a:p>
          <a:p>
            <a:endParaRPr lang="en-US"/>
          </a:p>
          <a:p>
            <a:r>
              <a:rPr lang="en-US" dirty="0"/>
              <a:t>Am I right? These are the vendors that address the most critical risks to secure our customers’ clouds in today’s sophisticated threat landscape.</a:t>
            </a:r>
            <a:endParaRPr lang="en-US" dirty="0">
              <a:cs typeface="Calibri"/>
            </a:endParaRPr>
          </a:p>
          <a:p>
            <a:endParaRPr lang="en-US">
              <a:cs typeface="Calibri"/>
            </a:endParaRPr>
          </a:p>
          <a:p>
            <a:r>
              <a:rPr lang="en-US" dirty="0"/>
              <a:t>We believe: Elevating your customers’ cloud security posture TODAY will save money, free up valuable technical resources, and help cut down worry -- and achieve piece of mind. </a:t>
            </a:r>
            <a:endParaRPr lang="en-US" dirty="0">
              <a:cs typeface="Calibri"/>
            </a:endParaRPr>
          </a:p>
          <a:p>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1A5E505D-D8C4-0144-964C-25C349BDF525}" type="slidenum">
              <a:rPr lang="en-US" smtClean="0"/>
              <a:t>11</a:t>
            </a:fld>
            <a:endParaRPr lang="en-US"/>
          </a:p>
        </p:txBody>
      </p:sp>
    </p:spTree>
    <p:extLst>
      <p:ext uri="{BB962C8B-B14F-4D97-AF65-F5344CB8AC3E}">
        <p14:creationId xmlns:p14="http://schemas.microsoft.com/office/powerpoint/2010/main" val="993217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to learn more, download the collateral here to help jumpstart conversations with your customers. </a:t>
            </a:r>
          </a:p>
          <a:p>
            <a:endParaRPr lang="en-US" dirty="0">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1A5E505D-D8C4-0144-964C-25C349BDF525}" type="slidenum">
              <a:rPr lang="en-US" smtClean="0"/>
              <a:t>12</a:t>
            </a:fld>
            <a:endParaRPr lang="en-US"/>
          </a:p>
        </p:txBody>
      </p:sp>
    </p:spTree>
    <p:extLst>
      <p:ext uri="{BB962C8B-B14F-4D97-AF65-F5344CB8AC3E}">
        <p14:creationId xmlns:p14="http://schemas.microsoft.com/office/powerpoint/2010/main" val="2923420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here to help – do you have a customer challenge that you’d like a fresh perspective on?  Stuck in a rut of the complexities of cloud security and not quite sure of the next step?   Wanting to plug into our enablement resources.... do reach out. </a:t>
            </a:r>
          </a:p>
          <a:p>
            <a:endParaRPr lang="en-US" dirty="0"/>
          </a:p>
          <a:p>
            <a:r>
              <a:rPr lang="en-US" dirty="0"/>
              <a:t>As your customers’ business transforms digitally, cloud security needs to be at the forefront – not an afterthought. </a:t>
            </a:r>
            <a:endParaRPr lang="en-US" dirty="0">
              <a:cs typeface="Calibri" panose="020F0502020204030204"/>
            </a:endParaRPr>
          </a:p>
          <a:p>
            <a:endParaRPr lang="en-US" dirty="0">
              <a:ea typeface="Calibri"/>
              <a:cs typeface="Calibri"/>
            </a:endParaRPr>
          </a:p>
          <a:p>
            <a:r>
              <a:rPr lang="en-US" dirty="0"/>
              <a:t>CTA – schedule a consultation with a Cloud Security Consultant according to your geographical region.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1A5E505D-D8C4-0144-964C-25C349BDF525}" type="slidenum">
              <a:rPr lang="en-US" smtClean="0"/>
              <a:t>13</a:t>
            </a:fld>
            <a:endParaRPr lang="en-US"/>
          </a:p>
        </p:txBody>
      </p:sp>
    </p:spTree>
    <p:extLst>
      <p:ext uri="{BB962C8B-B14F-4D97-AF65-F5344CB8AC3E}">
        <p14:creationId xmlns:p14="http://schemas.microsoft.com/office/powerpoint/2010/main" val="600768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76075F4-E776-4BA5-B7C8-2A1BDC39230E}" type="slidenum">
              <a:rPr lang="en-US" smtClean="0"/>
              <a:t>14</a:t>
            </a:fld>
            <a:endParaRPr lang="en-US"/>
          </a:p>
        </p:txBody>
      </p:sp>
    </p:spTree>
    <p:extLst>
      <p:ext uri="{BB962C8B-B14F-4D97-AF65-F5344CB8AC3E}">
        <p14:creationId xmlns:p14="http://schemas.microsoft.com/office/powerpoint/2010/main" val="2786319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Cloud moves</a:t>
            </a:r>
            <a:r>
              <a:rPr lang="en-US" dirty="0"/>
              <a:t> </a:t>
            </a:r>
            <a:r>
              <a:rPr lang="en-US" u="sng" dirty="0">
                <a:effectLst/>
              </a:rPr>
              <a:t>so</a:t>
            </a:r>
            <a:r>
              <a:rPr lang="en-US" u="sng" dirty="0"/>
              <a:t> </a:t>
            </a:r>
            <a:r>
              <a:rPr lang="en-US" dirty="0">
                <a:effectLst/>
              </a:rPr>
              <a:t>quickly – and our </a:t>
            </a:r>
            <a:r>
              <a:rPr lang="en-US" dirty="0"/>
              <a:t>customers </a:t>
            </a:r>
            <a:r>
              <a:rPr lang="en-US" dirty="0">
                <a:effectLst/>
              </a:rPr>
              <a:t>are faced with </a:t>
            </a:r>
            <a:r>
              <a:rPr lang="en-US" dirty="0"/>
              <a:t>many </a:t>
            </a:r>
            <a:r>
              <a:rPr lang="en-US" dirty="0">
                <a:effectLst/>
              </a:rPr>
              <a:t>challenges to secure their clouds. </a:t>
            </a:r>
            <a:r>
              <a:rPr lang="en-US" dirty="0"/>
              <a:t> </a:t>
            </a:r>
            <a:endParaRPr lang="en-US" dirty="0">
              <a:effectLst/>
            </a:endParaRPr>
          </a:p>
          <a:p>
            <a:r>
              <a:rPr lang="en-US" dirty="0"/>
              <a:t> </a:t>
            </a:r>
            <a:endParaRPr lang="en-US" dirty="0">
              <a:effectLst/>
              <a:cs typeface="Calibri"/>
            </a:endParaRPr>
          </a:p>
          <a:p>
            <a:r>
              <a:rPr lang="en-US" dirty="0">
                <a:effectLst/>
              </a:rPr>
              <a:t>These are some of the key drivers impacting our </a:t>
            </a:r>
            <a:r>
              <a:rPr lang="en-US" dirty="0"/>
              <a:t>end customers </a:t>
            </a:r>
            <a:r>
              <a:rPr lang="en-US" dirty="0">
                <a:effectLst/>
              </a:rPr>
              <a:t>today</a:t>
            </a:r>
            <a:r>
              <a:rPr lang="en-US" dirty="0"/>
              <a:t> </a:t>
            </a:r>
            <a:endParaRPr lang="en-US" dirty="0">
              <a:effectLst/>
              <a:cs typeface="Calibri"/>
            </a:endParaRPr>
          </a:p>
          <a:p>
            <a:pPr marL="0" marR="0">
              <a:spcBef>
                <a:spcPts val="0"/>
              </a:spcBef>
              <a:spcAft>
                <a:spcPts val="0"/>
              </a:spcAft>
            </a:pPr>
            <a:r>
              <a:rPr lang="en-US" dirty="0">
                <a:effectLst/>
              </a:rPr>
              <a:t> </a:t>
            </a:r>
            <a:endParaRPr lang="en-US" dirty="0">
              <a:effectLst/>
              <a:cs typeface="Calibri"/>
            </a:endParaRPr>
          </a:p>
          <a:p>
            <a:pPr marL="285750" indent="-285750">
              <a:buFont typeface="Arial"/>
              <a:buChar char="•"/>
              <a:tabLst>
                <a:tab pos="457200" algn="l"/>
              </a:tabLst>
            </a:pPr>
            <a:r>
              <a:rPr lang="en-US" dirty="0">
                <a:effectLst/>
              </a:rPr>
              <a:t>The skills gap </a:t>
            </a:r>
            <a:r>
              <a:rPr lang="en-US" dirty="0"/>
              <a:t> </a:t>
            </a:r>
            <a:endParaRPr lang="en-US" dirty="0">
              <a:effectLst/>
              <a:ea typeface="Calibri" panose="020F0502020204030204"/>
              <a:cs typeface="Calibri" panose="020F0502020204030204"/>
            </a:endParaRPr>
          </a:p>
          <a:p>
            <a:pPr lvl="1">
              <a:tabLst>
                <a:tab pos="914400" algn="l"/>
              </a:tabLst>
            </a:pPr>
            <a:r>
              <a:rPr lang="en-US" dirty="0">
                <a:effectLst/>
              </a:rPr>
              <a:t>There is a talent shortage across the board.</a:t>
            </a:r>
            <a:r>
              <a:rPr lang="en-US" dirty="0"/>
              <a:t> </a:t>
            </a:r>
            <a:endParaRPr lang="en-US" dirty="0">
              <a:effectLst/>
              <a:cs typeface="Calibri"/>
            </a:endParaRPr>
          </a:p>
          <a:p>
            <a:pPr lvl="1">
              <a:tabLst>
                <a:tab pos="914400" algn="l"/>
              </a:tabLst>
            </a:pPr>
            <a:r>
              <a:rPr lang="en-US" dirty="0">
                <a:effectLst/>
              </a:rPr>
              <a:t>The industry is really starting to feel the lack of qualified staff.</a:t>
            </a:r>
            <a:r>
              <a:rPr lang="en-US" dirty="0"/>
              <a:t> </a:t>
            </a:r>
            <a:endParaRPr lang="en-US" dirty="0">
              <a:effectLst/>
              <a:cs typeface="Calibri"/>
            </a:endParaRPr>
          </a:p>
          <a:p>
            <a:pPr marL="342900" marR="0" indent="-342900">
              <a:spcBef>
                <a:spcPts val="0"/>
              </a:spcBef>
              <a:spcAft>
                <a:spcPts val="0"/>
              </a:spcAft>
              <a:buAutoNum type="alphaLcParenR"/>
            </a:pPr>
            <a:endParaRPr lang="en-US">
              <a:effectLst/>
            </a:endParaRPr>
          </a:p>
          <a:p>
            <a:pPr marL="285750" indent="-285750">
              <a:buFont typeface="Arial"/>
              <a:buChar char="•"/>
              <a:tabLst>
                <a:tab pos="457200" algn="l"/>
              </a:tabLst>
            </a:pPr>
            <a:r>
              <a:rPr lang="en-US" dirty="0">
                <a:effectLst/>
              </a:rPr>
              <a:t>A lot of organizations very</a:t>
            </a:r>
            <a:r>
              <a:rPr lang="en-US" dirty="0"/>
              <a:t> </a:t>
            </a:r>
            <a:r>
              <a:rPr lang="en-US" b="1" dirty="0">
                <a:effectLst/>
              </a:rPr>
              <a:t>rapidly</a:t>
            </a:r>
            <a:r>
              <a:rPr lang="en-US" b="1" dirty="0"/>
              <a:t> </a:t>
            </a:r>
            <a:r>
              <a:rPr lang="en-US" dirty="0">
                <a:effectLst/>
              </a:rPr>
              <a:t>moved to remote/hybrid working due to the pandemic, which means a lot of organizations</a:t>
            </a:r>
            <a:r>
              <a:rPr lang="en-US" dirty="0"/>
              <a:t> </a:t>
            </a:r>
            <a:r>
              <a:rPr lang="en-US" b="1" dirty="0">
                <a:effectLst/>
              </a:rPr>
              <a:t>rapidly</a:t>
            </a:r>
            <a:r>
              <a:rPr lang="en-US" dirty="0"/>
              <a:t> </a:t>
            </a:r>
            <a:r>
              <a:rPr lang="en-US" dirty="0">
                <a:effectLst/>
              </a:rPr>
              <a:t>moved to the cloud </a:t>
            </a:r>
            <a:endParaRPr lang="en-US" dirty="0">
              <a:effectLst/>
              <a:ea typeface="Calibri" panose="020F0502020204030204"/>
              <a:cs typeface="Calibri" panose="020F0502020204030204"/>
            </a:endParaRPr>
          </a:p>
          <a:p>
            <a:pPr lvl="1">
              <a:tabLst>
                <a:tab pos="457200" algn="l"/>
              </a:tabLst>
            </a:pPr>
            <a:r>
              <a:rPr lang="en-US" dirty="0"/>
              <a:t>A </a:t>
            </a:r>
            <a:r>
              <a:rPr lang="en-US" dirty="0">
                <a:effectLst/>
              </a:rPr>
              <a:t>lot of organizations</a:t>
            </a:r>
            <a:r>
              <a:rPr lang="en-US" dirty="0"/>
              <a:t>’</a:t>
            </a:r>
            <a:r>
              <a:rPr lang="en-US" dirty="0">
                <a:effectLst/>
              </a:rPr>
              <a:t> hand was forced</a:t>
            </a:r>
            <a:r>
              <a:rPr lang="en-US" dirty="0"/>
              <a:t> </a:t>
            </a:r>
            <a:r>
              <a:rPr lang="en-US" dirty="0">
                <a:effectLst/>
              </a:rPr>
              <a:t>when it came to moving to the cloud -- without a plan for how to secure it properly.  </a:t>
            </a:r>
            <a:r>
              <a:rPr lang="en-US" dirty="0"/>
              <a:t> </a:t>
            </a:r>
            <a:endParaRPr lang="en-US" dirty="0">
              <a:effectLst/>
              <a:cs typeface="Calibri"/>
            </a:endParaRPr>
          </a:p>
          <a:p>
            <a:pPr marL="0" marR="0">
              <a:spcBef>
                <a:spcPts val="0"/>
              </a:spcBef>
              <a:spcAft>
                <a:spcPts val="0"/>
              </a:spcAft>
            </a:pPr>
            <a:r>
              <a:rPr lang="en-US" dirty="0">
                <a:effectLst/>
              </a:rPr>
              <a:t> </a:t>
            </a:r>
            <a:endParaRPr lang="en-US" dirty="0">
              <a:effectLst/>
              <a:cs typeface="Calibri"/>
            </a:endParaRPr>
          </a:p>
          <a:p>
            <a:pPr marL="285750" marR="0" lvl="0" indent="-285750">
              <a:spcBef>
                <a:spcPts val="0"/>
              </a:spcBef>
              <a:spcAft>
                <a:spcPts val="0"/>
              </a:spcAft>
              <a:buFont typeface="Arial"/>
              <a:buChar char="•"/>
              <a:tabLst>
                <a:tab pos="457200" algn="l"/>
              </a:tabLst>
            </a:pPr>
            <a:r>
              <a:rPr lang="en-US" dirty="0">
                <a:effectLst/>
              </a:rPr>
              <a:t>Loss of visibility and control – higher rate of adoption of hybrid and multi-cloud strategies it increasingly gets more complex </a:t>
            </a:r>
            <a:endParaRPr lang="en-US" dirty="0">
              <a:effectLst/>
              <a:ea typeface="Calibri" panose="020F0502020204030204"/>
              <a:cs typeface="Calibri" panose="020F0502020204030204"/>
            </a:endParaRPr>
          </a:p>
          <a:p>
            <a:pPr lvl="1">
              <a:tabLst>
                <a:tab pos="914400" algn="l"/>
              </a:tabLst>
            </a:pPr>
            <a:r>
              <a:rPr lang="en-US" dirty="0">
                <a:effectLst/>
              </a:rPr>
              <a:t>juggling multiple clouds across multiple geographies, multiple departments and multiple devices is not easy. </a:t>
            </a:r>
            <a:r>
              <a:rPr lang="en-US" dirty="0"/>
              <a:t> </a:t>
            </a:r>
            <a:endParaRPr lang="en-US" dirty="0">
              <a:effectLst/>
              <a:cs typeface="Calibri"/>
            </a:endParaRPr>
          </a:p>
          <a:p>
            <a:pPr lvl="1">
              <a:tabLst>
                <a:tab pos="914400" algn="l"/>
              </a:tabLst>
            </a:pPr>
            <a:r>
              <a:rPr lang="en-US" dirty="0">
                <a:effectLst/>
              </a:rPr>
              <a:t>This increase in complexity poses new and improved security risks like shadow IT.</a:t>
            </a:r>
            <a:r>
              <a:rPr lang="en-US" dirty="0"/>
              <a:t> </a:t>
            </a:r>
            <a:endParaRPr lang="en-US" dirty="0">
              <a:cs typeface="Calibri"/>
            </a:endParaRPr>
          </a:p>
          <a:p>
            <a:pPr lvl="1">
              <a:tabLst>
                <a:tab pos="914400" algn="l"/>
              </a:tabLst>
            </a:pPr>
            <a:endParaRPr lang="en-US"/>
          </a:p>
          <a:p>
            <a:pPr marL="285750" indent="-285750">
              <a:buFont typeface="Arial"/>
              <a:buChar char="•"/>
              <a:tabLst>
                <a:tab pos="914400" algn="l"/>
              </a:tabLst>
            </a:pPr>
            <a:r>
              <a:rPr lang="en-US" dirty="0"/>
              <a:t>The </a:t>
            </a:r>
            <a:r>
              <a:rPr lang="en-US" dirty="0">
                <a:effectLst/>
              </a:rPr>
              <a:t>old tools don’t work.</a:t>
            </a:r>
            <a:r>
              <a:rPr lang="en-US" dirty="0"/>
              <a:t> </a:t>
            </a:r>
            <a:endParaRPr lang="en-US" dirty="0">
              <a:effectLst/>
              <a:ea typeface="Calibri" panose="020F0502020204030204"/>
              <a:cs typeface="Calibri" panose="020F0502020204030204"/>
            </a:endParaRPr>
          </a:p>
          <a:p>
            <a:pPr lvl="1"/>
            <a:r>
              <a:rPr lang="en-US" dirty="0">
                <a:effectLst/>
              </a:rPr>
              <a:t>78% of companies claim traditional security solutions don’t work at all in the cloud, or have limited functionality. </a:t>
            </a:r>
            <a:r>
              <a:rPr lang="en-US" dirty="0"/>
              <a:t>  </a:t>
            </a:r>
            <a:endParaRPr lang="en-US" dirty="0">
              <a:effectLst/>
              <a:cs typeface="Calibri"/>
            </a:endParaRPr>
          </a:p>
          <a:p>
            <a:pPr marR="0">
              <a:spcBef>
                <a:spcPts val="0"/>
              </a:spcBef>
              <a:spcAft>
                <a:spcPts val="0"/>
              </a:spcAft>
            </a:pPr>
            <a:r>
              <a:rPr lang="en-US" dirty="0">
                <a:effectLst/>
              </a:rPr>
              <a:t> </a:t>
            </a:r>
            <a:endParaRPr lang="en-US" dirty="0">
              <a:effectLst/>
              <a:cs typeface="Calibri"/>
            </a:endParaRPr>
          </a:p>
          <a:p>
            <a:pPr marL="285750" indent="-285750">
              <a:buFont typeface="Arial"/>
              <a:buChar char="•"/>
            </a:pPr>
            <a:r>
              <a:rPr lang="en-US" dirty="0">
                <a:effectLst/>
              </a:rPr>
              <a:t>Public cloud adoption is continuing to accelerate at a rapid pace:</a:t>
            </a:r>
            <a:r>
              <a:rPr lang="en-US" dirty="0"/>
              <a:t>  </a:t>
            </a:r>
            <a:endParaRPr lang="en-US" dirty="0">
              <a:ea typeface="Calibri" panose="020F0502020204030204"/>
              <a:cs typeface="Calibri" panose="020F0502020204030204"/>
            </a:endParaRPr>
          </a:p>
          <a:p>
            <a:pPr lvl="1"/>
            <a:r>
              <a:rPr lang="en-US" dirty="0">
                <a:effectLst/>
              </a:rPr>
              <a:t>30-40% growth rates expected in the US this year. – which is a good thing</a:t>
            </a:r>
            <a:r>
              <a:rPr lang="en-US" dirty="0"/>
              <a:t> </a:t>
            </a:r>
            <a:r>
              <a:rPr lang="en-US" dirty="0">
                <a:effectLst/>
              </a:rPr>
              <a:t> – but then the public cloud continues to be mis-configured – which is a not so good thing – major security threat</a:t>
            </a:r>
            <a:r>
              <a:rPr lang="en-US" dirty="0"/>
              <a:t> </a:t>
            </a:r>
            <a:endParaRPr lang="en-US" dirty="0">
              <a:effectLst/>
              <a:cs typeface="Calibri"/>
            </a:endParaRPr>
          </a:p>
          <a:p>
            <a:pPr marL="0" marR="0">
              <a:spcBef>
                <a:spcPts val="0"/>
              </a:spcBef>
              <a:spcAft>
                <a:spcPts val="0"/>
              </a:spcAft>
            </a:pPr>
            <a:r>
              <a:rPr lang="en-US" dirty="0">
                <a:effectLst/>
              </a:rPr>
              <a:t> </a:t>
            </a:r>
            <a:endParaRPr lang="en-US" dirty="0">
              <a:effectLst/>
              <a:cs typeface="Calibri"/>
            </a:endParaRPr>
          </a:p>
          <a:p>
            <a:pPr marL="285750" indent="-285750">
              <a:buFont typeface="Arial"/>
              <a:buChar char="•"/>
            </a:pPr>
            <a:r>
              <a:rPr lang="en-US" dirty="0">
                <a:effectLst/>
              </a:rPr>
              <a:t>Bad actors will</a:t>
            </a:r>
            <a:r>
              <a:rPr lang="en-US" dirty="0"/>
              <a:t> </a:t>
            </a:r>
            <a:r>
              <a:rPr lang="en-US" b="1" dirty="0">
                <a:effectLst/>
              </a:rPr>
              <a:t>never</a:t>
            </a:r>
            <a:r>
              <a:rPr lang="en-US" dirty="0"/>
              <a:t> </a:t>
            </a:r>
            <a:r>
              <a:rPr lang="en-US" dirty="0">
                <a:effectLst/>
              </a:rPr>
              <a:t>be without a job in this </a:t>
            </a:r>
            <a:r>
              <a:rPr lang="en-US" dirty="0"/>
              <a:t>economic climate.  As long as they continue to punch in to work, the threat of lost operations and the cost of recovery is an ever-present threat. </a:t>
            </a:r>
            <a:endParaRPr lang="en-US" dirty="0" err="1">
              <a:ea typeface="Calibri"/>
              <a:cs typeface="Calibri"/>
            </a:endParaRPr>
          </a:p>
          <a:p>
            <a:pPr marL="914400"/>
            <a:r>
              <a:rPr lang="en-US" dirty="0">
                <a:latin typeface="Calibri"/>
                <a:ea typeface="Calibri"/>
                <a:cs typeface="Calibri"/>
              </a:rPr>
              <a:t> </a:t>
            </a:r>
            <a:endParaRPr lang="en-US" sz="12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1A5E505D-D8C4-0144-964C-25C349BDF525}" type="slidenum">
              <a:rPr lang="en-US" smtClean="0"/>
              <a:t>15</a:t>
            </a:fld>
            <a:endParaRPr lang="en-US"/>
          </a:p>
        </p:txBody>
      </p:sp>
    </p:spTree>
    <p:extLst>
      <p:ext uri="{BB962C8B-B14F-4D97-AF65-F5344CB8AC3E}">
        <p14:creationId xmlns:p14="http://schemas.microsoft.com/office/powerpoint/2010/main" val="570904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companies continue to migrate to the cloud, understanding the security requirements for keeping data safe is critical.  </a:t>
            </a:r>
          </a:p>
          <a:p>
            <a:r>
              <a:rPr lang="en-US" dirty="0"/>
              <a:t> </a:t>
            </a:r>
            <a:endParaRPr lang="en-US" dirty="0">
              <a:ea typeface="Calibri"/>
              <a:cs typeface="Calibri"/>
            </a:endParaRPr>
          </a:p>
          <a:p>
            <a:r>
              <a:rPr lang="en-US"/>
              <a:t>Organizations need to make their own considerations when protecting data, applications, and workloads running on the cloud. </a:t>
            </a:r>
          </a:p>
          <a:p>
            <a:r>
              <a:rPr lang="en-US" dirty="0"/>
              <a:t> </a:t>
            </a:r>
            <a:endParaRPr lang="en-US" dirty="0">
              <a:ea typeface="Calibri"/>
              <a:cs typeface="Calibri"/>
            </a:endParaRPr>
          </a:p>
          <a:p>
            <a:r>
              <a:rPr lang="en-US"/>
              <a:t>A robust defense-in-depth cybersecurity strategy leverages awareness, innovative and thoughtful design &amp; the BEST cutting-edge tools and technology to better defend against cyberattacks.   </a:t>
            </a:r>
          </a:p>
          <a:p>
            <a:r>
              <a:rPr lang="en-US" dirty="0"/>
              <a:t> </a:t>
            </a:r>
            <a:endParaRPr lang="en-US" dirty="0">
              <a:ea typeface="Calibri"/>
              <a:cs typeface="Calibri"/>
            </a:endParaRPr>
          </a:p>
          <a:p>
            <a:r>
              <a:rPr lang="en-US" dirty="0"/>
              <a:t>Starts with a </a:t>
            </a:r>
            <a:r>
              <a:rPr lang="en-US" b="1" dirty="0"/>
              <a:t>security awareness program</a:t>
            </a:r>
            <a:r>
              <a:rPr lang="en-US" dirty="0"/>
              <a:t> designed to minimize human risk: </a:t>
            </a:r>
            <a:endParaRPr lang="en-US" dirty="0">
              <a:ea typeface="Calibri"/>
              <a:cs typeface="Calibri"/>
            </a:endParaRPr>
          </a:p>
          <a:p>
            <a:pPr marL="171450" indent="-171450">
              <a:buFont typeface="Arial,Sans-Serif"/>
              <a:buChar char="•"/>
            </a:pPr>
            <a:r>
              <a:rPr lang="en-US" dirty="0"/>
              <a:t>Audits &amp; Risk Analysis </a:t>
            </a:r>
            <a:endParaRPr lang="en-US" dirty="0">
              <a:ea typeface="Calibri"/>
              <a:cs typeface="Calibri"/>
            </a:endParaRPr>
          </a:p>
          <a:p>
            <a:pPr marL="171450" indent="-171450">
              <a:buFont typeface="Arial,Sans-Serif"/>
              <a:buChar char="•"/>
            </a:pPr>
            <a:r>
              <a:rPr lang="en-US" dirty="0"/>
              <a:t>Policies &amp; Procedures </a:t>
            </a:r>
            <a:endParaRPr lang="en-US" dirty="0">
              <a:ea typeface="Calibri"/>
              <a:cs typeface="Calibri"/>
            </a:endParaRPr>
          </a:p>
          <a:p>
            <a:pPr marL="171450" indent="-171450">
              <a:buFont typeface="Arial,Sans-Serif"/>
              <a:buChar char="•"/>
            </a:pPr>
            <a:r>
              <a:rPr lang="en-US" dirty="0"/>
              <a:t>Training </a:t>
            </a:r>
            <a:endParaRPr lang="en-US" dirty="0">
              <a:ea typeface="Calibri"/>
              <a:cs typeface="Calibri"/>
            </a:endParaRPr>
          </a:p>
          <a:p>
            <a:pPr marL="171450" indent="-171450">
              <a:buFont typeface="Arial,Sans-Serif"/>
              <a:buChar char="•"/>
            </a:pPr>
            <a:r>
              <a:rPr lang="en-US" dirty="0"/>
              <a:t>Forging Alliances </a:t>
            </a:r>
            <a:endParaRPr lang="en-US" dirty="0">
              <a:ea typeface="Calibri"/>
              <a:cs typeface="Calibri"/>
            </a:endParaRPr>
          </a:p>
          <a:p>
            <a:r>
              <a:rPr lang="en-US" dirty="0"/>
              <a:t> </a:t>
            </a:r>
            <a:endParaRPr lang="en-US" dirty="0">
              <a:ea typeface="Calibri"/>
              <a:cs typeface="Calibri"/>
            </a:endParaRPr>
          </a:p>
          <a:p>
            <a:r>
              <a:rPr lang="en-US" b="1" dirty="0"/>
              <a:t>Security design</a:t>
            </a:r>
            <a:r>
              <a:rPr lang="en-US" dirty="0"/>
              <a:t>. We provide training &amp; offer services that empower you to design robust, secure clouds. Based on: </a:t>
            </a:r>
            <a:endParaRPr lang="en-US" dirty="0">
              <a:ea typeface="Calibri"/>
              <a:cs typeface="Calibri"/>
            </a:endParaRPr>
          </a:p>
          <a:p>
            <a:r>
              <a:rPr lang="en-US" dirty="0"/>
              <a:t> </a:t>
            </a:r>
            <a:endParaRPr lang="en-US" dirty="0">
              <a:ea typeface="Calibri"/>
              <a:cs typeface="Calibri"/>
            </a:endParaRPr>
          </a:p>
          <a:p>
            <a:pPr marL="171450" indent="-171450">
              <a:buFont typeface="Arial,Sans-Serif"/>
              <a:buChar char="•"/>
            </a:pPr>
            <a:r>
              <a:rPr lang="en-US" dirty="0"/>
              <a:t>Best practices </a:t>
            </a:r>
            <a:endParaRPr lang="en-US" dirty="0">
              <a:ea typeface="Calibri"/>
              <a:cs typeface="Calibri"/>
            </a:endParaRPr>
          </a:p>
          <a:p>
            <a:pPr marL="171450" indent="-171450">
              <a:buFont typeface="Arial,Sans-Serif"/>
              <a:buChar char="•"/>
            </a:pPr>
            <a:r>
              <a:rPr lang="en-US" dirty="0"/>
              <a:t>Industry standards </a:t>
            </a:r>
            <a:endParaRPr lang="en-US" dirty="0">
              <a:ea typeface="Calibri"/>
              <a:cs typeface="Calibri"/>
            </a:endParaRPr>
          </a:p>
          <a:p>
            <a:pPr marL="171450" indent="-171450">
              <a:buFont typeface="Arial,Sans-Serif"/>
              <a:buChar char="•"/>
            </a:pPr>
            <a:r>
              <a:rPr lang="en-US" dirty="0"/>
              <a:t>Evolving frameworks </a:t>
            </a:r>
            <a:endParaRPr lang="en-US" dirty="0">
              <a:ea typeface="Calibri"/>
              <a:cs typeface="Calibri"/>
            </a:endParaRPr>
          </a:p>
          <a:p>
            <a:pPr marL="171450" indent="-171450">
              <a:buFont typeface="Arial,Sans-Serif"/>
              <a:buChar char="•"/>
            </a:pPr>
            <a:r>
              <a:rPr lang="en-US" dirty="0"/>
              <a:t>Zero trust </a:t>
            </a:r>
            <a:endParaRPr lang="en-US" dirty="0">
              <a:ea typeface="Calibri"/>
              <a:cs typeface="Calibri"/>
            </a:endParaRPr>
          </a:p>
          <a:p>
            <a:pPr marL="171450" indent="-171450">
              <a:buFont typeface="Arial,Sans-Serif"/>
              <a:buChar char="•"/>
            </a:pPr>
            <a:r>
              <a:rPr lang="en-US" dirty="0"/>
              <a:t>NIST cybersecurity framework </a:t>
            </a:r>
            <a:endParaRPr lang="en-US" dirty="0">
              <a:ea typeface="Calibri"/>
              <a:cs typeface="Calibri"/>
            </a:endParaRPr>
          </a:p>
          <a:p>
            <a:pPr marL="171450" indent="-171450">
              <a:buFont typeface="Arial,Sans-Serif"/>
              <a:buChar char="•"/>
            </a:pPr>
            <a:r>
              <a:rPr lang="en-US" dirty="0"/>
              <a:t>SASE  </a:t>
            </a:r>
            <a:endParaRPr lang="en-US" dirty="0">
              <a:ea typeface="Calibri"/>
              <a:cs typeface="Calibri"/>
            </a:endParaRPr>
          </a:p>
          <a:p>
            <a:r>
              <a:rPr lang="en-US" dirty="0"/>
              <a:t> </a:t>
            </a:r>
            <a:endParaRPr lang="en-US" dirty="0">
              <a:ea typeface="Calibri"/>
              <a:cs typeface="Calibri"/>
            </a:endParaRPr>
          </a:p>
          <a:p>
            <a:r>
              <a:rPr lang="en-US" b="1" dirty="0"/>
              <a:t>Security technology</a:t>
            </a:r>
            <a:r>
              <a:rPr lang="en-US" dirty="0"/>
              <a:t> that best needs the end-customers needs: </a:t>
            </a:r>
            <a:endParaRPr lang="en-US" dirty="0">
              <a:ea typeface="Calibri"/>
              <a:cs typeface="Calibri"/>
            </a:endParaRPr>
          </a:p>
          <a:p>
            <a:pPr marL="171450" indent="-171450">
              <a:buFont typeface="Arial,Sans-Serif"/>
              <a:buChar char="•"/>
            </a:pPr>
            <a:r>
              <a:rPr lang="en-US" dirty="0"/>
              <a:t>Not a one size fits all approach – it's collaborative, customer-driven depending on their risk analysis &amp; risk tolerance and business goals. </a:t>
            </a:r>
            <a:endParaRPr lang="en-US" dirty="0">
              <a:ea typeface="Calibri"/>
              <a:cs typeface="Calibri"/>
            </a:endParaRPr>
          </a:p>
          <a:p>
            <a:r>
              <a:rPr lang="en-US" dirty="0"/>
              <a:t> </a:t>
            </a:r>
            <a:endParaRPr lang="en-US" dirty="0">
              <a:ea typeface="Calibri"/>
              <a:cs typeface="Calibri"/>
            </a:endParaRPr>
          </a:p>
          <a:p>
            <a:r>
              <a:rPr lang="en-US" b="1" dirty="0"/>
              <a:t>Evolve:</a:t>
            </a:r>
            <a:r>
              <a:rPr lang="en-US" dirty="0"/>
              <a:t>  </a:t>
            </a:r>
            <a:endParaRPr lang="en-US" dirty="0">
              <a:ea typeface="Calibri"/>
              <a:cs typeface="Calibri"/>
            </a:endParaRPr>
          </a:p>
          <a:p>
            <a:r>
              <a:rPr lang="en-US" dirty="0"/>
              <a:t>Ongoing commitment to revisit all these decisions, ask the hard questions, address the gaps.  </a:t>
            </a:r>
            <a:endParaRPr lang="en-US" dirty="0">
              <a:ea typeface="Calibri"/>
              <a:cs typeface="Calibri"/>
            </a:endParaRPr>
          </a:p>
          <a:p>
            <a:r>
              <a:rPr lang="en-US" dirty="0"/>
              <a:t> </a:t>
            </a:r>
            <a:endParaRPr lang="en-US" dirty="0">
              <a:ea typeface="Calibri"/>
              <a:cs typeface="Calibri"/>
            </a:endParaRPr>
          </a:p>
          <a:p>
            <a:r>
              <a:rPr lang="en-US" dirty="0"/>
              <a:t>We here at TD SYNNEX have the tools, technology and talent to help our partners navigate all this! </a:t>
            </a:r>
            <a:endParaRPr lang="en-US" dirty="0">
              <a:ea typeface="Calibri"/>
              <a:cs typeface="Calibri"/>
            </a:endParaRPr>
          </a:p>
          <a:p>
            <a:r>
              <a:rPr lang="en-US" dirty="0"/>
              <a:t> </a:t>
            </a:r>
            <a:endParaRPr lang="en-US" dirty="0">
              <a:ea typeface="Calibri"/>
              <a:cs typeface="Calibri"/>
            </a:endParaRPr>
          </a:p>
          <a:p>
            <a:r>
              <a:rPr lang="en-US" dirty="0"/>
              <a:t>It’s that simple. We empower our partners to address the most critical risks to secure their customers’ clouds by leveraging this holistic “defense in depth” approach.  </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E505D-D8C4-0144-964C-25C349BDF52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1342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But the problem is -- Cloud security is so vast, so complex, so ever-changing – </a:t>
            </a:r>
          </a:p>
          <a:p>
            <a:pPr>
              <a:defRPr/>
            </a:pPr>
            <a:endParaRPr lang="en-US"/>
          </a:p>
          <a:p>
            <a:pPr>
              <a:defRPr/>
            </a:pPr>
            <a:r>
              <a:rPr lang="en-US" dirty="0"/>
              <a:t>This is what complex looks like. It’s overwhelming. It’s alphabet soup. </a:t>
            </a:r>
            <a:endParaRPr lang="en-US" dirty="0">
              <a:cs typeface="Calibri"/>
            </a:endParaRPr>
          </a:p>
          <a:p>
            <a:pPr>
              <a:defRPr/>
            </a:pPr>
            <a:endParaRPr lang="en-US"/>
          </a:p>
          <a:p>
            <a:pPr>
              <a:defRPr/>
            </a:pPr>
            <a:r>
              <a:rPr lang="en-US" dirty="0"/>
              <a:t>Top three reasons why Cloud Security is complex</a:t>
            </a:r>
            <a:endParaRPr lang="en-US" dirty="0">
              <a:cs typeface="Calibri"/>
            </a:endParaRPr>
          </a:p>
          <a:p>
            <a:pPr marL="171450" indent="-171450">
              <a:buFont typeface="Arial"/>
              <a:buChar char="•"/>
              <a:defRPr/>
            </a:pPr>
            <a:r>
              <a:rPr lang="en-US" dirty="0"/>
              <a:t>Keeping up with the tools &amp; technologies that protect against attacks – and retaining the top talent that gets it</a:t>
            </a:r>
            <a:endParaRPr lang="en-US" dirty="0">
              <a:cs typeface="Calibri"/>
            </a:endParaRPr>
          </a:p>
          <a:p>
            <a:pPr marL="171450" indent="-171450">
              <a:buFont typeface="Arial"/>
              <a:buChar char="•"/>
              <a:defRPr/>
            </a:pPr>
            <a:r>
              <a:rPr lang="en-US" dirty="0"/>
              <a:t>Understanding costs – and all the fluctuations….</a:t>
            </a:r>
            <a:endParaRPr lang="en-US" dirty="0">
              <a:cs typeface="Calibri"/>
            </a:endParaRPr>
          </a:p>
          <a:p>
            <a:pPr marL="171450" indent="-171450">
              <a:buFont typeface="Arial"/>
              <a:buChar char="•"/>
              <a:defRPr/>
            </a:pPr>
            <a:r>
              <a:rPr lang="en-US" dirty="0"/>
              <a:t>Shared responsibility – who is responsible for what?  Is it the vendor’s job – or wait a minute – the user?  The cloud vendor and customer are expected to adopt certain security controls depending on the type of service --  A lot of grey area there.  </a:t>
            </a:r>
            <a:endParaRPr lang="en-US" dirty="0">
              <a:cs typeface="Calibri"/>
            </a:endParaRPr>
          </a:p>
          <a:p>
            <a:pPr>
              <a:defRPr/>
            </a:pPr>
            <a:endParaRPr lang="en-US">
              <a:cs typeface="Calibri"/>
            </a:endParaRPr>
          </a:p>
        </p:txBody>
      </p:sp>
      <p:sp>
        <p:nvSpPr>
          <p:cNvPr id="4" name="Slide Number Placeholder 3"/>
          <p:cNvSpPr>
            <a:spLocks noGrp="1"/>
          </p:cNvSpPr>
          <p:nvPr>
            <p:ph type="sldNum" sz="quarter" idx="5"/>
          </p:nvPr>
        </p:nvSpPr>
        <p:spPr/>
        <p:txBody>
          <a:bodyPr/>
          <a:lstStyle/>
          <a:p>
            <a:fld id="{1A5E505D-D8C4-0144-964C-25C349BDF525}" type="slidenum">
              <a:rPr lang="en-US" smtClean="0"/>
              <a:t>17</a:t>
            </a:fld>
            <a:endParaRPr lang="en-US"/>
          </a:p>
        </p:txBody>
      </p:sp>
    </p:spTree>
    <p:extLst>
      <p:ext uri="{BB962C8B-B14F-4D97-AF65-F5344CB8AC3E}">
        <p14:creationId xmlns:p14="http://schemas.microsoft.com/office/powerpoint/2010/main" val="4072765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the difference between traditional security – and cloud security?</a:t>
            </a:r>
          </a:p>
          <a:p>
            <a:endParaRPr lang="en-US"/>
          </a:p>
          <a:p>
            <a:r>
              <a:rPr lang="en-US"/>
              <a:t>Cloud Security really uses the SAME fundamental </a:t>
            </a:r>
            <a:r>
              <a:rPr lang="en-US" b="1"/>
              <a:t>concepts </a:t>
            </a:r>
            <a:r>
              <a:rPr lang="en-US"/>
              <a:t>as traditional security for IT systems – it's just in a different venue...</a:t>
            </a:r>
          </a:p>
          <a:p>
            <a:endParaRPr lang="en-US"/>
          </a:p>
          <a:p>
            <a:r>
              <a:rPr lang="en-US"/>
              <a:t>Concepts such as: </a:t>
            </a:r>
          </a:p>
          <a:p>
            <a:r>
              <a:rPr lang="en-US"/>
              <a:t>Confidentiality, Integrity, Availability triangle to safeguard customers’ precious data.  </a:t>
            </a:r>
          </a:p>
          <a:p>
            <a:pPr marL="171450" indent="-171450">
              <a:buFont typeface="Symbol"/>
              <a:buChar char="•"/>
            </a:pPr>
            <a:r>
              <a:rPr lang="en-US"/>
              <a:t>Defense in depth strategy – leveraging awareness, innovative and thoughtful design, the BEST cutting-edge tools and technology to defend against cyberattacks. </a:t>
            </a:r>
          </a:p>
          <a:p>
            <a:endParaRPr lang="en-US"/>
          </a:p>
          <a:p>
            <a:r>
              <a:rPr lang="en-US"/>
              <a:t>Cloud security is </a:t>
            </a:r>
            <a:r>
              <a:rPr lang="en-US" b="1"/>
              <a:t>different</a:t>
            </a:r>
            <a:r>
              <a:rPr lang="en-US"/>
              <a:t> in lots of ways. </a:t>
            </a:r>
          </a:p>
          <a:p>
            <a:endParaRPr lang="en-US"/>
          </a:p>
          <a:p>
            <a:pPr marL="171450" indent="-171450">
              <a:buFont typeface="Symbol"/>
              <a:buChar char="•"/>
            </a:pPr>
            <a:r>
              <a:rPr lang="en-US"/>
              <a:t>Social engineering has gotten so sophisticated –  awareness programs specific to these type of attacks are essential</a:t>
            </a:r>
          </a:p>
          <a:p>
            <a:pPr marL="171450" indent="-171450">
              <a:buFont typeface="Symbol"/>
              <a:buChar char="•"/>
            </a:pPr>
            <a:r>
              <a:rPr lang="en-US"/>
              <a:t>Design is no longer perimeter-based  -- like the old school moat and castle –  it is now perimeter-less.   new frameworks are needed to design secure clouds</a:t>
            </a:r>
          </a:p>
          <a:p>
            <a:pPr marL="171450" indent="-171450">
              <a:buFont typeface="Symbol"/>
              <a:buChar char="•"/>
            </a:pPr>
            <a:r>
              <a:rPr lang="en-US"/>
              <a:t>old school security technology doesn’t work in the cloud -- 78% of the time.  We need new tools, new technology to safeguard those “crown jewels” there – the customers’ data – in the cloud.  </a:t>
            </a:r>
          </a:p>
          <a:p>
            <a:pPr marL="628650" lvl="1" indent="-171450">
              <a:buFont typeface="Courier New"/>
              <a:buChar char="○"/>
            </a:pPr>
            <a:r>
              <a:rPr lang="en-US"/>
              <a:t>For 40% of companies today, they use an average of 10-24 cloud security tools! That number is growing 33% in the next year. </a:t>
            </a:r>
          </a:p>
          <a:p>
            <a:endParaRPr lang="en-US">
              <a:cs typeface="Calibri"/>
            </a:endParaRPr>
          </a:p>
        </p:txBody>
      </p:sp>
      <p:sp>
        <p:nvSpPr>
          <p:cNvPr id="4" name="Slide Number Placeholder 3"/>
          <p:cNvSpPr>
            <a:spLocks noGrp="1"/>
          </p:cNvSpPr>
          <p:nvPr>
            <p:ph type="sldNum" sz="quarter" idx="5"/>
          </p:nvPr>
        </p:nvSpPr>
        <p:spPr/>
        <p:txBody>
          <a:bodyPr/>
          <a:lstStyle/>
          <a:p>
            <a:fld id="{776075F4-E776-4BA5-B7C8-2A1BDC39230E}" type="slidenum">
              <a:rPr lang="en-US" smtClean="0"/>
              <a:t>18</a:t>
            </a:fld>
            <a:endParaRPr lang="en-US"/>
          </a:p>
        </p:txBody>
      </p:sp>
    </p:spTree>
    <p:extLst>
      <p:ext uri="{BB962C8B-B14F-4D97-AF65-F5344CB8AC3E}">
        <p14:creationId xmlns:p14="http://schemas.microsoft.com/office/powerpoint/2010/main" val="3652196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take a step back and define what Cloud Security is.  </a:t>
            </a:r>
            <a:endParaRPr lang="en-US" dirty="0">
              <a:cs typeface="Calibri" panose="020F0502020204030204"/>
            </a:endParaRPr>
          </a:p>
          <a:p>
            <a:endParaRPr lang="en-US"/>
          </a:p>
          <a:p>
            <a:r>
              <a:rPr lang="en-US" dirty="0"/>
              <a:t>What the heck is electronic mail?</a:t>
            </a:r>
            <a:endParaRPr lang="en-US" dirty="0">
              <a:cs typeface="Calibri"/>
            </a:endParaRPr>
          </a:p>
          <a:p>
            <a:endParaRPr lang="en-US"/>
          </a:p>
          <a:p>
            <a:r>
              <a:rPr lang="en-US" dirty="0"/>
              <a:t>I’ll let that image on the right soak in a little bit longer.   Yes.. that is a classic.</a:t>
            </a:r>
            <a:endParaRPr lang="en-US" dirty="0">
              <a:cs typeface="Calibri"/>
            </a:endParaRPr>
          </a:p>
          <a:p>
            <a:r>
              <a:rPr lang="en-US" dirty="0"/>
              <a:t>In 1977, when this ad from </a:t>
            </a:r>
            <a:r>
              <a:rPr lang="en-US" dirty="0" err="1"/>
              <a:t>HoneyWell</a:t>
            </a:r>
            <a:r>
              <a:rPr lang="en-US" dirty="0"/>
              <a:t> came out – electronic mail was the wave of the future – and clearly had an affect on fuddy </a:t>
            </a:r>
            <a:r>
              <a:rPr lang="en-US" dirty="0" err="1"/>
              <a:t>duddies</a:t>
            </a:r>
            <a:r>
              <a:rPr lang="en-US" dirty="0"/>
              <a:t> – like that guy -- behind desks.  </a:t>
            </a:r>
            <a:endParaRPr lang="en-US" dirty="0">
              <a:cs typeface="Calibri"/>
            </a:endParaRPr>
          </a:p>
          <a:p>
            <a:endParaRPr lang="en-US"/>
          </a:p>
          <a:p>
            <a:r>
              <a:rPr lang="en-US" dirty="0"/>
              <a:t>And if you take the time to read the blurb – it promises– efficiencies, bridging geographic gaps. Access to more up to date information.  Simplifying decision making.   </a:t>
            </a:r>
          </a:p>
          <a:p>
            <a:r>
              <a:rPr lang="en-US" dirty="0"/>
              <a:t>“Electronic mail is high-speed information transportation.”</a:t>
            </a:r>
            <a:endParaRPr lang="en-US" dirty="0">
              <a:cs typeface="Calibri" panose="020F0502020204030204"/>
            </a:endParaRPr>
          </a:p>
          <a:p>
            <a:r>
              <a:rPr lang="en-US" dirty="0"/>
              <a:t>Sound like something else we talk about today?</a:t>
            </a:r>
            <a:endParaRPr lang="en-US" dirty="0">
              <a:cs typeface="Calibri" panose="020F0502020204030204"/>
            </a:endParaRPr>
          </a:p>
          <a:p>
            <a:r>
              <a:rPr lang="en-US" dirty="0"/>
              <a:t>The cloud is where it’s at – the wave of the future, the wave of today – and as we all know, in recent years -- a lot of organizations very </a:t>
            </a:r>
            <a:r>
              <a:rPr lang="en-US" b="1" dirty="0"/>
              <a:t>rapidly </a:t>
            </a:r>
            <a:r>
              <a:rPr lang="en-US" dirty="0"/>
              <a:t>moved to remote/hybrid work.  Which means, A lot of organizations </a:t>
            </a:r>
            <a:r>
              <a:rPr lang="en-US" b="1" dirty="0"/>
              <a:t>rapidly</a:t>
            </a:r>
            <a:r>
              <a:rPr lang="en-US" dirty="0"/>
              <a:t> moved to the cloud.  </a:t>
            </a:r>
            <a:endParaRPr lang="en-US" dirty="0">
              <a:cs typeface="Calibri"/>
            </a:endParaRPr>
          </a:p>
          <a:p>
            <a:r>
              <a:rPr lang="en-US" dirty="0"/>
              <a:t>Sometimes-- without a plan for how to secure it properly.  </a:t>
            </a:r>
            <a:endParaRPr lang="en-US" dirty="0">
              <a:cs typeface="Calibri"/>
            </a:endParaRPr>
          </a:p>
          <a:p>
            <a:r>
              <a:rPr lang="en-US" dirty="0"/>
              <a:t> </a:t>
            </a:r>
            <a:endParaRPr lang="en-US" dirty="0">
              <a:cs typeface="Calibri"/>
            </a:endParaRPr>
          </a:p>
          <a:p>
            <a:r>
              <a:rPr lang="en-US" dirty="0"/>
              <a:t>What the heck is cloud security?</a:t>
            </a:r>
            <a:endParaRPr lang="en-US" dirty="0">
              <a:cs typeface="Calibri"/>
            </a:endParaRPr>
          </a:p>
          <a:p>
            <a:r>
              <a:rPr lang="en-US" dirty="0"/>
              <a:t>Joking aside -- Understanding the security requirements for keeping data safe is so critical –As customers like ours continue to migrate to the cloud,.  </a:t>
            </a:r>
            <a:endParaRPr lang="en-US" dirty="0">
              <a:cs typeface="Calibri"/>
            </a:endParaRPr>
          </a:p>
          <a:p>
            <a:endParaRPr lang="en-US"/>
          </a:p>
          <a:p>
            <a:r>
              <a:rPr lang="en-US" b="1" dirty="0"/>
              <a:t>Here’s a working definition --</a:t>
            </a:r>
            <a:endParaRPr lang="en-US" dirty="0"/>
          </a:p>
          <a:p>
            <a:r>
              <a:rPr lang="en-US" dirty="0"/>
              <a:t>Let’s break it down.</a:t>
            </a:r>
            <a:endParaRPr lang="en-US" dirty="0">
              <a:cs typeface="Calibri"/>
            </a:endParaRPr>
          </a:p>
          <a:p>
            <a:r>
              <a:rPr lang="en-US" b="1" dirty="0"/>
              <a:t>Cloud Security is one part procedures &amp; one part technology to protect critical systems and sensitive information from cyberattacks, in the cloud.  </a:t>
            </a:r>
            <a:endParaRPr lang="en-US" dirty="0"/>
          </a:p>
          <a:p>
            <a:endParaRPr lang="en-US"/>
          </a:p>
          <a:p>
            <a:r>
              <a:rPr lang="en-US" b="1" dirty="0"/>
              <a:t>Procedures</a:t>
            </a:r>
            <a:r>
              <a:rPr lang="en-US" dirty="0"/>
              <a:t> may range from audits, risk assessments, security awareness training – those types of things.</a:t>
            </a:r>
            <a:endParaRPr lang="en-US" dirty="0">
              <a:cs typeface="Calibri"/>
            </a:endParaRPr>
          </a:p>
          <a:p>
            <a:endParaRPr lang="en-US"/>
          </a:p>
          <a:p>
            <a:r>
              <a:rPr lang="en-US" b="1" dirty="0"/>
              <a:t>Technology</a:t>
            </a:r>
            <a:r>
              <a:rPr lang="en-US" dirty="0"/>
              <a:t> – the tools &amp; solutions that help combat against cyberattacks, and recover after a breach. </a:t>
            </a:r>
            <a:endParaRPr lang="en-US" dirty="0">
              <a:cs typeface="Calibri"/>
            </a:endParaRPr>
          </a:p>
          <a:p>
            <a:endParaRPr lang="en-US"/>
          </a:p>
          <a:p>
            <a:r>
              <a:rPr lang="en-US" dirty="0"/>
              <a:t>And the “</a:t>
            </a:r>
            <a:r>
              <a:rPr lang="en-US" b="1" dirty="0"/>
              <a:t>critical systems and sensitive information”</a:t>
            </a:r>
            <a:r>
              <a:rPr lang="en-US" dirty="0"/>
              <a:t> --- these are our customers’ “crown jewels” – they may live on workloads or applications in the cloud. </a:t>
            </a:r>
            <a:endParaRPr lang="en-US" dirty="0">
              <a:cs typeface="Calibri"/>
            </a:endParaRPr>
          </a:p>
          <a:p>
            <a:endParaRPr lang="en-US"/>
          </a:p>
          <a:p>
            <a:r>
              <a:rPr lang="en-US" dirty="0"/>
              <a:t>In fact, the most Common worry of our end customers -- is how to migrate to the cloud safely &amp; securely? </a:t>
            </a:r>
            <a:endParaRPr lang="en-US" dirty="0">
              <a:cs typeface="Calibri"/>
            </a:endParaRPr>
          </a:p>
          <a:p>
            <a:endParaRPr lang="en-US"/>
          </a:p>
          <a:p>
            <a:r>
              <a:rPr lang="en-US" dirty="0"/>
              <a:t>We need to take notice of this now.  It’s blocking digital transformation for 47% of organizations  </a:t>
            </a:r>
            <a:endParaRPr lang="en-US" dirty="0">
              <a:cs typeface="Calibri"/>
            </a:endParaRPr>
          </a:p>
          <a:p>
            <a:endParaRPr lang="en-US"/>
          </a:p>
          <a:p>
            <a:r>
              <a:rPr lang="en-US" dirty="0"/>
              <a:t>It’s so key.  Cloud security needs to be at the forefront of our discussions with customers – not an afterthought. </a:t>
            </a:r>
            <a:endParaRPr lang="en-US" dirty="0">
              <a:cs typeface="Calibri"/>
            </a:endParaRPr>
          </a:p>
          <a:p>
            <a:endParaRPr lang="en-US"/>
          </a:p>
          <a:p>
            <a:r>
              <a:rPr lang="en-US" dirty="0"/>
              <a:t>Even though belts are being tightened across many sectors, cloud security spending is being </a:t>
            </a:r>
            <a:r>
              <a:rPr lang="en-US" u="sng" dirty="0"/>
              <a:t>prioritized</a:t>
            </a:r>
            <a:r>
              <a:rPr lang="en-US" dirty="0"/>
              <a:t> and is a </a:t>
            </a:r>
            <a:r>
              <a:rPr lang="en-US" b="1" dirty="0"/>
              <a:t>major</a:t>
            </a:r>
            <a:r>
              <a:rPr lang="en-US" dirty="0"/>
              <a:t> growth area:</a:t>
            </a:r>
            <a:endParaRPr lang="en-US" dirty="0">
              <a:cs typeface="Calibri"/>
            </a:endParaRPr>
          </a:p>
          <a:p>
            <a:endParaRPr lang="en-US"/>
          </a:p>
          <a:p>
            <a:r>
              <a:rPr lang="en-US" i="1" dirty="0"/>
              <a:t>Businesses operating in North America are expected to spend </a:t>
            </a:r>
            <a:r>
              <a:rPr lang="en-US" b="1" i="1" dirty="0"/>
              <a:t>17.3 billion on cloud security in 2023 </a:t>
            </a:r>
            <a:r>
              <a:rPr lang="en-US" i="1" dirty="0"/>
              <a:t>which will be a </a:t>
            </a:r>
            <a:r>
              <a:rPr lang="en-US" b="1" i="1" dirty="0"/>
              <a:t>triple increase from $5.6 billion seen in 2018</a:t>
            </a:r>
            <a:r>
              <a:rPr lang="en-US" i="1" dirty="0"/>
              <a:t>.</a:t>
            </a:r>
            <a:endParaRPr lang="en-US" dirty="0"/>
          </a:p>
        </p:txBody>
      </p:sp>
      <p:sp>
        <p:nvSpPr>
          <p:cNvPr id="4" name="Slide Number Placeholder 3"/>
          <p:cNvSpPr>
            <a:spLocks noGrp="1"/>
          </p:cNvSpPr>
          <p:nvPr>
            <p:ph type="sldNum" sz="quarter" idx="5"/>
          </p:nvPr>
        </p:nvSpPr>
        <p:spPr/>
        <p:txBody>
          <a:bodyPr/>
          <a:lstStyle/>
          <a:p>
            <a:fld id="{1A5E505D-D8C4-0144-964C-25C349BDF525}" type="slidenum">
              <a:rPr lang="en-US" smtClean="0"/>
              <a:t>19</a:t>
            </a:fld>
            <a:endParaRPr lang="en-US"/>
          </a:p>
        </p:txBody>
      </p:sp>
    </p:spTree>
    <p:extLst>
      <p:ext uri="{BB962C8B-B14F-4D97-AF65-F5344CB8AC3E}">
        <p14:creationId xmlns:p14="http://schemas.microsoft.com/office/powerpoint/2010/main" val="3771666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Cloud moves </a:t>
            </a:r>
            <a:r>
              <a:rPr lang="en-US" u="sng" dirty="0"/>
              <a:t>so </a:t>
            </a:r>
            <a:r>
              <a:rPr lang="en-US" dirty="0"/>
              <a:t>quickly – and our customers are faced with many challenges to secure their clouds. </a:t>
            </a:r>
          </a:p>
          <a:p>
            <a:endParaRPr lang="en-US" dirty="0"/>
          </a:p>
          <a:p>
            <a:r>
              <a:rPr lang="en-US" dirty="0"/>
              <a:t>What’s taking up too much of our customers’ headspace right now? </a:t>
            </a:r>
            <a:endParaRPr lang="en-US" dirty="0">
              <a:ea typeface="Calibri"/>
              <a:cs typeface="Calibri"/>
            </a:endParaRPr>
          </a:p>
          <a:p>
            <a:r>
              <a:rPr lang="en-US" dirty="0"/>
              <a:t>There is a lot of worry in this business. </a:t>
            </a:r>
            <a:endParaRPr lang="en-US" dirty="0">
              <a:cs typeface="Calibri"/>
            </a:endParaRPr>
          </a:p>
          <a:p>
            <a:endParaRPr lang="en-US" dirty="0"/>
          </a:p>
          <a:p>
            <a:r>
              <a:rPr lang="en-US" dirty="0"/>
              <a:t>Is it the explosion of hybrid cloud, and lack of visibility that comes with that? </a:t>
            </a:r>
            <a:endParaRPr lang="en-US" dirty="0">
              <a:cs typeface="Calibri"/>
            </a:endParaRPr>
          </a:p>
          <a:p>
            <a:endParaRPr lang="en-US" dirty="0"/>
          </a:p>
          <a:p>
            <a:r>
              <a:rPr lang="en-US" dirty="0"/>
              <a:t>Trying to keep up with all the tools and new technologies?....</a:t>
            </a:r>
            <a:endParaRPr lang="en-US" dirty="0">
              <a:cs typeface="Calibri"/>
            </a:endParaRPr>
          </a:p>
          <a:p>
            <a:endParaRPr lang="en-US"/>
          </a:p>
          <a:p>
            <a:r>
              <a:rPr lang="en-US" dirty="0"/>
              <a:t>What is the common thread between all these questions?  </a:t>
            </a:r>
            <a:endParaRPr lang="en-US" dirty="0">
              <a:cs typeface="Calibri"/>
            </a:endParaRPr>
          </a:p>
          <a:p>
            <a:endParaRPr lang="en-US"/>
          </a:p>
          <a:p>
            <a:pPr marL="285750" indent="-285750">
              <a:buFont typeface="Arial"/>
              <a:buChar char="•"/>
            </a:pPr>
            <a:r>
              <a:rPr lang="en-US" dirty="0"/>
              <a:t>Worries about money. </a:t>
            </a:r>
            <a:endParaRPr lang="en-US" dirty="0">
              <a:cs typeface="Calibri"/>
            </a:endParaRPr>
          </a:p>
          <a:p>
            <a:pPr marL="285750" indent="-285750">
              <a:buFont typeface="Arial"/>
              <a:buChar char="•"/>
            </a:pPr>
            <a:r>
              <a:rPr lang="en-US" dirty="0"/>
              <a:t>Worries about reputation. </a:t>
            </a:r>
            <a:endParaRPr lang="en-US" dirty="0">
              <a:cs typeface="Calibri"/>
            </a:endParaRPr>
          </a:p>
          <a:p>
            <a:pPr marL="285750" indent="-285750">
              <a:buFont typeface="Arial"/>
              <a:buChar char="•"/>
            </a:pPr>
            <a:r>
              <a:rPr lang="en-US" dirty="0"/>
              <a:t>Worries about not keeping up with the bad guys</a:t>
            </a:r>
            <a:endParaRPr lang="en-US" dirty="0">
              <a:cs typeface="Calibri"/>
            </a:endParaRPr>
          </a:p>
          <a:p>
            <a:endParaRPr lang="en-US"/>
          </a:p>
          <a:p>
            <a:r>
              <a:rPr lang="en-US" dirty="0"/>
              <a:t>In fact, the most common worry is how to migrate to the cloud securely?  This is a worry we should take notice of –  it’s blocking digital transformation for 47% of organizations  </a:t>
            </a:r>
            <a:endParaRPr lang="en-US" dirty="0">
              <a:cs typeface="Calibri"/>
            </a:endParaRPr>
          </a:p>
        </p:txBody>
      </p:sp>
      <p:sp>
        <p:nvSpPr>
          <p:cNvPr id="4" name="Slide Number Placeholder 3"/>
          <p:cNvSpPr>
            <a:spLocks noGrp="1"/>
          </p:cNvSpPr>
          <p:nvPr>
            <p:ph type="sldNum" sz="quarter" idx="5"/>
          </p:nvPr>
        </p:nvSpPr>
        <p:spPr/>
        <p:txBody>
          <a:bodyPr/>
          <a:lstStyle/>
          <a:p>
            <a:fld id="{776075F4-E776-4BA5-B7C8-2A1BDC39230E}" type="slidenum">
              <a:rPr lang="en-US" smtClean="0"/>
              <a:t>2</a:t>
            </a:fld>
            <a:endParaRPr lang="en-US"/>
          </a:p>
        </p:txBody>
      </p:sp>
    </p:spTree>
    <p:extLst>
      <p:ext uri="{BB962C8B-B14F-4D97-AF65-F5344CB8AC3E}">
        <p14:creationId xmlns:p14="http://schemas.microsoft.com/office/powerpoint/2010/main" val="156912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The plot thickens...</a:t>
            </a:r>
            <a:endParaRPr lang="en-US" sz="1200" cap="none" baseline="0" dirty="0">
              <a:effectLst/>
              <a:latin typeface="Calibri" panose="020F0502020204030204" pitchFamily="34" charset="0"/>
              <a:cs typeface="Calibri"/>
            </a:endParaRPr>
          </a:p>
          <a:p>
            <a:endParaRPr lang="en-US" dirty="0">
              <a:cs typeface="Calibri"/>
            </a:endParaRPr>
          </a:p>
          <a:p>
            <a:pPr marL="285750" indent="-285750">
              <a:buFont typeface="Symbol"/>
              <a:buChar char="•"/>
            </a:pPr>
            <a:r>
              <a:rPr lang="en-US" dirty="0"/>
              <a:t>MONEY - Hackers are compromising the cloud at an alarming rate</a:t>
            </a:r>
            <a:endParaRPr lang="en-US" dirty="0">
              <a:ea typeface="Calibri"/>
              <a:cs typeface="Calibri"/>
            </a:endParaRPr>
          </a:p>
          <a:p>
            <a:pPr marL="285750" indent="-285750">
              <a:buFont typeface="Symbol"/>
              <a:buChar char="•"/>
            </a:pPr>
            <a:r>
              <a:rPr lang="en-US" dirty="0"/>
              <a:t>ATTACK FREQUENCY - the recurrence of breaches is climbing.</a:t>
            </a:r>
            <a:endParaRPr lang="en-US" dirty="0">
              <a:ea typeface="Calibri"/>
              <a:cs typeface="Calibri"/>
            </a:endParaRPr>
          </a:p>
          <a:p>
            <a:pPr marL="285750" indent="-285750">
              <a:buFont typeface="Symbol"/>
              <a:buChar char="•"/>
            </a:pPr>
            <a:r>
              <a:rPr lang="en-US" dirty="0"/>
              <a:t>HUMAN RISK -- Human will continue to be the weakest link – 82% of breaches happen that way.</a:t>
            </a:r>
            <a:endParaRPr lang="en-US" dirty="0">
              <a:ea typeface="Calibri"/>
              <a:cs typeface="Calibri"/>
            </a:endParaRPr>
          </a:p>
          <a:p>
            <a:endParaRPr lang="en-US" dirty="0">
              <a:ea typeface="Calibri"/>
              <a:cs typeface="Calibri"/>
            </a:endParaRPr>
          </a:p>
          <a:p>
            <a:r>
              <a:rPr lang="en-US" b="1" u="sng" dirty="0"/>
              <a:t>Market Opportunity</a:t>
            </a:r>
            <a:endParaRPr lang="en-US" dirty="0"/>
          </a:p>
          <a:p>
            <a:endParaRPr lang="en-US" dirty="0"/>
          </a:p>
          <a:p>
            <a:r>
              <a:rPr lang="en-US" dirty="0"/>
              <a:t>Even though belts are being tightened across many sectors, cloud security spending is being </a:t>
            </a:r>
            <a:r>
              <a:rPr lang="en-US" u="sng" dirty="0"/>
              <a:t>prioritized</a:t>
            </a:r>
            <a:r>
              <a:rPr lang="en-US" dirty="0"/>
              <a:t> and is a </a:t>
            </a:r>
            <a:r>
              <a:rPr lang="en-US" b="1" dirty="0"/>
              <a:t>major</a:t>
            </a:r>
            <a:r>
              <a:rPr lang="en-US" dirty="0"/>
              <a:t> growth area</a:t>
            </a:r>
          </a:p>
          <a:p>
            <a:endParaRPr lang="en-US" dirty="0"/>
          </a:p>
          <a:p>
            <a:r>
              <a:rPr lang="en-US" i="1" dirty="0"/>
              <a:t>Businesses operating in North America are expected to spend </a:t>
            </a:r>
            <a:r>
              <a:rPr lang="en-US" b="1" i="1" dirty="0"/>
              <a:t>17.3 billion on cloud security in 2023 </a:t>
            </a:r>
            <a:r>
              <a:rPr lang="en-US" i="1" dirty="0"/>
              <a:t>which will be a </a:t>
            </a:r>
            <a:r>
              <a:rPr lang="en-US" b="1" i="1" dirty="0"/>
              <a:t>triple increase from $5.6 billion seen in 2018</a:t>
            </a:r>
            <a:r>
              <a:rPr lang="en-US" i="1" dirty="0"/>
              <a:t>.</a:t>
            </a:r>
            <a:endParaRPr lang="en-US" dirty="0"/>
          </a:p>
        </p:txBody>
      </p:sp>
      <p:sp>
        <p:nvSpPr>
          <p:cNvPr id="4" name="Slide Number Placeholder 3"/>
          <p:cNvSpPr>
            <a:spLocks noGrp="1"/>
          </p:cNvSpPr>
          <p:nvPr>
            <p:ph type="sldNum" sz="quarter" idx="5"/>
          </p:nvPr>
        </p:nvSpPr>
        <p:spPr/>
        <p:txBody>
          <a:bodyPr/>
          <a:lstStyle/>
          <a:p>
            <a:fld id="{1A5E505D-D8C4-0144-964C-25C349BDF525}" type="slidenum">
              <a:rPr lang="en-US" smtClean="0"/>
              <a:t>3</a:t>
            </a:fld>
            <a:endParaRPr lang="en-US"/>
          </a:p>
        </p:txBody>
      </p:sp>
    </p:spTree>
    <p:extLst>
      <p:ext uri="{BB962C8B-B14F-4D97-AF65-F5344CB8AC3E}">
        <p14:creationId xmlns:p14="http://schemas.microsoft.com/office/powerpoint/2010/main" val="74475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companies continue to migrate to the cloud, understanding the security requirements for keeping data safe is critical.  Organizations need to make their own considerations when protecting data, applications, and workloads running on the cloud. </a:t>
            </a:r>
            <a:endParaRPr lang="en-US" dirty="0">
              <a:cs typeface="Calibri"/>
            </a:endParaRPr>
          </a:p>
          <a:p>
            <a:endParaRPr lang="en-US" dirty="0"/>
          </a:p>
          <a:p>
            <a:r>
              <a:rPr lang="en-US" dirty="0"/>
              <a:t>We hear your frustration -- Cloud Security is TRICKY and COMPLEX.  There is no “one size fits all” approach!</a:t>
            </a:r>
            <a:endParaRPr lang="en-US" dirty="0">
              <a:cs typeface="Calibri"/>
            </a:endParaRPr>
          </a:p>
          <a:p>
            <a:r>
              <a:rPr lang="en-US" dirty="0"/>
              <a:t> </a:t>
            </a:r>
            <a:endParaRPr lang="en-US" dirty="0">
              <a:cs typeface="Calibri"/>
            </a:endParaRPr>
          </a:p>
          <a:p>
            <a:r>
              <a:rPr lang="en-US" dirty="0"/>
              <a:t>A robust defense-in-depth cybersecurity strategy leverages awareness, innovative and thoughtful design &amp; the BEST cutting-edge tools and technology to better defend against cyberattacks.   </a:t>
            </a:r>
            <a:endParaRPr lang="en-US" dirty="0">
              <a:cs typeface="Calibri"/>
            </a:endParaRPr>
          </a:p>
          <a:p>
            <a:endParaRPr lang="en-US" dirty="0">
              <a:cs typeface="Calibri"/>
            </a:endParaRPr>
          </a:p>
          <a:p>
            <a:r>
              <a:rPr lang="en-US" dirty="0">
                <a:cs typeface="Calibri"/>
              </a:rPr>
              <a:t>Here's our take on it. The </a:t>
            </a:r>
            <a:r>
              <a:rPr lang="en-US" dirty="0" err="1">
                <a:cs typeface="Calibri"/>
              </a:rPr>
              <a:t>swiss</a:t>
            </a:r>
            <a:r>
              <a:rPr lang="en-US" dirty="0">
                <a:cs typeface="Calibri"/>
              </a:rPr>
              <a:t> cheese model. </a:t>
            </a:r>
            <a:r>
              <a:rPr lang="en-US" dirty="0"/>
              <a:t>What is the </a:t>
            </a:r>
            <a:r>
              <a:rPr lang="en-US" dirty="0" err="1"/>
              <a:t>swiss</a:t>
            </a:r>
            <a:r>
              <a:rPr lang="en-US" dirty="0"/>
              <a:t> cheese model?  It’s a nifty visualization that helps us understand why harm occurs --  in spite of our best efforts to prevent it.</a:t>
            </a:r>
            <a:endParaRPr lang="en-US" dirty="0">
              <a:cs typeface="Calibri"/>
            </a:endParaRPr>
          </a:p>
          <a:p>
            <a:endParaRPr lang="en-US"/>
          </a:p>
          <a:p>
            <a:r>
              <a:rPr lang="en-US" dirty="0"/>
              <a:t>See the cyber attacks entering on the left? </a:t>
            </a:r>
          </a:p>
          <a:p>
            <a:endParaRPr lang="en-US" dirty="0"/>
          </a:p>
          <a:p>
            <a:r>
              <a:rPr lang="en-US" dirty="0"/>
              <a:t>Each layer of cheese represents one element of cloud security– whether it be designing for zero trust…or securing your networks…or building security awareness --- “think before you click…”</a:t>
            </a:r>
            <a:endParaRPr lang="en-US" dirty="0">
              <a:cs typeface="Calibri"/>
            </a:endParaRPr>
          </a:p>
          <a:p>
            <a:r>
              <a:rPr lang="en-US" dirty="0"/>
              <a:t> </a:t>
            </a:r>
            <a:endParaRPr lang="en-US" dirty="0">
              <a:cs typeface="Calibri"/>
            </a:endParaRPr>
          </a:p>
          <a:p>
            <a:r>
              <a:rPr lang="en-US" dirty="0"/>
              <a:t>No single layer is perfect.  Each layer has holes.  </a:t>
            </a:r>
            <a:endParaRPr lang="en-US" dirty="0">
              <a:cs typeface="Calibri"/>
            </a:endParaRPr>
          </a:p>
          <a:p>
            <a:endParaRPr lang="en-US"/>
          </a:p>
          <a:p>
            <a:r>
              <a:rPr lang="en-US" dirty="0"/>
              <a:t>And keep in mind -- each one of your customers may require a different selection of deli cheese to help mitigate threats and better protect their data.</a:t>
            </a:r>
            <a:endParaRPr lang="en-US" dirty="0">
              <a:cs typeface="Calibri"/>
            </a:endParaRPr>
          </a:p>
          <a:p>
            <a:endParaRPr lang="en-US"/>
          </a:p>
          <a:p>
            <a:r>
              <a:rPr lang="en-US" dirty="0"/>
              <a:t>MULTIPLE LAYERS -- IMPROVE SUCCESS and MINIMIZE RISK. </a:t>
            </a:r>
            <a:endParaRPr lang="en-US" dirty="0">
              <a:cs typeface="Calibri"/>
            </a:endParaRPr>
          </a:p>
          <a:p>
            <a:endParaRPr lang="en-US" dirty="0">
              <a:cs typeface="Calibri"/>
            </a:endParaRPr>
          </a:p>
          <a:p>
            <a:r>
              <a:rPr lang="en-US" dirty="0"/>
              <a:t>TD SYNNEX has the tools, the technology and the talent to tackle this problem, and empower you to unlock business opportunities, drive revenue &amp; help transform your customers’ business.</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1A5E505D-D8C4-0144-964C-25C349BDF525}" type="slidenum">
              <a:rPr lang="en-US" smtClean="0"/>
              <a:t>4</a:t>
            </a:fld>
            <a:endParaRPr lang="en-US"/>
          </a:p>
        </p:txBody>
      </p:sp>
    </p:spTree>
    <p:extLst>
      <p:ext uri="{BB962C8B-B14F-4D97-AF65-F5344CB8AC3E}">
        <p14:creationId xmlns:p14="http://schemas.microsoft.com/office/powerpoint/2010/main" val="3143056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take a step back and define what Cloud Security is.  </a:t>
            </a:r>
          </a:p>
          <a:p>
            <a:r>
              <a:rPr lang="en-US" dirty="0"/>
              <a:t> </a:t>
            </a:r>
            <a:endParaRPr lang="en-US" dirty="0">
              <a:ea typeface="Calibri"/>
              <a:cs typeface="Calibri"/>
            </a:endParaRPr>
          </a:p>
          <a:p>
            <a:r>
              <a:rPr lang="en-US" dirty="0"/>
              <a:t>Understanding the security requirements for keeping data safe is so critical – as your customers continue to migrate to the cloud.</a:t>
            </a:r>
            <a:endParaRPr lang="en-US" dirty="0">
              <a:cs typeface="Calibri" panose="020F0502020204030204"/>
            </a:endParaRPr>
          </a:p>
          <a:p>
            <a:endParaRPr lang="en-US" dirty="0"/>
          </a:p>
          <a:p>
            <a:r>
              <a:rPr lang="en-US" b="1" dirty="0"/>
              <a:t>Here’s a working definition --</a:t>
            </a:r>
            <a:endParaRPr lang="en-US" dirty="0"/>
          </a:p>
          <a:p>
            <a:r>
              <a:rPr lang="en-US" dirty="0"/>
              <a:t>Let’s break it down.</a:t>
            </a:r>
          </a:p>
          <a:p>
            <a:endParaRPr lang="en-US" dirty="0"/>
          </a:p>
          <a:p>
            <a:r>
              <a:rPr lang="en-US" b="1" dirty="0"/>
              <a:t>Cloud Security is one part procedures &amp; one part technology to protect critical systems and sensitive information from cyberattacks, in the cloud.  </a:t>
            </a:r>
            <a:endParaRPr lang="en-US" dirty="0"/>
          </a:p>
          <a:p>
            <a:r>
              <a:rPr lang="en-US" dirty="0"/>
              <a:t> </a:t>
            </a:r>
          </a:p>
          <a:p>
            <a:r>
              <a:rPr lang="en-US" b="1" dirty="0"/>
              <a:t>Procedures</a:t>
            </a:r>
            <a:r>
              <a:rPr lang="en-US" dirty="0"/>
              <a:t> may range from audits, risk assessments, security awareness training – those types of things.</a:t>
            </a:r>
          </a:p>
          <a:p>
            <a:endParaRPr lang="en-US" dirty="0"/>
          </a:p>
          <a:p>
            <a:r>
              <a:rPr lang="en-US" b="1" dirty="0"/>
              <a:t>Technology</a:t>
            </a:r>
            <a:r>
              <a:rPr lang="en-US" dirty="0"/>
              <a:t> – the tools &amp; solutions that help combat against cyberattacks, and recover after a breach. </a:t>
            </a:r>
          </a:p>
          <a:p>
            <a:endParaRPr lang="en-US" dirty="0"/>
          </a:p>
          <a:p>
            <a:r>
              <a:rPr lang="en-US" dirty="0"/>
              <a:t>And the “</a:t>
            </a:r>
            <a:r>
              <a:rPr lang="en-US" b="1" dirty="0"/>
              <a:t>critical systems and sensitive information”</a:t>
            </a:r>
            <a:r>
              <a:rPr lang="en-US" dirty="0"/>
              <a:t> --- these are our customers’ “crown jewels” --  their DATA– which may live on workloads or applications in the cloud. </a:t>
            </a:r>
          </a:p>
          <a:p>
            <a:endParaRPr lang="en-US" dirty="0"/>
          </a:p>
          <a:p>
            <a:r>
              <a:rPr lang="en-US" dirty="0"/>
              <a:t>In fact, the most Common worry for CISO's is how to migrate to the cloud safely. This is a worry we should take notice of –  it’s blocking digital transformation for 47% of organizations.   </a:t>
            </a:r>
            <a:endParaRPr lang="en-US" dirty="0">
              <a:cs typeface="Calibri"/>
            </a:endParaRPr>
          </a:p>
          <a:p>
            <a:endParaRPr lang="en-US" dirty="0"/>
          </a:p>
          <a:p>
            <a:r>
              <a:rPr lang="en-US" dirty="0"/>
              <a:t>It’s so key.  Cloud security needs to be at the forefront of our discussions with customers – not an afterthought. </a:t>
            </a:r>
          </a:p>
          <a:p>
            <a:endParaRPr lang="en-US" dirty="0"/>
          </a:p>
          <a:p>
            <a:r>
              <a:rPr lang="en-US" dirty="0">
                <a:cs typeface="Calibri"/>
              </a:rPr>
              <a:t>----------------------- (see below more </a:t>
            </a:r>
            <a:r>
              <a:rPr lang="en-US" dirty="0" err="1">
                <a:cs typeface="Calibri"/>
              </a:rPr>
              <a:t>more</a:t>
            </a:r>
            <a:r>
              <a:rPr lang="en-US" dirty="0">
                <a:cs typeface="Calibri"/>
              </a:rPr>
              <a:t> talking points if longer conversation is desired)</a:t>
            </a:r>
            <a:endParaRPr lang="en-US" dirty="0"/>
          </a:p>
          <a:p>
            <a:endParaRPr lang="en-US" dirty="0"/>
          </a:p>
          <a:p>
            <a:r>
              <a:rPr lang="en-US" dirty="0"/>
              <a:t>A robust defense-in-depth cybersecurity strategy leverages awareness, innovative  design &amp; the BEST cutting-edge tools and technology to better defend against cyberattacks.   </a:t>
            </a:r>
            <a:endParaRPr lang="en-US" dirty="0">
              <a:cs typeface="Calibri" panose="020F0502020204030204"/>
            </a:endParaRPr>
          </a:p>
          <a:p>
            <a:r>
              <a:rPr lang="en-US" dirty="0"/>
              <a:t> </a:t>
            </a:r>
            <a:endParaRPr lang="en-US" dirty="0">
              <a:ea typeface="Calibri"/>
              <a:cs typeface="Calibri"/>
            </a:endParaRPr>
          </a:p>
          <a:p>
            <a:r>
              <a:rPr lang="en-US" dirty="0"/>
              <a:t>Starts with a </a:t>
            </a:r>
            <a:r>
              <a:rPr lang="en-US" b="1" dirty="0"/>
              <a:t>security awareness program</a:t>
            </a:r>
            <a:r>
              <a:rPr lang="en-US" dirty="0"/>
              <a:t> designed to minimize human risk: </a:t>
            </a:r>
            <a:endParaRPr lang="en-US" dirty="0">
              <a:ea typeface="Calibri"/>
              <a:cs typeface="Calibri"/>
            </a:endParaRPr>
          </a:p>
          <a:p>
            <a:pPr marL="171450" indent="-171450">
              <a:buFont typeface="Arial,Sans-Serif"/>
              <a:buChar char="•"/>
            </a:pPr>
            <a:r>
              <a:rPr lang="en-US" dirty="0"/>
              <a:t>Audits &amp; Risk Analysis </a:t>
            </a:r>
            <a:endParaRPr lang="en-US" dirty="0">
              <a:ea typeface="Calibri"/>
              <a:cs typeface="Calibri"/>
            </a:endParaRPr>
          </a:p>
          <a:p>
            <a:pPr marL="171450" indent="-171450">
              <a:buFont typeface="Arial,Sans-Serif"/>
              <a:buChar char="•"/>
            </a:pPr>
            <a:r>
              <a:rPr lang="en-US" dirty="0"/>
              <a:t>Policies &amp; Procedures </a:t>
            </a:r>
            <a:endParaRPr lang="en-US" dirty="0">
              <a:ea typeface="Calibri"/>
              <a:cs typeface="Calibri"/>
            </a:endParaRPr>
          </a:p>
          <a:p>
            <a:pPr marL="171450" indent="-171450">
              <a:buFont typeface="Arial,Sans-Serif"/>
              <a:buChar char="•"/>
            </a:pPr>
            <a:r>
              <a:rPr lang="en-US" dirty="0"/>
              <a:t>Training </a:t>
            </a:r>
            <a:endParaRPr lang="en-US" dirty="0">
              <a:ea typeface="Calibri"/>
              <a:cs typeface="Calibri"/>
            </a:endParaRPr>
          </a:p>
          <a:p>
            <a:pPr marL="171450" indent="-171450">
              <a:buFont typeface="Arial,Sans-Serif"/>
              <a:buChar char="•"/>
            </a:pPr>
            <a:r>
              <a:rPr lang="en-US" dirty="0"/>
              <a:t>Communities</a:t>
            </a:r>
            <a:endParaRPr lang="en-US" dirty="0">
              <a:ea typeface="Calibri"/>
              <a:cs typeface="Calibri"/>
            </a:endParaRPr>
          </a:p>
          <a:p>
            <a:r>
              <a:rPr lang="en-US" dirty="0"/>
              <a:t> </a:t>
            </a:r>
            <a:endParaRPr lang="en-US" dirty="0">
              <a:ea typeface="Calibri"/>
              <a:cs typeface="Calibri"/>
            </a:endParaRPr>
          </a:p>
          <a:p>
            <a:r>
              <a:rPr lang="en-US" b="1" dirty="0"/>
              <a:t>Security design</a:t>
            </a:r>
            <a:r>
              <a:rPr lang="en-US" dirty="0"/>
              <a:t>. We provide training &amp; offer services that empower you to design robust, secure clouds. Based on: </a:t>
            </a:r>
            <a:endParaRPr lang="en-US" dirty="0">
              <a:ea typeface="Calibri"/>
              <a:cs typeface="Calibri"/>
            </a:endParaRPr>
          </a:p>
          <a:p>
            <a:r>
              <a:rPr lang="en-US" dirty="0"/>
              <a:t> </a:t>
            </a:r>
            <a:endParaRPr lang="en-US" dirty="0">
              <a:ea typeface="Calibri"/>
              <a:cs typeface="Calibri"/>
            </a:endParaRPr>
          </a:p>
          <a:p>
            <a:pPr marL="171450" indent="-171450">
              <a:buFont typeface="Arial,Sans-Serif"/>
              <a:buChar char="•"/>
            </a:pPr>
            <a:r>
              <a:rPr lang="en-US" dirty="0"/>
              <a:t>Best practices </a:t>
            </a:r>
            <a:endParaRPr lang="en-US" dirty="0">
              <a:ea typeface="Calibri"/>
              <a:cs typeface="Calibri"/>
            </a:endParaRPr>
          </a:p>
          <a:p>
            <a:pPr marL="171450" indent="-171450">
              <a:buFont typeface="Arial,Sans-Serif"/>
              <a:buChar char="•"/>
            </a:pPr>
            <a:r>
              <a:rPr lang="en-US" dirty="0"/>
              <a:t>Industry standards </a:t>
            </a:r>
            <a:endParaRPr lang="en-US" dirty="0">
              <a:ea typeface="Calibri"/>
              <a:cs typeface="Calibri"/>
            </a:endParaRPr>
          </a:p>
          <a:p>
            <a:pPr marL="171450" indent="-171450">
              <a:buFont typeface="Arial,Sans-Serif"/>
              <a:buChar char="•"/>
            </a:pPr>
            <a:r>
              <a:rPr lang="en-US" dirty="0"/>
              <a:t>Evolving frameworks </a:t>
            </a:r>
            <a:endParaRPr lang="en-US" dirty="0">
              <a:ea typeface="Calibri"/>
              <a:cs typeface="Calibri"/>
            </a:endParaRPr>
          </a:p>
          <a:p>
            <a:pPr marL="171450" indent="-171450">
              <a:buFont typeface="Arial,Sans-Serif"/>
              <a:buChar char="•"/>
            </a:pPr>
            <a:r>
              <a:rPr lang="en-US" dirty="0"/>
              <a:t>Zero trust </a:t>
            </a:r>
            <a:endParaRPr lang="en-US" dirty="0">
              <a:ea typeface="Calibri"/>
              <a:cs typeface="Calibri"/>
            </a:endParaRPr>
          </a:p>
          <a:p>
            <a:pPr marL="171450" indent="-171450">
              <a:buFont typeface="Arial,Sans-Serif"/>
              <a:buChar char="•"/>
            </a:pPr>
            <a:r>
              <a:rPr lang="en-US" dirty="0"/>
              <a:t>NIST cybersecurity framework </a:t>
            </a:r>
            <a:endParaRPr lang="en-US" dirty="0">
              <a:ea typeface="Calibri"/>
              <a:cs typeface="Calibri"/>
            </a:endParaRPr>
          </a:p>
          <a:p>
            <a:pPr marL="171450" indent="-171450">
              <a:buFont typeface="Arial,Sans-Serif"/>
              <a:buChar char="•"/>
            </a:pPr>
            <a:r>
              <a:rPr lang="en-US" dirty="0"/>
              <a:t>SASE  </a:t>
            </a:r>
            <a:endParaRPr lang="en-US" dirty="0">
              <a:ea typeface="Calibri"/>
              <a:cs typeface="Calibri"/>
            </a:endParaRPr>
          </a:p>
          <a:p>
            <a:r>
              <a:rPr lang="en-US" dirty="0"/>
              <a:t> </a:t>
            </a:r>
            <a:endParaRPr lang="en-US" dirty="0">
              <a:ea typeface="Calibri"/>
              <a:cs typeface="Calibri"/>
            </a:endParaRPr>
          </a:p>
          <a:p>
            <a:r>
              <a:rPr lang="en-US" b="1" dirty="0"/>
              <a:t>Security technology</a:t>
            </a:r>
            <a:r>
              <a:rPr lang="en-US" dirty="0"/>
              <a:t> that best needs the end-customers needs: </a:t>
            </a:r>
            <a:endParaRPr lang="en-US" dirty="0">
              <a:ea typeface="Calibri"/>
              <a:cs typeface="Calibri"/>
            </a:endParaRPr>
          </a:p>
          <a:p>
            <a:pPr marL="171450" indent="-171450">
              <a:buFont typeface="Arial,Sans-Serif"/>
              <a:buChar char="•"/>
            </a:pPr>
            <a:r>
              <a:rPr lang="en-US" dirty="0"/>
              <a:t>Not a one size fits all approach – it's collaborative, customer-driven depending on their risk analysis &amp; risk tolerance and business goals. </a:t>
            </a:r>
            <a:endParaRPr lang="en-US" dirty="0">
              <a:ea typeface="Calibri"/>
              <a:cs typeface="Calibri"/>
            </a:endParaRPr>
          </a:p>
          <a:p>
            <a:r>
              <a:rPr lang="en-US" dirty="0"/>
              <a:t> </a:t>
            </a:r>
            <a:endParaRPr lang="en-US" dirty="0">
              <a:ea typeface="Calibri"/>
              <a:cs typeface="Calibri"/>
            </a:endParaRPr>
          </a:p>
          <a:p>
            <a:r>
              <a:rPr lang="en-US" b="1" dirty="0"/>
              <a:t>Evolve:</a:t>
            </a:r>
            <a:r>
              <a:rPr lang="en-US" dirty="0"/>
              <a:t>  </a:t>
            </a:r>
            <a:endParaRPr lang="en-US" dirty="0">
              <a:ea typeface="Calibri"/>
              <a:cs typeface="Calibri"/>
            </a:endParaRPr>
          </a:p>
          <a:p>
            <a:r>
              <a:rPr lang="en-US" dirty="0"/>
              <a:t>Ongoing commitment to revisit all these decisions, ask the hard questions, address the gaps.  </a:t>
            </a:r>
            <a:endParaRPr lang="en-US" dirty="0">
              <a:ea typeface="Calibri"/>
              <a:cs typeface="Calibri"/>
            </a:endParaRPr>
          </a:p>
          <a:p>
            <a:r>
              <a:rPr lang="en-US" dirty="0"/>
              <a:t> </a:t>
            </a:r>
            <a:endParaRPr lang="en-US" dirty="0">
              <a:ea typeface="Calibri"/>
              <a:cs typeface="Calibri"/>
            </a:endParaRPr>
          </a:p>
          <a:p>
            <a:r>
              <a:rPr lang="en-US" dirty="0"/>
              <a:t>We here at TD SYNNEX have the tools, technology and talent to help our partners navigate all this! </a:t>
            </a:r>
            <a:endParaRPr lang="en-US" dirty="0">
              <a:ea typeface="Calibri"/>
              <a:cs typeface="Calibri"/>
            </a:endParaRPr>
          </a:p>
          <a:p>
            <a:r>
              <a:rPr lang="en-US" dirty="0"/>
              <a:t> </a:t>
            </a:r>
            <a:endParaRPr lang="en-US" dirty="0">
              <a:ea typeface="Calibri"/>
              <a:cs typeface="Calibri"/>
            </a:endParaRPr>
          </a:p>
          <a:p>
            <a:r>
              <a:rPr lang="en-US" dirty="0"/>
              <a:t>It’s that simple. We empower our partners to address the most critical risks to secure their customers’ clouds by leveraging this holistic “defense in depth” approach.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E505D-D8C4-0144-964C-25C349BDF52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1342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But the problem is -- Cloud security is so vast, so complex, so ever-changing – </a:t>
            </a:r>
          </a:p>
          <a:p>
            <a:pPr>
              <a:defRPr/>
            </a:pPr>
            <a:endParaRPr lang="en-US" dirty="0"/>
          </a:p>
          <a:p>
            <a:pPr>
              <a:defRPr/>
            </a:pPr>
            <a:r>
              <a:rPr lang="en-US" dirty="0"/>
              <a:t>This is what complex looks like. It’s overwhelming. It’s alphabet soup. </a:t>
            </a:r>
          </a:p>
          <a:p>
            <a:pPr>
              <a:defRPr/>
            </a:pPr>
            <a:endParaRPr lang="en-US" dirty="0"/>
          </a:p>
          <a:p>
            <a:pPr>
              <a:defRPr/>
            </a:pPr>
            <a:r>
              <a:rPr lang="en-US" dirty="0"/>
              <a:t>Top three reasons why Cloud Security is complex</a:t>
            </a:r>
          </a:p>
          <a:p>
            <a:pPr marL="171450" indent="-171450">
              <a:buFont typeface="Arial"/>
              <a:buChar char="•"/>
              <a:defRPr/>
            </a:pPr>
            <a:r>
              <a:rPr lang="en-US" b="1" dirty="0"/>
              <a:t>Keeping up with the tools &amp; technologies</a:t>
            </a:r>
            <a:r>
              <a:rPr lang="en-US" dirty="0"/>
              <a:t> that protect against attacks – and retaining the top talent that gets it</a:t>
            </a:r>
          </a:p>
          <a:p>
            <a:pPr marL="171450" indent="-171450">
              <a:buFont typeface="Arial"/>
              <a:buChar char="•"/>
              <a:defRPr/>
            </a:pPr>
            <a:r>
              <a:rPr lang="en-US" b="1" dirty="0"/>
              <a:t>Understanding costs</a:t>
            </a:r>
            <a:r>
              <a:rPr lang="en-US" dirty="0"/>
              <a:t> – and all the fluctuations….</a:t>
            </a:r>
          </a:p>
          <a:p>
            <a:pPr marL="171450" indent="-171450">
              <a:buFont typeface="Arial"/>
              <a:buChar char="•"/>
              <a:defRPr/>
            </a:pPr>
            <a:r>
              <a:rPr lang="en-US" b="1" dirty="0"/>
              <a:t>Shared responsibility </a:t>
            </a:r>
            <a:r>
              <a:rPr lang="en-US" dirty="0"/>
              <a:t>– who is responsible for what?  Is it the vendor’s job – or wait a minute – the user?  The cloud vendor and customer are expected to adopt certain security controls depending on the type of service --  A lot of grey area there.  </a:t>
            </a:r>
          </a:p>
          <a:p>
            <a:pPr>
              <a:defRPr/>
            </a:pPr>
            <a:endParaRPr lang="en-US" dirty="0"/>
          </a:p>
          <a:p>
            <a:pPr>
              <a:defRPr/>
            </a:pPr>
            <a:r>
              <a:rPr lang="en-US" dirty="0"/>
              <a:t>We here at TD SYNNEX have the tools, technology and talent to help our partners navigate all this – you are not alone!</a:t>
            </a:r>
          </a:p>
          <a:p>
            <a:pPr>
              <a:defRPr/>
            </a:pPr>
            <a:endParaRPr lang="en-US" dirty="0">
              <a:cs typeface="Calibri" panose="020F0502020204030204"/>
            </a:endParaRPr>
          </a:p>
          <a:p>
            <a:pPr>
              <a:defRPr/>
            </a:pPr>
            <a:r>
              <a:rPr lang="en-US" dirty="0"/>
              <a:t>----------------------- (see below more </a:t>
            </a:r>
            <a:r>
              <a:rPr lang="en-US" dirty="0" err="1"/>
              <a:t>more</a:t>
            </a:r>
            <a:r>
              <a:rPr lang="en-US" dirty="0"/>
              <a:t> talking points if longer conversation is desired)</a:t>
            </a:r>
            <a:endParaRPr lang="en-US" dirty="0">
              <a:cs typeface="Calibri" panose="020F0502020204030204"/>
            </a:endParaRPr>
          </a:p>
          <a:p>
            <a:pPr>
              <a:defRPr/>
            </a:pPr>
            <a:endParaRPr lang="en-US" dirty="0">
              <a:cs typeface="Calibri" panose="020F0502020204030204"/>
            </a:endParaRPr>
          </a:p>
          <a:p>
            <a:pPr>
              <a:defRPr/>
            </a:pPr>
            <a:r>
              <a:rPr lang="en-US" dirty="0"/>
              <a:t>These are some of the key drivers impacting our end customers today </a:t>
            </a:r>
          </a:p>
          <a:p>
            <a:pPr>
              <a:defRPr/>
            </a:pPr>
            <a:r>
              <a:rPr lang="en-US" dirty="0"/>
              <a:t> </a:t>
            </a:r>
          </a:p>
          <a:p>
            <a:pPr marL="285750" indent="-285750">
              <a:buFont typeface="Arial,Sans-Serif"/>
              <a:buChar char="•"/>
              <a:defRPr/>
            </a:pPr>
            <a:r>
              <a:rPr lang="en-US" dirty="0"/>
              <a:t>The skills gap  </a:t>
            </a:r>
          </a:p>
          <a:p>
            <a:pPr lvl="1">
              <a:defRPr/>
            </a:pPr>
            <a:r>
              <a:rPr lang="en-US" dirty="0"/>
              <a:t>There is a talent shortage across the board. </a:t>
            </a:r>
          </a:p>
          <a:p>
            <a:pPr lvl="1">
              <a:defRPr/>
            </a:pPr>
            <a:r>
              <a:rPr lang="en-US" dirty="0"/>
              <a:t>The industry is really starting to feel the lack of qualified staff. </a:t>
            </a:r>
          </a:p>
          <a:p>
            <a:pPr marL="342900" indent="-342900">
              <a:buAutoNum type="alphaLcParenR"/>
              <a:defRPr/>
            </a:pPr>
            <a:endParaRPr lang="en-US" dirty="0"/>
          </a:p>
          <a:p>
            <a:pPr marL="285750" indent="-285750">
              <a:buFont typeface="Arial,Sans-Serif"/>
              <a:buChar char="•"/>
              <a:defRPr/>
            </a:pPr>
            <a:r>
              <a:rPr lang="en-US" dirty="0"/>
              <a:t>A lot of organizations very </a:t>
            </a:r>
            <a:r>
              <a:rPr lang="en-US" b="1" dirty="0"/>
              <a:t>rapidly </a:t>
            </a:r>
            <a:r>
              <a:rPr lang="en-US" dirty="0"/>
              <a:t>moved to remote/hybrid working due to the pandemic, which means a lot of organizations </a:t>
            </a:r>
            <a:r>
              <a:rPr lang="en-US" b="1" dirty="0"/>
              <a:t>rapidly</a:t>
            </a:r>
            <a:r>
              <a:rPr lang="en-US" dirty="0"/>
              <a:t> moved to the cloud </a:t>
            </a:r>
          </a:p>
          <a:p>
            <a:pPr lvl="1">
              <a:defRPr/>
            </a:pPr>
            <a:r>
              <a:rPr lang="en-US" dirty="0"/>
              <a:t>A lot of organizations’ hand was forced when it came to moving to the cloud -- without a plan for how to secure it properly.   </a:t>
            </a:r>
          </a:p>
          <a:p>
            <a:pPr>
              <a:defRPr/>
            </a:pPr>
            <a:r>
              <a:rPr lang="en-US" dirty="0"/>
              <a:t> </a:t>
            </a:r>
          </a:p>
          <a:p>
            <a:pPr marL="285750" indent="-285750">
              <a:buFont typeface="Arial,Sans-Serif"/>
              <a:buChar char="•"/>
              <a:defRPr/>
            </a:pPr>
            <a:r>
              <a:rPr lang="en-US" dirty="0"/>
              <a:t>Loss of visibility and control – higher rate of adoption of hybrid and multi-cloud strategies it increasingly gets more complex </a:t>
            </a:r>
          </a:p>
          <a:p>
            <a:pPr lvl="1">
              <a:defRPr/>
            </a:pPr>
            <a:r>
              <a:rPr lang="en-US" dirty="0"/>
              <a:t>juggling multiple clouds across multiple geographies, multiple departments and multiple devices is not easy.  </a:t>
            </a:r>
          </a:p>
          <a:p>
            <a:pPr lvl="1">
              <a:defRPr/>
            </a:pPr>
            <a:r>
              <a:rPr lang="en-US" dirty="0"/>
              <a:t>This increase in complexity poses new and improved security risks like shadow IT. </a:t>
            </a:r>
          </a:p>
          <a:p>
            <a:pPr lvl="1">
              <a:defRPr/>
            </a:pPr>
            <a:endParaRPr lang="en-US" dirty="0"/>
          </a:p>
          <a:p>
            <a:pPr marL="285750" indent="-285750">
              <a:buFont typeface="Arial,Sans-Serif"/>
              <a:buChar char="•"/>
              <a:defRPr/>
            </a:pPr>
            <a:r>
              <a:rPr lang="en-US" dirty="0"/>
              <a:t>The old tools don’t work. </a:t>
            </a:r>
          </a:p>
          <a:p>
            <a:pPr lvl="1">
              <a:defRPr/>
            </a:pPr>
            <a:r>
              <a:rPr lang="en-US" dirty="0"/>
              <a:t>78% of companies claim traditional security solutions don’t work at all in the cloud, or have limited functionality.   </a:t>
            </a:r>
          </a:p>
          <a:p>
            <a:pPr>
              <a:defRPr/>
            </a:pPr>
            <a:r>
              <a:rPr lang="en-US" dirty="0"/>
              <a:t> </a:t>
            </a:r>
          </a:p>
          <a:p>
            <a:pPr marL="285750" indent="-285750">
              <a:buFont typeface="Arial,Sans-Serif"/>
              <a:buChar char="•"/>
              <a:defRPr/>
            </a:pPr>
            <a:r>
              <a:rPr lang="en-US" dirty="0"/>
              <a:t>Public cloud adoption is continuing to accelerate at a rapid pace:  </a:t>
            </a:r>
          </a:p>
          <a:p>
            <a:pPr lvl="1">
              <a:defRPr/>
            </a:pPr>
            <a:r>
              <a:rPr lang="en-US" dirty="0"/>
              <a:t>30-40% growth rates expected in the US this year. – which is a good thing  – but then the public cloud continues to be mis-configured – which is a not so good thing – major security threat </a:t>
            </a:r>
          </a:p>
          <a:p>
            <a:pPr>
              <a:defRPr/>
            </a:pPr>
            <a:r>
              <a:rPr lang="en-US" dirty="0"/>
              <a:t> </a:t>
            </a:r>
          </a:p>
          <a:p>
            <a:pPr marL="285750" indent="-285750">
              <a:buFont typeface="Arial,Sans-Serif"/>
              <a:buChar char="•"/>
              <a:defRPr/>
            </a:pPr>
            <a:r>
              <a:rPr lang="en-US" dirty="0"/>
              <a:t>Bad actors will </a:t>
            </a:r>
            <a:r>
              <a:rPr lang="en-US" b="1" dirty="0"/>
              <a:t>never</a:t>
            </a:r>
            <a:r>
              <a:rPr lang="en-US" dirty="0"/>
              <a:t> be without a job in this economic climate.  As long as they continue to punch in to work, the threat of lost operations and the cost of recovery is an ever-present threat. </a:t>
            </a:r>
          </a:p>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1A5E505D-D8C4-0144-964C-25C349BDF525}" type="slidenum">
              <a:rPr lang="en-US" smtClean="0"/>
              <a:t>6</a:t>
            </a:fld>
            <a:endParaRPr lang="en-US"/>
          </a:p>
        </p:txBody>
      </p:sp>
    </p:spTree>
    <p:extLst>
      <p:ext uri="{BB962C8B-B14F-4D97-AF65-F5344CB8AC3E}">
        <p14:creationId xmlns:p14="http://schemas.microsoft.com/office/powerpoint/2010/main" val="120231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the solutions, frameworks and vendors -- It’s important to consider RISK first: what does a robust security posture look like – for you? For your customers?  </a:t>
            </a:r>
          </a:p>
          <a:p>
            <a:endParaRPr lang="en-US" dirty="0"/>
          </a:p>
          <a:p>
            <a:r>
              <a:rPr lang="en-US" dirty="0"/>
              <a:t>Think of the risks you are willing to take every day. Are you willing to log on to a public Wi-Fi in the airport? Or check your email at Panera?  Or –plug your smartphone into a rental car and let all your contacts synch into Car Play?</a:t>
            </a:r>
            <a:endParaRPr lang="en-US" dirty="0">
              <a:cs typeface="Calibri"/>
            </a:endParaRPr>
          </a:p>
          <a:p>
            <a:endParaRPr lang="en-US" dirty="0"/>
          </a:p>
          <a:p>
            <a:r>
              <a:rPr lang="en-US" dirty="0"/>
              <a:t>Or are you not that worried at all?</a:t>
            </a:r>
          </a:p>
          <a:p>
            <a:endParaRPr lang="en-US" dirty="0"/>
          </a:p>
          <a:p>
            <a:r>
              <a:rPr lang="en-US" dirty="0"/>
              <a:t>There is no right answer here – there will always be risk. </a:t>
            </a:r>
          </a:p>
          <a:p>
            <a:r>
              <a:rPr lang="en-US" dirty="0"/>
              <a:t> </a:t>
            </a:r>
          </a:p>
          <a:p>
            <a:r>
              <a:rPr lang="en-US" dirty="0"/>
              <a:t>First, you have to take your customers’ </a:t>
            </a:r>
            <a:r>
              <a:rPr lang="en-US" u="sng" dirty="0"/>
              <a:t>risk appetite </a:t>
            </a:r>
            <a:r>
              <a:rPr lang="en-US" dirty="0"/>
              <a:t>into account. </a:t>
            </a:r>
          </a:p>
          <a:p>
            <a:r>
              <a:rPr lang="en-US" dirty="0"/>
              <a:t> </a:t>
            </a:r>
          </a:p>
          <a:p>
            <a:r>
              <a:rPr lang="en-US" dirty="0"/>
              <a:t>The company size, what type of data they touch – do they collect personally identifiable customer data,   (like emails, social security numbers, addresses, -- any data connected to a person?)</a:t>
            </a:r>
          </a:p>
          <a:p>
            <a:r>
              <a:rPr lang="en-US" dirty="0"/>
              <a:t> </a:t>
            </a:r>
          </a:p>
          <a:p>
            <a:r>
              <a:rPr lang="en-US" dirty="0"/>
              <a:t>...do they store credit card numbers – or is it a hospital with protected health information --with various strict regulations to stay in compliance?  </a:t>
            </a:r>
            <a:endParaRPr lang="en-US" dirty="0">
              <a:cs typeface="Calibri"/>
            </a:endParaRPr>
          </a:p>
          <a:p>
            <a:r>
              <a:rPr lang="en-US" dirty="0"/>
              <a:t> </a:t>
            </a:r>
          </a:p>
          <a:p>
            <a:r>
              <a:rPr lang="en-US" u="sng" dirty="0"/>
              <a:t>It is key </a:t>
            </a:r>
            <a:r>
              <a:rPr lang="en-US" dirty="0"/>
              <a:t>to understand how much risk your customers are willing to take on FIRST, before proceeding to choose which security controls to put into place. </a:t>
            </a:r>
          </a:p>
          <a:p>
            <a:r>
              <a:rPr lang="en-US" dirty="0"/>
              <a:t> </a:t>
            </a:r>
          </a:p>
          <a:p>
            <a:r>
              <a:rPr lang="en-US" dirty="0"/>
              <a:t>Are they risk adverse….. or risk tolerant?  Or somewhere in between? </a:t>
            </a:r>
            <a:endParaRPr lang="en-US" dirty="0">
              <a:cs typeface="Calibri" panose="020F0502020204030204"/>
            </a:endParaRPr>
          </a:p>
          <a:p>
            <a:endParaRPr lang="en-US" dirty="0">
              <a:cs typeface="Calibri" panose="020F0502020204030204"/>
            </a:endParaRPr>
          </a:p>
          <a:p>
            <a:r>
              <a:rPr lang="en-US" dirty="0"/>
              <a:t>Not a one size fits all approach – it's collaborative and customer-driven depending on their risk analysis &amp; risk tolerance and business goals. </a:t>
            </a:r>
            <a:endParaRPr lang="en-US" dirty="0">
              <a:cs typeface="Calibri"/>
            </a:endParaRPr>
          </a:p>
          <a:p>
            <a:endParaRPr lang="en-US">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1A5E505D-D8C4-0144-964C-25C349BDF525}" type="slidenum">
              <a:rPr lang="en-US" smtClean="0"/>
              <a:t>7</a:t>
            </a:fld>
            <a:endParaRPr lang="en-US"/>
          </a:p>
        </p:txBody>
      </p:sp>
    </p:spTree>
    <p:extLst>
      <p:ext uri="{BB962C8B-B14F-4D97-AF65-F5344CB8AC3E}">
        <p14:creationId xmlns:p14="http://schemas.microsoft.com/office/powerpoint/2010/main" val="70488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 – this is where we at TD SYNNEX come in.</a:t>
            </a:r>
          </a:p>
          <a:p>
            <a:endParaRPr lang="en-US" dirty="0"/>
          </a:p>
          <a:p>
            <a:r>
              <a:rPr lang="en-US" dirty="0"/>
              <a:t>First – you’ve heard the stories and we all know better.  “Think before you click, right?” Humans are the weakest link – 82% of breaches happen that way.  </a:t>
            </a:r>
            <a:endParaRPr lang="en-US" dirty="0">
              <a:cs typeface="Calibri"/>
            </a:endParaRPr>
          </a:p>
          <a:p>
            <a:endParaRPr lang="en-US" dirty="0"/>
          </a:p>
          <a:p>
            <a:r>
              <a:rPr lang="en-US"/>
              <a:t>Unfortunately, no cybersecurity awareness strategy is perfect. We can get better, both at what we do and what we build – training, assessments and communities are a big part of improving.</a:t>
            </a:r>
          </a:p>
          <a:p>
            <a:r>
              <a:rPr lang="en-US"/>
              <a:t> </a:t>
            </a:r>
          </a:p>
          <a:p>
            <a:r>
              <a:rPr lang="en-US" dirty="0"/>
              <a:t>How can we help our partners develop and support a culture to keep security at the top of mind?  </a:t>
            </a:r>
            <a:endParaRPr lang="en-US" dirty="0">
              <a:cs typeface="Calibri"/>
            </a:endParaRPr>
          </a:p>
          <a:p>
            <a:r>
              <a:rPr lang="en-US" dirty="0"/>
              <a:t>  </a:t>
            </a:r>
            <a:endParaRPr lang="en-US" dirty="0">
              <a:cs typeface="Calibri"/>
            </a:endParaRPr>
          </a:p>
          <a:p>
            <a:r>
              <a:rPr lang="en-US" dirty="0"/>
              <a:t>We help mitigate human risk </a:t>
            </a:r>
            <a:r>
              <a:rPr lang="en-US" b="1" dirty="0"/>
              <a:t>in three key ways: </a:t>
            </a:r>
            <a:r>
              <a:rPr lang="en-US" dirty="0"/>
              <a:t> </a:t>
            </a:r>
            <a:endParaRPr lang="en-US" dirty="0">
              <a:ea typeface="Calibri"/>
              <a:cs typeface="Calibri"/>
            </a:endParaRPr>
          </a:p>
          <a:p>
            <a:r>
              <a:rPr lang="en-US" dirty="0"/>
              <a:t> </a:t>
            </a:r>
            <a:endParaRPr lang="en-US" dirty="0">
              <a:ea typeface="Calibri"/>
              <a:cs typeface="Calibri"/>
            </a:endParaRPr>
          </a:p>
          <a:p>
            <a:pPr marL="342900" indent="-342900">
              <a:buAutoNum type="arabicPeriod"/>
            </a:pPr>
            <a:r>
              <a:rPr lang="en-US" b="1" dirty="0"/>
              <a:t>Training:  </a:t>
            </a:r>
            <a:r>
              <a:rPr lang="en-US" dirty="0"/>
              <a:t>We empower our ecosystem of reseller partners through tools and training platforms to transform and develop a security practice, equip their teams with the right cyber knowledge, certified technical training and hands on experiences </a:t>
            </a:r>
            <a:endParaRPr lang="en-US" dirty="0">
              <a:ea typeface="Calibri"/>
              <a:cs typeface="Calibri"/>
            </a:endParaRPr>
          </a:p>
          <a:p>
            <a:r>
              <a:rPr lang="en-US" dirty="0"/>
              <a:t> </a:t>
            </a:r>
            <a:endParaRPr lang="en-US" dirty="0">
              <a:ea typeface="Calibri"/>
              <a:cs typeface="Calibri"/>
            </a:endParaRPr>
          </a:p>
          <a:p>
            <a:pPr marL="171450" indent="-171450">
              <a:buFont typeface="Arial"/>
              <a:buChar char="•"/>
            </a:pPr>
            <a:r>
              <a:rPr lang="en-US"/>
              <a:t>Self paced certifications Global Specialized Skills </a:t>
            </a:r>
            <a:endParaRPr lang="en-US">
              <a:cs typeface="Calibri" panose="020F0502020204030204"/>
            </a:endParaRPr>
          </a:p>
          <a:p>
            <a:pPr marL="171450" indent="-171450">
              <a:buFont typeface="Arial"/>
              <a:buChar char="•"/>
            </a:pPr>
            <a:r>
              <a:rPr lang="en-US"/>
              <a:t>Technical certs &amp; courses </a:t>
            </a:r>
            <a:r>
              <a:rPr lang="en-US" err="1"/>
              <a:t>ExitCertified</a:t>
            </a:r>
            <a:r>
              <a:rPr lang="en-US"/>
              <a:t> </a:t>
            </a:r>
            <a:endParaRPr lang="en-US">
              <a:cs typeface="Calibri" panose="020F0502020204030204"/>
            </a:endParaRPr>
          </a:p>
          <a:p>
            <a:pPr marL="171450" indent="-171450">
              <a:buFont typeface="Arial"/>
              <a:buChar char="•"/>
            </a:pPr>
            <a:r>
              <a:rPr lang="en-US"/>
              <a:t>Security Practice Builder, Cloud Practice Builder -- entire enablement program tracks for our partners</a:t>
            </a:r>
            <a:endParaRPr lang="en-US">
              <a:cs typeface="Calibri" panose="020F0502020204030204"/>
            </a:endParaRPr>
          </a:p>
          <a:p>
            <a:pPr marL="171450" indent="-171450">
              <a:buFont typeface="Arial"/>
              <a:buChar char="•"/>
            </a:pPr>
            <a:r>
              <a:rPr lang="en-US" err="1"/>
              <a:t>CyberRange</a:t>
            </a:r>
            <a:r>
              <a:rPr lang="en-US"/>
              <a:t> in AZ – hands on demos, certs, threat scenarios that replicate real attacks to practice…</a:t>
            </a:r>
            <a:endParaRPr lang="en-US">
              <a:cs typeface="Calibri" panose="020F0502020204030204"/>
            </a:endParaRPr>
          </a:p>
          <a:p>
            <a:pPr marL="171450" indent="-171450">
              <a:buFont typeface="Arial"/>
              <a:buChar char="•"/>
            </a:pPr>
            <a:r>
              <a:rPr lang="en-US"/>
              <a:t>The list goes on</a:t>
            </a:r>
            <a:endParaRPr lang="en-US">
              <a:cs typeface="Calibri" panose="020F0502020204030204"/>
            </a:endParaRPr>
          </a:p>
          <a:p>
            <a:pPr marL="285750" indent="-285750">
              <a:buFont typeface="Arial,Sans-Serif"/>
              <a:buChar char="•"/>
            </a:pPr>
            <a:endParaRPr lang="en-US" dirty="0">
              <a:cs typeface="Calibri"/>
            </a:endParaRPr>
          </a:p>
          <a:p>
            <a:r>
              <a:rPr lang="en-US" dirty="0"/>
              <a:t> </a:t>
            </a:r>
            <a:endParaRPr lang="en-US" dirty="0">
              <a:ea typeface="Calibri"/>
              <a:cs typeface="Calibri"/>
            </a:endParaRPr>
          </a:p>
          <a:p>
            <a:r>
              <a:rPr lang="en-US" dirty="0"/>
              <a:t>2.  </a:t>
            </a:r>
            <a:r>
              <a:rPr lang="en-US" b="1" dirty="0"/>
              <a:t>Assessments</a:t>
            </a:r>
            <a:r>
              <a:rPr lang="en-US" dirty="0"/>
              <a:t> are an essential sales tool -- they provide a simple, easy way to jump start the conversation.  A quick snapshot on how robust a cybersecurity posture is – and some provide clear next steps or a letter grade ABCD F.. on how to proceed to better protect their customers against cyberattacks.   </a:t>
            </a:r>
            <a:endParaRPr lang="en-US" dirty="0">
              <a:cs typeface="Calibri" panose="020F0502020204030204"/>
            </a:endParaRPr>
          </a:p>
          <a:p>
            <a:endParaRPr lang="en-US" dirty="0">
              <a:cs typeface="Calibri" panose="020F0502020204030204"/>
            </a:endParaRPr>
          </a:p>
          <a:p>
            <a:pPr marL="171450" indent="-171450">
              <a:buFont typeface="Arial"/>
              <a:buChar char="•"/>
            </a:pPr>
            <a:r>
              <a:rPr lang="en-US"/>
              <a:t>Security Maturity Assessment </a:t>
            </a:r>
            <a:endParaRPr lang="en-US">
              <a:cs typeface="Calibri" panose="020F0502020204030204"/>
            </a:endParaRPr>
          </a:p>
          <a:p>
            <a:pPr marL="171450" indent="-171450">
              <a:buFont typeface="Arial"/>
              <a:buChar char="•"/>
            </a:pPr>
            <a:r>
              <a:rPr lang="en-US"/>
              <a:t>Ransomware Assessment </a:t>
            </a:r>
            <a:endParaRPr lang="en-US">
              <a:cs typeface="Calibri" panose="020F0502020204030204"/>
            </a:endParaRPr>
          </a:p>
          <a:p>
            <a:pPr marL="171450" indent="-171450">
              <a:buFont typeface="Arial"/>
              <a:buChar char="•"/>
            </a:pPr>
            <a:r>
              <a:rPr lang="en-US"/>
              <a:t>Cloud Security Assessment  </a:t>
            </a:r>
            <a:endParaRPr lang="en-US">
              <a:cs typeface="Calibri" panose="020F0502020204030204"/>
            </a:endParaRPr>
          </a:p>
          <a:p>
            <a:pPr marL="171450" indent="-171450">
              <a:buFont typeface="Arial"/>
              <a:buChar char="•"/>
            </a:pPr>
            <a:r>
              <a:rPr lang="en-US"/>
              <a:t>Vulnerability Assessment </a:t>
            </a:r>
            <a:endParaRPr lang="en-US">
              <a:cs typeface="Calibri" panose="020F0502020204030204"/>
            </a:endParaRPr>
          </a:p>
          <a:p>
            <a:pPr marL="171450" indent="-171450">
              <a:buFont typeface="Arial"/>
              <a:buChar char="•"/>
            </a:pPr>
            <a:r>
              <a:rPr lang="en-US"/>
              <a:t>Threat Assessment (industry, company) </a:t>
            </a:r>
            <a:endParaRPr lang="en-US">
              <a:cs typeface="Calibri" panose="020F0502020204030204"/>
            </a:endParaRPr>
          </a:p>
          <a:p>
            <a:pPr marL="171450" indent="-171450">
              <a:buFont typeface="Arial"/>
              <a:buChar char="•"/>
            </a:pPr>
            <a:r>
              <a:rPr lang="en-US" b="1"/>
              <a:t>TAKE YOUR PICK</a:t>
            </a:r>
            <a:endParaRPr lang="en-US">
              <a:cs typeface="Calibri" panose="020F0502020204030204"/>
            </a:endParaRPr>
          </a:p>
          <a:p>
            <a:pPr marL="342900" indent="-342900">
              <a:buFontTx/>
              <a:buAutoNum type="arabicPeriod"/>
            </a:pPr>
            <a:endParaRPr lang="en-US" dirty="0">
              <a:ea typeface="Calibri"/>
              <a:cs typeface="Calibri"/>
            </a:endParaRPr>
          </a:p>
          <a:p>
            <a:r>
              <a:rPr lang="en-US" dirty="0"/>
              <a:t> </a:t>
            </a:r>
            <a:endParaRPr lang="en-US" dirty="0">
              <a:ea typeface="Calibri"/>
              <a:cs typeface="Calibri"/>
            </a:endParaRPr>
          </a:p>
          <a:p>
            <a:r>
              <a:rPr lang="en-US" b="1" dirty="0"/>
              <a:t>3. Communities:  </a:t>
            </a:r>
            <a:r>
              <a:rPr lang="en-US" dirty="0"/>
              <a:t>We enable TD SYNNEX reseller partners to connect with each other to collaborate on business opportunities,  bridge skill gaps and geographic divides </a:t>
            </a:r>
            <a:endParaRPr lang="en-US" dirty="0">
              <a:ea typeface="Calibri"/>
              <a:cs typeface="Calibri"/>
            </a:endParaRPr>
          </a:p>
          <a:p>
            <a:endParaRPr lang="en-US" dirty="0">
              <a:cs typeface="Calibri"/>
            </a:endParaRPr>
          </a:p>
          <a:p>
            <a:r>
              <a:rPr lang="en-US" u="sng"/>
              <a:t>These are-- purpose built programs &amp; communities to forge valuable connections, share resources and open up opportunity</a:t>
            </a:r>
            <a:endParaRPr lang="en-US"/>
          </a:p>
          <a:p>
            <a:endParaRPr lang="en-US" dirty="0"/>
          </a:p>
          <a:p>
            <a:r>
              <a:rPr lang="en-US" dirty="0"/>
              <a:t>Such as: </a:t>
            </a:r>
            <a:endParaRPr lang="en-US" dirty="0">
              <a:cs typeface="Calibri" panose="020F0502020204030204"/>
            </a:endParaRPr>
          </a:p>
          <a:p>
            <a:pPr marL="285750" indent="-285750">
              <a:buFont typeface="Arial,Sans-Serif"/>
              <a:buChar char="•"/>
            </a:pPr>
            <a:r>
              <a:rPr lang="en-US" dirty="0"/>
              <a:t>Partner Directory </a:t>
            </a:r>
            <a:endParaRPr lang="en-US" dirty="0">
              <a:ea typeface="Calibri"/>
              <a:cs typeface="Calibri"/>
            </a:endParaRPr>
          </a:p>
          <a:p>
            <a:pPr marL="285750" indent="-285750">
              <a:buFont typeface="Arial,Sans-Serif"/>
              <a:buChar char="•"/>
            </a:pPr>
            <a:r>
              <a:rPr lang="en-US" dirty="0"/>
              <a:t>Coaches </a:t>
            </a:r>
            <a:endParaRPr lang="en-US" dirty="0">
              <a:ea typeface="Calibri"/>
              <a:cs typeface="Calibri"/>
            </a:endParaRPr>
          </a:p>
          <a:p>
            <a:pPr marL="285750" indent="-285750">
              <a:buFont typeface="Arial,Sans-Serif"/>
              <a:buChar char="•"/>
            </a:pPr>
            <a:r>
              <a:rPr lang="en-US" dirty="0" err="1"/>
              <a:t>CyberSolv</a:t>
            </a:r>
            <a:r>
              <a:rPr lang="en-US" dirty="0"/>
              <a:t> </a:t>
            </a:r>
            <a:endParaRPr lang="en-US" dirty="0">
              <a:ea typeface="Calibri"/>
              <a:cs typeface="Calibri"/>
            </a:endParaRPr>
          </a:p>
          <a:p>
            <a:pPr marL="285750" indent="-285750">
              <a:buFont typeface="Arial,Sans-Serif"/>
              <a:buChar char="•"/>
            </a:pPr>
            <a:r>
              <a:rPr lang="en-US" dirty="0" err="1"/>
              <a:t>CloudSolv</a:t>
            </a:r>
            <a:r>
              <a:rPr lang="en-US" dirty="0"/>
              <a:t> </a:t>
            </a:r>
            <a:endParaRPr lang="en-US" dirty="0">
              <a:ea typeface="Calibri"/>
              <a:cs typeface="Calibri"/>
            </a:endParaRPr>
          </a:p>
          <a:p>
            <a:r>
              <a:rPr lang="en-US" dirty="0"/>
              <a:t> </a:t>
            </a:r>
            <a:endParaRPr lang="en-US" dirty="0">
              <a:ea typeface="Calibri"/>
              <a:cs typeface="Calibri"/>
            </a:endParaRPr>
          </a:p>
          <a:p>
            <a:r>
              <a:rPr lang="en-US" dirty="0"/>
              <a:t>It’s that simple.  3 awareness pillars that are aligned with the operational functions of the NIST cybersecurity framework to help mitigate human risk.  Identify, Protect, Detect.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E505D-D8C4-0144-964C-25C349BDF525}" type="slidenum">
              <a:rPr lang="en-US" smtClean="0"/>
              <a:t>8</a:t>
            </a:fld>
            <a:endParaRPr lang="en-US"/>
          </a:p>
        </p:txBody>
      </p:sp>
    </p:spTree>
    <p:extLst>
      <p:ext uri="{BB962C8B-B14F-4D97-AF65-F5344CB8AC3E}">
        <p14:creationId xmlns:p14="http://schemas.microsoft.com/office/powerpoint/2010/main" val="2331804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Cloud security is complex. There is no “one size fits all” approach.  </a:t>
            </a:r>
          </a:p>
          <a:p>
            <a:r>
              <a:rPr lang="en-US" dirty="0"/>
              <a:t> </a:t>
            </a:r>
            <a:endParaRPr lang="en-US" dirty="0">
              <a:ea typeface="Calibri"/>
              <a:cs typeface="Calibri"/>
            </a:endParaRPr>
          </a:p>
          <a:p>
            <a:r>
              <a:rPr lang="en-US" dirty="0"/>
              <a:t>Guided by the customers’ audit and risk analysis, our technology pillars help simplify the conversation to empower our partners/end-customers to secure their clouds.  </a:t>
            </a:r>
            <a:endParaRPr lang="en-US" dirty="0">
              <a:ea typeface="Calibri"/>
              <a:cs typeface="Calibri"/>
            </a:endParaRPr>
          </a:p>
          <a:p>
            <a:endParaRPr lang="en-US" dirty="0"/>
          </a:p>
          <a:p>
            <a:r>
              <a:rPr lang="en-US" b="1"/>
              <a:t>Identity &amp; Access Management :  </a:t>
            </a:r>
            <a:r>
              <a:rPr lang="en-US"/>
              <a:t>Policy-driven tools that manage, monitor --and restrict -- access both on-premises and in the cloud.  </a:t>
            </a:r>
          </a:p>
          <a:p>
            <a:r>
              <a:rPr lang="en-US" b="1" dirty="0"/>
              <a:t>Data/Information Security: </a:t>
            </a:r>
            <a:r>
              <a:rPr lang="en-US" dirty="0"/>
              <a:t>Protecting digital information from unauthorized access, corruption, or theft. </a:t>
            </a:r>
            <a:endParaRPr lang="en-US" dirty="0">
              <a:cs typeface="Calibri"/>
            </a:endParaRPr>
          </a:p>
          <a:p>
            <a:r>
              <a:rPr lang="en-US" b="1" dirty="0"/>
              <a:t>Network Security: </a:t>
            </a:r>
            <a:r>
              <a:rPr lang="en-US" dirty="0"/>
              <a:t>Protecting network infrastructure from unauthorized access. </a:t>
            </a:r>
            <a:endParaRPr lang="en-US" dirty="0">
              <a:cs typeface="Calibri"/>
            </a:endParaRPr>
          </a:p>
          <a:p>
            <a:r>
              <a:rPr lang="en-US" b="1" dirty="0"/>
              <a:t>DR/BC:  </a:t>
            </a:r>
            <a:r>
              <a:rPr lang="en-US" dirty="0"/>
              <a:t>Tools, services and protocols necessary to quickly react to vulnerabilities and outages – to recover data and resume to normal business operations. </a:t>
            </a:r>
            <a:endParaRPr lang="en-US" dirty="0">
              <a:cs typeface="Calibri"/>
            </a:endParaRPr>
          </a:p>
          <a:p>
            <a:r>
              <a:rPr lang="en-US" b="1" dirty="0"/>
              <a:t>Monitoring, Alerting, Incident Response: </a:t>
            </a:r>
            <a:r>
              <a:rPr lang="en-US" dirty="0"/>
              <a:t>Real-time threat intelligence that detects &amp; remediates known and unknown threats </a:t>
            </a:r>
            <a:endParaRPr lang="en-US" dirty="0">
              <a:cs typeface="Calibri"/>
            </a:endParaRPr>
          </a:p>
          <a:p>
            <a:r>
              <a:rPr lang="en-US" dirty="0"/>
              <a:t>   </a:t>
            </a:r>
            <a:endParaRPr lang="en-US" dirty="0">
              <a:cs typeface="Calibri" panose="020F0502020204030204"/>
            </a:endParaRPr>
          </a:p>
          <a:p>
            <a:r>
              <a:rPr lang="en-US" dirty="0"/>
              <a:t>It’s that simple - we empower our ecosystem of reseller partners to address the most critical risks to secure their customers’ clouds by leveraging these technology pillars -- that are aligned with the operational functions of the NIST cybersecurity framework.   (Identify, Protect, Detect, Respond, Recover)</a:t>
            </a: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A5E505D-D8C4-0144-964C-25C349BDF525}" type="slidenum">
              <a:rPr lang="en-US" smtClean="0"/>
              <a:t>9</a:t>
            </a:fld>
            <a:endParaRPr lang="en-US"/>
          </a:p>
        </p:txBody>
      </p:sp>
    </p:spTree>
    <p:extLst>
      <p:ext uri="{BB962C8B-B14F-4D97-AF65-F5344CB8AC3E}">
        <p14:creationId xmlns:p14="http://schemas.microsoft.com/office/powerpoint/2010/main" val="201162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896EDA12-5642-AA49-9164-2D89CD9F368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4E30DC8-7766-FDC2-F557-04F8EA847BC2}"/>
              </a:ext>
            </a:extLst>
          </p:cNvPr>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351" b="0" i="0" u="none" strike="noStrike" cap="none" spc="0" normalizeH="0" baseline="0" noProof="0">
              <a:ln>
                <a:noFill/>
              </a:ln>
              <a:solidFill>
                <a:srgbClr val="FFFFFF"/>
              </a:solidFill>
              <a:effectLst/>
              <a:uLnTx/>
              <a:uFillTx/>
              <a:latin typeface="Arial" panose="020B0604020202020204"/>
            </a:endParaRPr>
          </a:p>
        </p:txBody>
      </p:sp>
      <p:sp>
        <p:nvSpPr>
          <p:cNvPr id="15" name="Text Placeholder 14">
            <a:extLst>
              <a:ext uri="{FF2B5EF4-FFF2-40B4-BE49-F238E27FC236}">
                <a16:creationId xmlns:a16="http://schemas.microsoft.com/office/drawing/2014/main" id="{956CD3E3-75E9-C393-599B-9AE054616F71}"/>
              </a:ext>
            </a:extLst>
          </p:cNvPr>
          <p:cNvSpPr>
            <a:spLocks noGrp="1"/>
          </p:cNvSpPr>
          <p:nvPr>
            <p:ph type="body" sz="quarter" idx="11"/>
          </p:nvPr>
        </p:nvSpPr>
        <p:spPr>
          <a:xfrm>
            <a:off x="576146" y="4177122"/>
            <a:ext cx="7318492" cy="1236707"/>
          </a:xfrm>
        </p:spPr>
        <p:txBody>
          <a:bodyPr lIns="0">
            <a:noAutofit/>
          </a:bodyPr>
          <a:lstStyle>
            <a:lvl1pPr marL="0" indent="0">
              <a:buNone/>
              <a:defRPr kumimoji="0" lang="en-US" sz="2400" b="0" i="0" u="none" strike="noStrike" kern="1200" cap="none" spc="0" normalizeH="0" baseline="0" dirty="0">
                <a:ln>
                  <a:noFill/>
                </a:ln>
                <a:solidFill>
                  <a:srgbClr val="FFFFFF"/>
                </a:solidFill>
                <a:effectLst/>
                <a:uLnTx/>
                <a:uFillTx/>
                <a:latin typeface="Arial" panose="020B0604020202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US"/>
              <a:t>Click to edit Master text styles</a:t>
            </a:r>
          </a:p>
        </p:txBody>
      </p:sp>
      <p:cxnSp>
        <p:nvCxnSpPr>
          <p:cNvPr id="10" name="Straight Connector 9">
            <a:extLst>
              <a:ext uri="{FF2B5EF4-FFF2-40B4-BE49-F238E27FC236}">
                <a16:creationId xmlns:a16="http://schemas.microsoft.com/office/drawing/2014/main" id="{465EE49A-C291-C14D-59A2-CE996C2EE808}"/>
              </a:ext>
            </a:extLst>
          </p:cNvPr>
          <p:cNvCxnSpPr>
            <a:cxnSpLocks/>
          </p:cNvCxnSpPr>
          <p:nvPr userDrawn="1"/>
        </p:nvCxnSpPr>
        <p:spPr>
          <a:xfrm>
            <a:off x="576146" y="1824956"/>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01318D6-4497-91B3-8E54-1C7CB1E7ED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6146" y="722634"/>
            <a:ext cx="2436859" cy="471480"/>
          </a:xfrm>
          <a:prstGeom prst="rect">
            <a:avLst/>
          </a:prstGeom>
        </p:spPr>
      </p:pic>
      <p:sp>
        <p:nvSpPr>
          <p:cNvPr id="13" name="Text Placeholder 12">
            <a:extLst>
              <a:ext uri="{FF2B5EF4-FFF2-40B4-BE49-F238E27FC236}">
                <a16:creationId xmlns:a16="http://schemas.microsoft.com/office/drawing/2014/main" id="{D518B1AF-5588-AB45-51FD-F1AA2D2D76F0}"/>
              </a:ext>
            </a:extLst>
          </p:cNvPr>
          <p:cNvSpPr>
            <a:spLocks noGrp="1"/>
          </p:cNvSpPr>
          <p:nvPr>
            <p:ph type="body" sz="quarter" idx="10"/>
          </p:nvPr>
        </p:nvSpPr>
        <p:spPr>
          <a:xfrm>
            <a:off x="571500" y="2050243"/>
            <a:ext cx="8813800" cy="2026456"/>
          </a:xfrm>
        </p:spPr>
        <p:txBody>
          <a:bodyPr lIns="0">
            <a:noAutofit/>
          </a:bodyPr>
          <a:lstStyle>
            <a:lvl1pPr marL="0" indent="0" algn="l" defTabSz="914400" rtl="0" eaLnBrk="1" latinLnBrk="0" hangingPunct="1">
              <a:buNone/>
              <a:defRPr lang="en-US" sz="4000" b="1" kern="1200" dirty="0" smtClean="0">
                <a:solidFill>
                  <a:schemeClr val="tx1"/>
                </a:solidFill>
                <a:latin typeface="Arial" panose="020B0604020202020204" pitchFamily="34" charset="0"/>
                <a:ea typeface="+mn-ea"/>
                <a:cs typeface="+mn-cs"/>
              </a:defRPr>
            </a:lvl1pPr>
            <a:lvl2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2pPr>
            <a:lvl3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3pPr>
            <a:lvl4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4pPr>
            <a:lvl5pPr marL="0" algn="l" defTabSz="914400" rtl="0" eaLnBrk="1" latinLnBrk="0" hangingPunct="1">
              <a:defRPr lang="en-US" sz="4000" b="1" kern="1200" dirty="0">
                <a:solidFill>
                  <a:schemeClr val="tx1"/>
                </a:solidFill>
                <a:latin typeface="Arial" panose="020B0604020202020204" pitchFamily="34" charset="0"/>
                <a:ea typeface="+mn-ea"/>
                <a:cs typeface="+mn-cs"/>
              </a:defRPr>
            </a:lvl5pPr>
          </a:lstStyle>
          <a:p>
            <a:pPr lvl="0"/>
            <a:r>
              <a:rPr lang="en-US"/>
              <a:t>Click to edit Master text styles</a:t>
            </a:r>
          </a:p>
        </p:txBody>
      </p:sp>
    </p:spTree>
    <p:extLst>
      <p:ext uri="{BB962C8B-B14F-4D97-AF65-F5344CB8AC3E}">
        <p14:creationId xmlns:p14="http://schemas.microsoft.com/office/powerpoint/2010/main" val="301274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par>
                                <p:cTn id="12" presetID="42" presetClass="path" presetSubtype="0" decel="100000" fill="hold" nodeType="withEffect">
                                  <p:stCondLst>
                                    <p:cond delay="250"/>
                                  </p:stCondLst>
                                  <p:childTnLst>
                                    <p:animMotion origin="layout" path="M 1.25E-6 -0.01713 L 1.25E-6 1.85185E-6 " pathEditMode="relative" rAng="0" ptsTypes="AA">
                                      <p:cBhvr>
                                        <p:cTn id="13" dur="500" fill="hold"/>
                                        <p:tgtEl>
                                          <p:spTgt spid="10"/>
                                        </p:tgtEl>
                                        <p:attrNameLst>
                                          <p:attrName>ppt_x</p:attrName>
                                          <p:attrName>ppt_y</p:attrName>
                                        </p:attrNameLst>
                                      </p:cBhvr>
                                      <p:rCtr x="0" y="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ody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984601"/>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White - Standard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F02B22-4D38-294A-8E24-C8E34B8A745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 name="Date Placeholder 3">
            <a:extLst>
              <a:ext uri="{FF2B5EF4-FFF2-40B4-BE49-F238E27FC236}">
                <a16:creationId xmlns:a16="http://schemas.microsoft.com/office/drawing/2014/main" id="{D5E36459-6500-F74A-A031-3A47510D72DA}"/>
              </a:ext>
            </a:extLst>
          </p:cNvPr>
          <p:cNvSpPr>
            <a:spLocks noGrp="1"/>
          </p:cNvSpPr>
          <p:nvPr>
            <p:ph type="dt" sz="half" idx="10"/>
          </p:nvPr>
        </p:nvSpPr>
        <p:spPr/>
        <p:txBody>
          <a:bodyPr/>
          <a:lstStyle>
            <a:lvl1pPr>
              <a:defRPr>
                <a:solidFill>
                  <a:schemeClr val="accent1"/>
                </a:solidFill>
              </a:defRPr>
            </a:lvl1p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54B747A9-2438-954B-B26D-E4257248C14F}"/>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0750D4EC-D5FA-934A-97A0-7995AB9701DB}"/>
              </a:ext>
            </a:extLst>
          </p:cNvPr>
          <p:cNvSpPr>
            <a:spLocks noGrp="1"/>
          </p:cNvSpPr>
          <p:nvPr>
            <p:ph type="sldNum" sz="quarter" idx="12"/>
          </p:nvPr>
        </p:nvSpPr>
        <p:spPr/>
        <p:txBody>
          <a:bodyPr/>
          <a:lstStyle>
            <a:lvl1pPr>
              <a:defRPr>
                <a:solidFill>
                  <a:schemeClr val="accent1"/>
                </a:solidFill>
              </a:defRPr>
            </a:lvl1pPr>
          </a:lstStyle>
          <a:p>
            <a:fld id="{7DCA3B56-ECA4-F246-9394-58426C04E9F5}" type="slidenum">
              <a:rPr lang="en-US" smtClean="0"/>
              <a:pPr/>
              <a:t>‹#›</a:t>
            </a:fld>
            <a:endParaRPr lang="en-US"/>
          </a:p>
        </p:txBody>
      </p:sp>
      <p:sp>
        <p:nvSpPr>
          <p:cNvPr id="9" name="Title 1">
            <a:extLst>
              <a:ext uri="{FF2B5EF4-FFF2-40B4-BE49-F238E27FC236}">
                <a16:creationId xmlns:a16="http://schemas.microsoft.com/office/drawing/2014/main" id="{1F57ABE5-AF3B-EF4F-BB11-B79EA884303D}"/>
              </a:ext>
            </a:extLst>
          </p:cNvPr>
          <p:cNvSpPr>
            <a:spLocks noGrp="1"/>
          </p:cNvSpPr>
          <p:nvPr>
            <p:ph type="title"/>
          </p:nvPr>
        </p:nvSpPr>
        <p:spPr>
          <a:xfrm>
            <a:off x="583970" y="553807"/>
            <a:ext cx="11024060" cy="1325563"/>
          </a:xfrm>
          <a:prstGeom prst="rect">
            <a:avLst/>
          </a:prstGeom>
        </p:spPr>
        <p:txBody>
          <a:bodyPr/>
          <a:lstStyle>
            <a:lvl1pPr>
              <a:defRPr baseline="0">
                <a:solidFill>
                  <a:schemeClr val="accent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1DB7C6F-7F97-0B43-9321-8B71A45E36C2}"/>
              </a:ext>
            </a:extLst>
          </p:cNvPr>
          <p:cNvSpPr>
            <a:spLocks noGrp="1"/>
          </p:cNvSpPr>
          <p:nvPr>
            <p:ph idx="1"/>
          </p:nvPr>
        </p:nvSpPr>
        <p:spPr>
          <a:xfrm>
            <a:off x="571500" y="1825625"/>
            <a:ext cx="11036530" cy="435133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D0366927-4665-C42A-5374-0DF54DAA3851}"/>
              </a:ext>
            </a:extLst>
          </p:cNvPr>
          <p:cNvCxnSpPr/>
          <p:nvPr userDrawn="1"/>
        </p:nvCxnSpPr>
        <p:spPr>
          <a:xfrm>
            <a:off x="710506"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descr="Logo&#10;&#10;Description automatically generated">
            <a:extLst>
              <a:ext uri="{FF2B5EF4-FFF2-40B4-BE49-F238E27FC236}">
                <a16:creationId xmlns:a16="http://schemas.microsoft.com/office/drawing/2014/main" id="{61587419-E389-4FCC-6385-AB082B2374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20656" y="374904"/>
            <a:ext cx="1783080" cy="343049"/>
          </a:xfrm>
          <a:prstGeom prst="rect">
            <a:avLst/>
          </a:prstGeom>
        </p:spPr>
      </p:pic>
    </p:spTree>
    <p:extLst>
      <p:ext uri="{BB962C8B-B14F-4D97-AF65-F5344CB8AC3E}">
        <p14:creationId xmlns:p14="http://schemas.microsoft.com/office/powerpoint/2010/main" val="19627002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Top Bar">
    <p:spTree>
      <p:nvGrpSpPr>
        <p:cNvPr id="1" name=""/>
        <p:cNvGrpSpPr/>
        <p:nvPr/>
      </p:nvGrpSpPr>
      <p:grpSpPr>
        <a:xfrm>
          <a:off x="0" y="0"/>
          <a:ext cx="0" cy="0"/>
          <a:chOff x="0" y="0"/>
          <a:chExt cx="0" cy="0"/>
        </a:xfrm>
      </p:grpSpPr>
      <p:sp>
        <p:nvSpPr>
          <p:cNvPr id="2" name="Rectangle 1"/>
          <p:cNvSpPr/>
          <p:nvPr userDrawn="1"/>
        </p:nvSpPr>
        <p:spPr>
          <a:xfrm>
            <a:off x="0" y="0"/>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1A5C0783-18D0-0349-AB71-670B289DCBD0}"/>
              </a:ext>
            </a:extLst>
          </p:cNvPr>
          <p:cNvSpPr/>
          <p:nvPr userDrawn="1"/>
        </p:nvSpPr>
        <p:spPr>
          <a:xfrm>
            <a:off x="0" y="1866900"/>
            <a:ext cx="12192000" cy="4991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Picture 3">
            <a:extLst>
              <a:ext uri="{FF2B5EF4-FFF2-40B4-BE49-F238E27FC236}">
                <a16:creationId xmlns:a16="http://schemas.microsoft.com/office/drawing/2014/main" id="{E20D6580-1DA7-8140-B7CC-E56DFF5CF9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
        <p:nvSpPr>
          <p:cNvPr id="9" name="Date Placeholder 3">
            <a:extLst>
              <a:ext uri="{FF2B5EF4-FFF2-40B4-BE49-F238E27FC236}">
                <a16:creationId xmlns:a16="http://schemas.microsoft.com/office/drawing/2014/main" id="{2B5F38CD-1F51-62AC-6E0B-27BF56963C81}"/>
              </a:ext>
            </a:extLst>
          </p:cNvPr>
          <p:cNvSpPr>
            <a:spLocks noGrp="1"/>
          </p:cNvSpPr>
          <p:nvPr>
            <p:ph type="dt" sz="half" idx="10"/>
          </p:nvPr>
        </p:nvSpPr>
        <p:spPr>
          <a:xfrm>
            <a:off x="571500" y="6356350"/>
            <a:ext cx="2743200" cy="365125"/>
          </a:xfrm>
        </p:spPr>
        <p:txBody>
          <a:bodyPr/>
          <a:lstStyle>
            <a:lvl1pPr>
              <a:defRPr>
                <a:solidFill>
                  <a:schemeClr val="accent1"/>
                </a:solidFill>
              </a:defRPr>
            </a:lvl1pPr>
          </a:lstStyle>
          <a:p>
            <a:fld id="{E0AB49FC-EE39-194E-AD0E-8E6921FEDA79}" type="datetimeFigureOut">
              <a:rPr lang="en-US" smtClean="0"/>
              <a:pPr/>
              <a:t>8/29/2023</a:t>
            </a:fld>
            <a:endParaRPr lang="en-US"/>
          </a:p>
        </p:txBody>
      </p:sp>
      <p:sp>
        <p:nvSpPr>
          <p:cNvPr id="10" name="Footer Placeholder 4">
            <a:extLst>
              <a:ext uri="{FF2B5EF4-FFF2-40B4-BE49-F238E27FC236}">
                <a16:creationId xmlns:a16="http://schemas.microsoft.com/office/drawing/2014/main" id="{D25142E2-060D-BDFD-49CC-701BBAA7B3B9}"/>
              </a:ext>
            </a:extLst>
          </p:cNvPr>
          <p:cNvSpPr>
            <a:spLocks noGrp="1"/>
          </p:cNvSpPr>
          <p:nvPr>
            <p:ph type="ftr" sz="quarter" idx="11"/>
          </p:nvPr>
        </p:nvSpPr>
        <p:spPr>
          <a:xfrm>
            <a:off x="4038600" y="6356350"/>
            <a:ext cx="4114800" cy="365125"/>
          </a:xfrm>
        </p:spPr>
        <p:txBody>
          <a:bodyPr/>
          <a:lstStyle>
            <a:lvl1pPr>
              <a:defRPr>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9EAD7FA8-2928-6676-D774-500E8081EA5E}"/>
              </a:ext>
            </a:extLst>
          </p:cNvPr>
          <p:cNvSpPr>
            <a:spLocks noGrp="1"/>
          </p:cNvSpPr>
          <p:nvPr>
            <p:ph type="sldNum" sz="quarter" idx="12"/>
          </p:nvPr>
        </p:nvSpPr>
        <p:spPr>
          <a:xfrm>
            <a:off x="8877300" y="6356350"/>
            <a:ext cx="2743200" cy="365125"/>
          </a:xfrm>
        </p:spPr>
        <p:txBody>
          <a:bodyPr/>
          <a:lstStyle>
            <a:lvl1pPr>
              <a:defRPr>
                <a:solidFill>
                  <a:schemeClr val="accent1"/>
                </a:solidFill>
              </a:defRPr>
            </a:lvl1pPr>
          </a:lstStyle>
          <a:p>
            <a:fld id="{7DCA3B56-ECA4-F246-9394-58426C04E9F5}" type="slidenum">
              <a:rPr lang="en-US" smtClean="0"/>
              <a:pPr/>
              <a:t>‹#›</a:t>
            </a:fld>
            <a:endParaRPr lang="en-US"/>
          </a:p>
        </p:txBody>
      </p:sp>
      <p:sp>
        <p:nvSpPr>
          <p:cNvPr id="8" name="Title 1">
            <a:extLst>
              <a:ext uri="{FF2B5EF4-FFF2-40B4-BE49-F238E27FC236}">
                <a16:creationId xmlns:a16="http://schemas.microsoft.com/office/drawing/2014/main" id="{56BCADEE-D93C-6FA0-30AA-078C22DFA66B}"/>
              </a:ext>
            </a:extLst>
          </p:cNvPr>
          <p:cNvSpPr>
            <a:spLocks noGrp="1"/>
          </p:cNvSpPr>
          <p:nvPr>
            <p:ph type="title"/>
          </p:nvPr>
        </p:nvSpPr>
        <p:spPr>
          <a:xfrm>
            <a:off x="583970" y="553807"/>
            <a:ext cx="11024060" cy="1325563"/>
          </a:xfrm>
          <a:prstGeom prst="rect">
            <a:avLst/>
          </a:prstGeom>
        </p:spPr>
        <p:txBody>
          <a:bodyPr/>
          <a:lstStyle>
            <a:lvl1pPr>
              <a:defRPr baseline="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C5B8C060-482F-900D-D4B8-6B73D3162022}"/>
              </a:ext>
            </a:extLst>
          </p:cNvPr>
          <p:cNvCxnSpPr/>
          <p:nvPr userDrawn="1"/>
        </p:nvCxnSpPr>
        <p:spPr>
          <a:xfrm>
            <a:off x="710506"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4170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433791-4BF3-91C3-9606-463933429B7A}"/>
              </a:ext>
            </a:extLst>
          </p:cNvPr>
          <p:cNvSpPr>
            <a:spLocks/>
          </p:cNvSpPr>
          <p:nvPr userDrawn="1"/>
        </p:nvSpPr>
        <p:spPr>
          <a:xfrm flipH="1">
            <a:off x="0" y="0"/>
            <a:ext cx="12192000" cy="6858000"/>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E30DC8-7766-FDC2-F557-04F8EA847BC2}"/>
              </a:ext>
            </a:extLst>
          </p:cNvPr>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351" b="0" i="0" u="none" strike="noStrike" cap="none" spc="0" normalizeH="0" baseline="0" noProof="0">
              <a:ln>
                <a:noFill/>
              </a:ln>
              <a:solidFill>
                <a:srgbClr val="FFFFFF"/>
              </a:solidFill>
              <a:effectLst/>
              <a:uLnTx/>
              <a:uFillTx/>
              <a:latin typeface="Arial" panose="020B0604020202020204"/>
            </a:endParaRPr>
          </a:p>
        </p:txBody>
      </p:sp>
      <p:sp>
        <p:nvSpPr>
          <p:cNvPr id="15" name="Text Placeholder 14">
            <a:extLst>
              <a:ext uri="{FF2B5EF4-FFF2-40B4-BE49-F238E27FC236}">
                <a16:creationId xmlns:a16="http://schemas.microsoft.com/office/drawing/2014/main" id="{956CD3E3-75E9-C393-599B-9AE054616F71}"/>
              </a:ext>
            </a:extLst>
          </p:cNvPr>
          <p:cNvSpPr>
            <a:spLocks noGrp="1"/>
          </p:cNvSpPr>
          <p:nvPr>
            <p:ph type="body" sz="quarter" idx="11"/>
          </p:nvPr>
        </p:nvSpPr>
        <p:spPr>
          <a:xfrm>
            <a:off x="576146" y="4177122"/>
            <a:ext cx="7318492" cy="1236707"/>
          </a:xfrm>
          <a:prstGeom prst="rect">
            <a:avLst/>
          </a:prstGeom>
        </p:spPr>
        <p:txBody>
          <a:bodyPr lIns="0">
            <a:noAutofit/>
          </a:bodyPr>
          <a:lstStyle>
            <a:lvl1pPr marL="0" indent="0">
              <a:buNone/>
              <a:defRPr kumimoji="0" lang="en-US" sz="2400" b="0" i="0" u="none" strike="noStrike" kern="1200" cap="none" spc="0" normalizeH="0" baseline="0" dirty="0">
                <a:ln>
                  <a:noFill/>
                </a:ln>
                <a:solidFill>
                  <a:srgbClr val="FFFFFF"/>
                </a:solidFill>
                <a:effectLst/>
                <a:uLnTx/>
                <a:uFillTx/>
                <a:latin typeface="Arial" panose="020B0604020202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US"/>
              <a:t>Click to edit Master text styles</a:t>
            </a:r>
          </a:p>
        </p:txBody>
      </p:sp>
      <p:cxnSp>
        <p:nvCxnSpPr>
          <p:cNvPr id="10" name="Straight Connector 9">
            <a:extLst>
              <a:ext uri="{FF2B5EF4-FFF2-40B4-BE49-F238E27FC236}">
                <a16:creationId xmlns:a16="http://schemas.microsoft.com/office/drawing/2014/main" id="{465EE49A-C291-C14D-59A2-CE996C2EE808}"/>
              </a:ext>
            </a:extLst>
          </p:cNvPr>
          <p:cNvCxnSpPr>
            <a:cxnSpLocks/>
          </p:cNvCxnSpPr>
          <p:nvPr userDrawn="1"/>
        </p:nvCxnSpPr>
        <p:spPr>
          <a:xfrm>
            <a:off x="576146" y="1824956"/>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01318D6-4497-91B3-8E54-1C7CB1E7ED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6146" y="722634"/>
            <a:ext cx="2436859" cy="471480"/>
          </a:xfrm>
          <a:prstGeom prst="rect">
            <a:avLst/>
          </a:prstGeom>
        </p:spPr>
      </p:pic>
      <p:sp>
        <p:nvSpPr>
          <p:cNvPr id="13" name="Text Placeholder 12">
            <a:extLst>
              <a:ext uri="{FF2B5EF4-FFF2-40B4-BE49-F238E27FC236}">
                <a16:creationId xmlns:a16="http://schemas.microsoft.com/office/drawing/2014/main" id="{D518B1AF-5588-AB45-51FD-F1AA2D2D76F0}"/>
              </a:ext>
            </a:extLst>
          </p:cNvPr>
          <p:cNvSpPr>
            <a:spLocks noGrp="1"/>
          </p:cNvSpPr>
          <p:nvPr>
            <p:ph type="body" sz="quarter" idx="10"/>
          </p:nvPr>
        </p:nvSpPr>
        <p:spPr>
          <a:xfrm>
            <a:off x="571500" y="2050243"/>
            <a:ext cx="8813800" cy="2026456"/>
          </a:xfrm>
          <a:prstGeom prst="rect">
            <a:avLst/>
          </a:prstGeom>
        </p:spPr>
        <p:txBody>
          <a:bodyPr lIns="0">
            <a:noAutofit/>
          </a:bodyPr>
          <a:lstStyle>
            <a:lvl1pPr marL="0" indent="0" algn="l" defTabSz="914400" rtl="0" eaLnBrk="1" latinLnBrk="0" hangingPunct="1">
              <a:buNone/>
              <a:defRPr lang="en-US" sz="4000" b="1" kern="1200" dirty="0" smtClean="0">
                <a:solidFill>
                  <a:schemeClr val="tx1"/>
                </a:solidFill>
                <a:latin typeface="Arial" panose="020B0604020202020204" pitchFamily="34" charset="0"/>
                <a:ea typeface="+mn-ea"/>
                <a:cs typeface="+mn-cs"/>
              </a:defRPr>
            </a:lvl1pPr>
            <a:lvl2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2pPr>
            <a:lvl3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3pPr>
            <a:lvl4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4pPr>
            <a:lvl5pPr marL="0" algn="l" defTabSz="914400" rtl="0" eaLnBrk="1" latinLnBrk="0" hangingPunct="1">
              <a:defRPr lang="en-US" sz="4000" b="1" kern="1200" dirty="0">
                <a:solidFill>
                  <a:schemeClr val="tx1"/>
                </a:solidFill>
                <a:latin typeface="Arial" panose="020B0604020202020204" pitchFamily="34" charset="0"/>
                <a:ea typeface="+mn-ea"/>
                <a:cs typeface="+mn-cs"/>
              </a:defRPr>
            </a:lvl5pPr>
          </a:lstStyle>
          <a:p>
            <a:pPr lvl="0"/>
            <a:r>
              <a:rPr lang="en-US"/>
              <a:t>Click to edit Master text styles</a:t>
            </a:r>
          </a:p>
        </p:txBody>
      </p:sp>
    </p:spTree>
    <p:extLst>
      <p:ext uri="{BB962C8B-B14F-4D97-AF65-F5344CB8AC3E}">
        <p14:creationId xmlns:p14="http://schemas.microsoft.com/office/powerpoint/2010/main" val="133134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par>
                                <p:cTn id="12" presetID="42" presetClass="path" presetSubtype="0" decel="100000" fill="hold" nodeType="withEffect">
                                  <p:stCondLst>
                                    <p:cond delay="250"/>
                                  </p:stCondLst>
                                  <p:childTnLst>
                                    <p:animMotion origin="layout" path="M 1.25E-6 -0.01713 L 1.25E-6 1.85185E-6 " pathEditMode="relative" rAng="0" ptsTypes="AA">
                                      <p:cBhvr>
                                        <p:cTn id="13" dur="500" fill="hold"/>
                                        <p:tgtEl>
                                          <p:spTgt spid="10"/>
                                        </p:tgtEl>
                                        <p:attrNameLst>
                                          <p:attrName>ppt_x</p:attrName>
                                          <p:attrName>ppt_y</p:attrName>
                                        </p:attrNameLst>
                                      </p:cBhvr>
                                      <p:rCtr x="0" y="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 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514770"/>
            <a:ext cx="2743200" cy="320675"/>
          </a:xfrm>
          <a:prstGeom prst="rect">
            <a:avLst/>
          </a:prstGeom>
        </p:spPr>
        <p:txBody>
          <a:bodyPr lIns="0"/>
          <a:lstStyle>
            <a:lvl1pPr>
              <a:defRPr sz="1200">
                <a:solidFill>
                  <a:schemeClr val="accent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514770"/>
            <a:ext cx="4114800" cy="320675"/>
          </a:xfrm>
          <a:prstGeom prst="rect">
            <a:avLst/>
          </a:prstGeom>
        </p:spPr>
        <p:txBody>
          <a:bodyPr/>
          <a:lstStyle>
            <a:lvl1pPr>
              <a:defRPr sz="1200">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514770"/>
            <a:ext cx="2743200" cy="320675"/>
          </a:xfrm>
          <a:prstGeom prst="rect">
            <a:avLst/>
          </a:prstGeom>
        </p:spPr>
        <p:txBody>
          <a:bodyPr rIns="0"/>
          <a:lstStyle>
            <a:lvl1pPr algn="r">
              <a:defRPr sz="1200">
                <a:solidFill>
                  <a:schemeClr val="accent1"/>
                </a:solidFill>
              </a:defRPr>
            </a:lvl1pPr>
          </a:lstStyle>
          <a:p>
            <a:fld id="{7DCA3B56-ECA4-F246-9394-58426C04E9F5}" type="slidenum">
              <a:rPr lang="en-US" smtClean="0"/>
              <a:pPr/>
              <a:t>‹#›</a:t>
            </a:fld>
            <a:endParaRPr lang="en-US"/>
          </a:p>
        </p:txBody>
      </p:sp>
      <p:sp>
        <p:nvSpPr>
          <p:cNvPr id="15" name="Title 1">
            <a:extLst>
              <a:ext uri="{FF2B5EF4-FFF2-40B4-BE49-F238E27FC236}">
                <a16:creationId xmlns:a16="http://schemas.microsoft.com/office/drawing/2014/main" id="{AD8294D6-68AD-9EAB-352D-A5994E9A070A}"/>
              </a:ext>
            </a:extLst>
          </p:cNvPr>
          <p:cNvSpPr>
            <a:spLocks noGrp="1"/>
          </p:cNvSpPr>
          <p:nvPr>
            <p:ph type="title"/>
          </p:nvPr>
        </p:nvSpPr>
        <p:spPr>
          <a:xfrm>
            <a:off x="553658" y="639299"/>
            <a:ext cx="9118924" cy="732295"/>
          </a:xfrm>
          <a:prstGeom prst="rect">
            <a:avLst/>
          </a:prstGeom>
        </p:spPr>
        <p:txBody>
          <a:bodyPr lIns="0" anchor="t"/>
          <a:lstStyle>
            <a:lvl1pPr>
              <a:lnSpc>
                <a:spcPct val="90000"/>
              </a:lnSpc>
              <a:defRPr sz="2800" baseline="0">
                <a:solidFill>
                  <a:schemeClr val="accent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692AE264-24A0-5921-7F0E-D70C301C4C53}"/>
              </a:ext>
            </a:extLst>
          </p:cNvPr>
          <p:cNvCxnSpPr/>
          <p:nvPr userDrawn="1"/>
        </p:nvCxnSpPr>
        <p:spPr>
          <a:xfrm>
            <a:off x="557075"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5D948FA7-9970-7BB0-791D-5AA7A50218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420" y="373710"/>
            <a:ext cx="1783080" cy="343049"/>
          </a:xfrm>
          <a:prstGeom prst="rect">
            <a:avLst/>
          </a:prstGeom>
        </p:spPr>
      </p:pic>
    </p:spTree>
    <p:extLst>
      <p:ext uri="{BB962C8B-B14F-4D97-AF65-F5344CB8AC3E}">
        <p14:creationId xmlns:p14="http://schemas.microsoft.com/office/powerpoint/2010/main" val="266511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 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514770"/>
            <a:ext cx="2743200" cy="320675"/>
          </a:xfrm>
          <a:prstGeom prst="rect">
            <a:avLst/>
          </a:prstGeom>
        </p:spPr>
        <p:txBody>
          <a:bodyPr lIns="0"/>
          <a:lstStyle>
            <a:lvl1pPr>
              <a:defRPr sz="1200">
                <a:solidFill>
                  <a:schemeClr val="accent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514770"/>
            <a:ext cx="4114800" cy="320675"/>
          </a:xfrm>
          <a:prstGeom prst="rect">
            <a:avLst/>
          </a:prstGeom>
        </p:spPr>
        <p:txBody>
          <a:bodyPr/>
          <a:lstStyle>
            <a:lvl1pPr>
              <a:defRPr sz="1200">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514770"/>
            <a:ext cx="2743200" cy="320675"/>
          </a:xfrm>
          <a:prstGeom prst="rect">
            <a:avLst/>
          </a:prstGeom>
        </p:spPr>
        <p:txBody>
          <a:bodyPr rIns="0"/>
          <a:lstStyle>
            <a:lvl1pPr algn="r">
              <a:defRPr sz="1200">
                <a:solidFill>
                  <a:schemeClr val="accent1"/>
                </a:solidFill>
              </a:defRPr>
            </a:lvl1pPr>
          </a:lstStyle>
          <a:p>
            <a:fld id="{7DCA3B56-ECA4-F246-9394-58426C04E9F5}" type="slidenum">
              <a:rPr lang="en-US" smtClean="0"/>
              <a:pPr/>
              <a:t>‹#›</a:t>
            </a:fld>
            <a:endParaRPr lang="en-US"/>
          </a:p>
        </p:txBody>
      </p:sp>
      <p:pic>
        <p:nvPicPr>
          <p:cNvPr id="6" name="Picture 5" descr="Logo&#10;&#10;Description automatically generated">
            <a:extLst>
              <a:ext uri="{FF2B5EF4-FFF2-40B4-BE49-F238E27FC236}">
                <a16:creationId xmlns:a16="http://schemas.microsoft.com/office/drawing/2014/main" id="{5D948FA7-9970-7BB0-791D-5AA7A50218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420" y="373710"/>
            <a:ext cx="1783080" cy="343049"/>
          </a:xfrm>
          <a:prstGeom prst="rect">
            <a:avLst/>
          </a:prstGeom>
        </p:spPr>
      </p:pic>
    </p:spTree>
    <p:extLst>
      <p:ext uri="{BB962C8B-B14F-4D97-AF65-F5344CB8AC3E}">
        <p14:creationId xmlns:p14="http://schemas.microsoft.com/office/powerpoint/2010/main" val="327455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 Dark 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5E7DF1-3B99-09A5-BE18-08BE871339A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420" y="373710"/>
            <a:ext cx="1783080" cy="343049"/>
          </a:xfrm>
          <a:prstGeom prst="rect">
            <a:avLst/>
          </a:prstGeom>
        </p:spPr>
      </p:pic>
      <p:sp>
        <p:nvSpPr>
          <p:cNvPr id="7" name="Title 1">
            <a:extLst>
              <a:ext uri="{FF2B5EF4-FFF2-40B4-BE49-F238E27FC236}">
                <a16:creationId xmlns:a16="http://schemas.microsoft.com/office/drawing/2014/main" id="{725E7B49-E1B1-ABCA-8349-42C630DA355E}"/>
              </a:ext>
            </a:extLst>
          </p:cNvPr>
          <p:cNvSpPr>
            <a:spLocks noGrp="1"/>
          </p:cNvSpPr>
          <p:nvPr>
            <p:ph type="title"/>
          </p:nvPr>
        </p:nvSpPr>
        <p:spPr>
          <a:xfrm>
            <a:off x="558328" y="639299"/>
            <a:ext cx="9118924" cy="732297"/>
          </a:xfrm>
          <a:prstGeom prst="rect">
            <a:avLst/>
          </a:prstGeom>
        </p:spPr>
        <p:txBody>
          <a:bodyPr lIns="0" anchor="t"/>
          <a:lstStyle>
            <a:lvl1pPr>
              <a:lnSpc>
                <a:spcPct val="90000"/>
              </a:lnSpc>
              <a:defRPr sz="2800" baseline="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A1A19E86-99AF-C6F9-0CAC-5CD2B85FC796}"/>
              </a:ext>
            </a:extLst>
          </p:cNvPr>
          <p:cNvCxnSpPr/>
          <p:nvPr userDrawn="1"/>
        </p:nvCxnSpPr>
        <p:spPr>
          <a:xfrm>
            <a:off x="561745"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Date Placeholder 1">
            <a:extLst>
              <a:ext uri="{FF2B5EF4-FFF2-40B4-BE49-F238E27FC236}">
                <a16:creationId xmlns:a16="http://schemas.microsoft.com/office/drawing/2014/main" id="{AA51AE1C-328B-3331-A489-309E26609DD7}"/>
              </a:ext>
            </a:extLst>
          </p:cNvPr>
          <p:cNvSpPr>
            <a:spLocks noGrp="1"/>
          </p:cNvSpPr>
          <p:nvPr>
            <p:ph type="dt" sz="half" idx="10"/>
          </p:nvPr>
        </p:nvSpPr>
        <p:spPr>
          <a:xfrm>
            <a:off x="571500" y="6514770"/>
            <a:ext cx="2743200" cy="320675"/>
          </a:xfrm>
          <a:prstGeom prst="rect">
            <a:avLst/>
          </a:prstGeom>
        </p:spPr>
        <p:txBody>
          <a:bodyPr lIns="0"/>
          <a:lstStyle>
            <a:lvl1pPr>
              <a:defRPr sz="1200">
                <a:solidFill>
                  <a:schemeClr val="tx1"/>
                </a:solidFill>
              </a:defRPr>
            </a:lvl1pPr>
          </a:lstStyle>
          <a:p>
            <a:fld id="{E0AB49FC-EE39-194E-AD0E-8E6921FEDA79}" type="datetimeFigureOut">
              <a:rPr lang="en-US" smtClean="0"/>
              <a:pPr/>
              <a:t>8/29/2023</a:t>
            </a:fld>
            <a:endParaRPr lang="en-US"/>
          </a:p>
        </p:txBody>
      </p:sp>
      <p:sp>
        <p:nvSpPr>
          <p:cNvPr id="9" name="Footer Placeholder 2">
            <a:extLst>
              <a:ext uri="{FF2B5EF4-FFF2-40B4-BE49-F238E27FC236}">
                <a16:creationId xmlns:a16="http://schemas.microsoft.com/office/drawing/2014/main" id="{7A91AF68-7205-1CF1-5006-9467560297A2}"/>
              </a:ext>
            </a:extLst>
          </p:cNvPr>
          <p:cNvSpPr>
            <a:spLocks noGrp="1"/>
          </p:cNvSpPr>
          <p:nvPr>
            <p:ph type="ftr" sz="quarter" idx="11"/>
          </p:nvPr>
        </p:nvSpPr>
        <p:spPr>
          <a:xfrm>
            <a:off x="4038600" y="6514770"/>
            <a:ext cx="4114800" cy="320675"/>
          </a:xfrm>
          <a:prstGeom prst="rect">
            <a:avLst/>
          </a:prstGeom>
        </p:spPr>
        <p:txBody>
          <a:bodyPr/>
          <a:lstStyle>
            <a:lvl1pPr>
              <a:defRPr sz="1200">
                <a:solidFill>
                  <a:schemeClr val="tx1"/>
                </a:solidFill>
              </a:defRPr>
            </a:lvl1pPr>
          </a:lstStyle>
          <a:p>
            <a:endParaRPr lang="en-US"/>
          </a:p>
        </p:txBody>
      </p:sp>
      <p:sp>
        <p:nvSpPr>
          <p:cNvPr id="10" name="Slide Number Placeholder 3">
            <a:extLst>
              <a:ext uri="{FF2B5EF4-FFF2-40B4-BE49-F238E27FC236}">
                <a16:creationId xmlns:a16="http://schemas.microsoft.com/office/drawing/2014/main" id="{EB12469E-DE3F-4774-159B-B8725C7D58A2}"/>
              </a:ext>
            </a:extLst>
          </p:cNvPr>
          <p:cNvSpPr>
            <a:spLocks noGrp="1"/>
          </p:cNvSpPr>
          <p:nvPr>
            <p:ph type="sldNum" sz="quarter" idx="12"/>
          </p:nvPr>
        </p:nvSpPr>
        <p:spPr>
          <a:xfrm>
            <a:off x="8877300" y="6514770"/>
            <a:ext cx="2743200" cy="320675"/>
          </a:xfrm>
          <a:prstGeom prst="rect">
            <a:avLst/>
          </a:prstGeom>
        </p:spPr>
        <p:txBody>
          <a:bodyPr rIns="0"/>
          <a:lstStyle>
            <a:lvl1pPr algn="r">
              <a:defRPr sz="1200">
                <a:solidFill>
                  <a:schemeClr val="tx1"/>
                </a:solidFill>
              </a:defRPr>
            </a:lvl1pPr>
          </a:lstStyle>
          <a:p>
            <a:fld id="{7DCA3B56-ECA4-F246-9394-58426C04E9F5}" type="slidenum">
              <a:rPr lang="en-US" smtClean="0"/>
              <a:pPr/>
              <a:t>‹#›</a:t>
            </a:fld>
            <a:endParaRPr lang="en-US"/>
          </a:p>
        </p:txBody>
      </p:sp>
    </p:spTree>
    <p:extLst>
      <p:ext uri="{BB962C8B-B14F-4D97-AF65-F5344CB8AC3E}">
        <p14:creationId xmlns:p14="http://schemas.microsoft.com/office/powerpoint/2010/main" val="379125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 Te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A1A271-A9FF-90D0-5FBD-C94FE974DBA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420" y="373710"/>
            <a:ext cx="1783080" cy="343049"/>
          </a:xfrm>
          <a:prstGeom prst="rect">
            <a:avLst/>
          </a:prstGeom>
        </p:spPr>
      </p:pic>
      <p:sp>
        <p:nvSpPr>
          <p:cNvPr id="2" name="Date Placeholder 1">
            <a:extLst>
              <a:ext uri="{FF2B5EF4-FFF2-40B4-BE49-F238E27FC236}">
                <a16:creationId xmlns:a16="http://schemas.microsoft.com/office/drawing/2014/main" id="{CA12DA2B-FCF8-3AE0-2ECC-C6C090070660}"/>
              </a:ext>
            </a:extLst>
          </p:cNvPr>
          <p:cNvSpPr>
            <a:spLocks noGrp="1"/>
          </p:cNvSpPr>
          <p:nvPr>
            <p:ph type="dt" sz="half" idx="10"/>
          </p:nvPr>
        </p:nvSpPr>
        <p:spPr>
          <a:xfrm>
            <a:off x="571500" y="6514770"/>
            <a:ext cx="2743200" cy="320675"/>
          </a:xfrm>
          <a:prstGeom prst="rect">
            <a:avLst/>
          </a:prstGeom>
        </p:spPr>
        <p:txBody>
          <a:bodyPr lIns="0"/>
          <a:lstStyle>
            <a:lvl1pPr>
              <a:defRPr sz="1200">
                <a:solidFill>
                  <a:schemeClr val="tx1"/>
                </a:solidFill>
              </a:defRPr>
            </a:lvl1pPr>
          </a:lstStyle>
          <a:p>
            <a:fld id="{E0AB49FC-EE39-194E-AD0E-8E6921FEDA79}" type="datetimeFigureOut">
              <a:rPr lang="en-US" smtClean="0"/>
              <a:pPr/>
              <a:t>8/29/2023</a:t>
            </a:fld>
            <a:endParaRPr lang="en-US"/>
          </a:p>
        </p:txBody>
      </p:sp>
      <p:sp>
        <p:nvSpPr>
          <p:cNvPr id="4" name="Footer Placeholder 2">
            <a:extLst>
              <a:ext uri="{FF2B5EF4-FFF2-40B4-BE49-F238E27FC236}">
                <a16:creationId xmlns:a16="http://schemas.microsoft.com/office/drawing/2014/main" id="{6B0FAA31-CA7C-2269-A3CF-59F8D4E1BD69}"/>
              </a:ext>
            </a:extLst>
          </p:cNvPr>
          <p:cNvSpPr>
            <a:spLocks noGrp="1"/>
          </p:cNvSpPr>
          <p:nvPr>
            <p:ph type="ftr" sz="quarter" idx="11"/>
          </p:nvPr>
        </p:nvSpPr>
        <p:spPr>
          <a:xfrm>
            <a:off x="4038600" y="6514770"/>
            <a:ext cx="4114800" cy="320675"/>
          </a:xfrm>
          <a:prstGeom prst="rect">
            <a:avLst/>
          </a:prstGeom>
        </p:spPr>
        <p:txBody>
          <a:bodyPr/>
          <a:lstStyle>
            <a:lvl1pPr>
              <a:defRPr sz="1200">
                <a:solidFill>
                  <a:schemeClr val="tx1"/>
                </a:solidFill>
              </a:defRPr>
            </a:lvl1pPr>
          </a:lstStyle>
          <a:p>
            <a:endParaRPr lang="en-US"/>
          </a:p>
        </p:txBody>
      </p:sp>
      <p:sp>
        <p:nvSpPr>
          <p:cNvPr id="5" name="Slide Number Placeholder 3">
            <a:extLst>
              <a:ext uri="{FF2B5EF4-FFF2-40B4-BE49-F238E27FC236}">
                <a16:creationId xmlns:a16="http://schemas.microsoft.com/office/drawing/2014/main" id="{1D550581-09AF-4329-A6D3-3AEB777FD186}"/>
              </a:ext>
            </a:extLst>
          </p:cNvPr>
          <p:cNvSpPr>
            <a:spLocks noGrp="1"/>
          </p:cNvSpPr>
          <p:nvPr>
            <p:ph type="sldNum" sz="quarter" idx="12"/>
          </p:nvPr>
        </p:nvSpPr>
        <p:spPr>
          <a:xfrm>
            <a:off x="8877300" y="6514770"/>
            <a:ext cx="2743200" cy="320675"/>
          </a:xfrm>
          <a:prstGeom prst="rect">
            <a:avLst/>
          </a:prstGeom>
        </p:spPr>
        <p:txBody>
          <a:bodyPr rIns="0"/>
          <a:lstStyle>
            <a:lvl1pPr algn="r">
              <a:defRPr sz="1200">
                <a:solidFill>
                  <a:schemeClr val="tx1"/>
                </a:solidFill>
              </a:defRPr>
            </a:lvl1pPr>
          </a:lstStyle>
          <a:p>
            <a:fld id="{7DCA3B56-ECA4-F246-9394-58426C04E9F5}" type="slidenum">
              <a:rPr lang="en-US" smtClean="0"/>
              <a:pPr/>
              <a:t>‹#›</a:t>
            </a:fld>
            <a:endParaRPr lang="en-US"/>
          </a:p>
        </p:txBody>
      </p:sp>
    </p:spTree>
    <p:extLst>
      <p:ext uri="{BB962C8B-B14F-4D97-AF65-F5344CB8AC3E}">
        <p14:creationId xmlns:p14="http://schemas.microsoft.com/office/powerpoint/2010/main" val="138609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896EDA12-5642-AA49-9164-2D89CD9F368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4E30DC8-7766-FDC2-F557-04F8EA847BC2}"/>
              </a:ext>
            </a:extLst>
          </p:cNvPr>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351" b="0" i="0" u="none" strike="noStrike" cap="none" spc="0" normalizeH="0" baseline="0" noProof="0">
              <a:ln>
                <a:noFill/>
              </a:ln>
              <a:solidFill>
                <a:srgbClr val="FFFFFF"/>
              </a:solidFill>
              <a:effectLst/>
              <a:uLnTx/>
              <a:uFillTx/>
              <a:latin typeface="Arial" panose="020B0604020202020204"/>
            </a:endParaRPr>
          </a:p>
        </p:txBody>
      </p:sp>
      <p:sp>
        <p:nvSpPr>
          <p:cNvPr id="15" name="Text Placeholder 14">
            <a:extLst>
              <a:ext uri="{FF2B5EF4-FFF2-40B4-BE49-F238E27FC236}">
                <a16:creationId xmlns:a16="http://schemas.microsoft.com/office/drawing/2014/main" id="{956CD3E3-75E9-C393-599B-9AE054616F71}"/>
              </a:ext>
            </a:extLst>
          </p:cNvPr>
          <p:cNvSpPr>
            <a:spLocks noGrp="1"/>
          </p:cNvSpPr>
          <p:nvPr>
            <p:ph type="body" sz="quarter" idx="11"/>
          </p:nvPr>
        </p:nvSpPr>
        <p:spPr>
          <a:xfrm>
            <a:off x="576146" y="4177122"/>
            <a:ext cx="7318492" cy="1236707"/>
          </a:xfrm>
        </p:spPr>
        <p:txBody>
          <a:bodyPr lIns="0">
            <a:noAutofit/>
          </a:bodyPr>
          <a:lstStyle>
            <a:lvl1pPr marL="0" indent="0">
              <a:buNone/>
              <a:defRPr kumimoji="0" lang="en-US" sz="2400" b="0" i="0" u="none" strike="noStrike" kern="1200" cap="none" spc="0" normalizeH="0" baseline="0" dirty="0">
                <a:ln>
                  <a:noFill/>
                </a:ln>
                <a:solidFill>
                  <a:srgbClr val="FFFFFF"/>
                </a:solidFill>
                <a:effectLst/>
                <a:uLnTx/>
                <a:uFillTx/>
                <a:latin typeface="Arial" panose="020B0604020202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US"/>
              <a:t>Click to edit Master text styles</a:t>
            </a:r>
          </a:p>
        </p:txBody>
      </p:sp>
      <p:cxnSp>
        <p:nvCxnSpPr>
          <p:cNvPr id="10" name="Straight Connector 9">
            <a:extLst>
              <a:ext uri="{FF2B5EF4-FFF2-40B4-BE49-F238E27FC236}">
                <a16:creationId xmlns:a16="http://schemas.microsoft.com/office/drawing/2014/main" id="{465EE49A-C291-C14D-59A2-CE996C2EE808}"/>
              </a:ext>
            </a:extLst>
          </p:cNvPr>
          <p:cNvCxnSpPr>
            <a:cxnSpLocks/>
          </p:cNvCxnSpPr>
          <p:nvPr userDrawn="1"/>
        </p:nvCxnSpPr>
        <p:spPr>
          <a:xfrm>
            <a:off x="576146" y="1824956"/>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01318D6-4497-91B3-8E54-1C7CB1E7ED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6146" y="722634"/>
            <a:ext cx="2436859" cy="471480"/>
          </a:xfrm>
          <a:prstGeom prst="rect">
            <a:avLst/>
          </a:prstGeom>
        </p:spPr>
      </p:pic>
      <p:sp>
        <p:nvSpPr>
          <p:cNvPr id="13" name="Text Placeholder 12">
            <a:extLst>
              <a:ext uri="{FF2B5EF4-FFF2-40B4-BE49-F238E27FC236}">
                <a16:creationId xmlns:a16="http://schemas.microsoft.com/office/drawing/2014/main" id="{D518B1AF-5588-AB45-51FD-F1AA2D2D76F0}"/>
              </a:ext>
            </a:extLst>
          </p:cNvPr>
          <p:cNvSpPr>
            <a:spLocks noGrp="1"/>
          </p:cNvSpPr>
          <p:nvPr>
            <p:ph type="body" sz="quarter" idx="10"/>
          </p:nvPr>
        </p:nvSpPr>
        <p:spPr>
          <a:xfrm>
            <a:off x="571500" y="2050243"/>
            <a:ext cx="8813800" cy="2026456"/>
          </a:xfrm>
        </p:spPr>
        <p:txBody>
          <a:bodyPr lIns="0">
            <a:noAutofit/>
          </a:bodyPr>
          <a:lstStyle>
            <a:lvl1pPr marL="0" indent="0" algn="l" defTabSz="914400" rtl="0" eaLnBrk="1" latinLnBrk="0" hangingPunct="1">
              <a:buNone/>
              <a:defRPr lang="en-US" sz="4000" b="1" kern="1200" dirty="0" smtClean="0">
                <a:solidFill>
                  <a:schemeClr val="tx1"/>
                </a:solidFill>
                <a:latin typeface="Arial" panose="020B0604020202020204" pitchFamily="34" charset="0"/>
                <a:ea typeface="+mn-ea"/>
                <a:cs typeface="+mn-cs"/>
              </a:defRPr>
            </a:lvl1pPr>
            <a:lvl2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2pPr>
            <a:lvl3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3pPr>
            <a:lvl4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4pPr>
            <a:lvl5pPr marL="0" algn="l" defTabSz="914400" rtl="0" eaLnBrk="1" latinLnBrk="0" hangingPunct="1">
              <a:defRPr lang="en-US" sz="4000" b="1" kern="1200" dirty="0">
                <a:solidFill>
                  <a:schemeClr val="tx1"/>
                </a:solidFill>
                <a:latin typeface="Arial" panose="020B0604020202020204" pitchFamily="34" charset="0"/>
                <a:ea typeface="+mn-ea"/>
                <a:cs typeface="+mn-cs"/>
              </a:defRPr>
            </a:lvl5pPr>
          </a:lstStyle>
          <a:p>
            <a:pPr lvl="0"/>
            <a:r>
              <a:rPr lang="en-US"/>
              <a:t>Click to edit Master text styles</a:t>
            </a:r>
          </a:p>
        </p:txBody>
      </p:sp>
    </p:spTree>
    <p:extLst>
      <p:ext uri="{BB962C8B-B14F-4D97-AF65-F5344CB8AC3E}">
        <p14:creationId xmlns:p14="http://schemas.microsoft.com/office/powerpoint/2010/main" val="79275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par>
                                <p:cTn id="12" presetID="42" presetClass="path" presetSubtype="0" decel="100000" fill="hold" nodeType="withEffect">
                                  <p:stCondLst>
                                    <p:cond delay="250"/>
                                  </p:stCondLst>
                                  <p:childTnLst>
                                    <p:animMotion origin="layout" path="M 1.25E-6 -0.01713 L 1.25E-6 1.85185E-6 " pathEditMode="relative" rAng="0" ptsTypes="AA">
                                      <p:cBhvr>
                                        <p:cTn id="13" dur="500" fill="hold"/>
                                        <p:tgtEl>
                                          <p:spTgt spid="10"/>
                                        </p:tgtEl>
                                        <p:attrNameLst>
                                          <p:attrName>ppt_x</p:attrName>
                                          <p:attrName>ppt_y</p:attrName>
                                        </p:attrNameLst>
                                      </p:cBhvr>
                                      <p:rCtr x="0" y="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400800"/>
            <a:ext cx="2743200" cy="320675"/>
          </a:xfrm>
        </p:spPr>
        <p:txBody>
          <a:bodyPr lIns="0"/>
          <a:lstStyle>
            <a:lvl1pPr>
              <a:defRPr>
                <a:solidFill>
                  <a:schemeClr val="accent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400800"/>
            <a:ext cx="4114800" cy="320675"/>
          </a:xfrm>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400800"/>
            <a:ext cx="2743200" cy="320675"/>
          </a:xfrm>
        </p:spPr>
        <p:txBody>
          <a:bodyPr rIns="0"/>
          <a:lstStyle>
            <a:lvl1pPr>
              <a:defRPr>
                <a:solidFill>
                  <a:schemeClr val="accent1"/>
                </a:solidFill>
              </a:defRPr>
            </a:lvl1pPr>
          </a:lstStyle>
          <a:p>
            <a:fld id="{7DCA3B56-ECA4-F246-9394-58426C04E9F5}" type="slidenum">
              <a:rPr lang="en-US" smtClean="0"/>
              <a:pPr/>
              <a:t>‹#›</a:t>
            </a:fld>
            <a:endParaRPr lang="en-US"/>
          </a:p>
        </p:txBody>
      </p:sp>
      <p:sp>
        <p:nvSpPr>
          <p:cNvPr id="15" name="Title 1">
            <a:extLst>
              <a:ext uri="{FF2B5EF4-FFF2-40B4-BE49-F238E27FC236}">
                <a16:creationId xmlns:a16="http://schemas.microsoft.com/office/drawing/2014/main" id="{AD8294D6-68AD-9EAB-352D-A5994E9A070A}"/>
              </a:ext>
            </a:extLst>
          </p:cNvPr>
          <p:cNvSpPr>
            <a:spLocks noGrp="1"/>
          </p:cNvSpPr>
          <p:nvPr>
            <p:ph type="title"/>
          </p:nvPr>
        </p:nvSpPr>
        <p:spPr>
          <a:xfrm>
            <a:off x="580553" y="639300"/>
            <a:ext cx="9118924" cy="681498"/>
          </a:xfrm>
          <a:prstGeom prst="rect">
            <a:avLst/>
          </a:prstGeom>
        </p:spPr>
        <p:txBody>
          <a:bodyPr lIns="0" anchor="t"/>
          <a:lstStyle>
            <a:lvl1pPr>
              <a:lnSpc>
                <a:spcPct val="90000"/>
              </a:lnSpc>
              <a:defRPr sz="2800" baseline="0">
                <a:solidFill>
                  <a:schemeClr val="accent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692AE264-24A0-5921-7F0E-D70C301C4C53}"/>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5D948FA7-9970-7BB0-791D-5AA7A50218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420" y="373710"/>
            <a:ext cx="1783080" cy="343049"/>
          </a:xfrm>
          <a:prstGeom prst="rect">
            <a:avLst/>
          </a:prstGeom>
        </p:spPr>
      </p:pic>
    </p:spTree>
    <p:extLst>
      <p:ext uri="{BB962C8B-B14F-4D97-AF65-F5344CB8AC3E}">
        <p14:creationId xmlns:p14="http://schemas.microsoft.com/office/powerpoint/2010/main" val="121123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Dark 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400800"/>
            <a:ext cx="2743200" cy="320675"/>
          </a:xfrm>
        </p:spPr>
        <p:txBody>
          <a:bodyPr lIns="0"/>
          <a:lstStyle>
            <a:lvl1pPr>
              <a:defRPr>
                <a:solidFill>
                  <a:schemeClr val="tx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400800"/>
            <a:ext cx="4114800" cy="320675"/>
          </a:xfrm>
        </p:spPr>
        <p:txBody>
          <a:bodyPr/>
          <a:lstStyle>
            <a:lvl1pPr>
              <a:defRPr>
                <a:solidFill>
                  <a:schemeClr val="tx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400800"/>
            <a:ext cx="2743200" cy="320675"/>
          </a:xfrm>
        </p:spPr>
        <p:txBody>
          <a:bodyPr rIns="0"/>
          <a:lstStyle>
            <a:lvl1pPr>
              <a:defRPr>
                <a:solidFill>
                  <a:schemeClr val="tx1"/>
                </a:solidFill>
              </a:defRPr>
            </a:lvl1pPr>
          </a:lstStyle>
          <a:p>
            <a:fld id="{7DCA3B56-ECA4-F246-9394-58426C04E9F5}" type="slidenum">
              <a:rPr lang="en-US" smtClean="0"/>
              <a:pPr/>
              <a:t>‹#›</a:t>
            </a:fld>
            <a:endParaRPr lang="en-US"/>
          </a:p>
        </p:txBody>
      </p:sp>
      <p:pic>
        <p:nvPicPr>
          <p:cNvPr id="6" name="Picture 5">
            <a:extLst>
              <a:ext uri="{FF2B5EF4-FFF2-40B4-BE49-F238E27FC236}">
                <a16:creationId xmlns:a16="http://schemas.microsoft.com/office/drawing/2014/main" id="{2B5E7DF1-3B99-09A5-BE18-08BE871339A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420" y="373710"/>
            <a:ext cx="1783080" cy="343049"/>
          </a:xfrm>
          <a:prstGeom prst="rect">
            <a:avLst/>
          </a:prstGeom>
        </p:spPr>
      </p:pic>
      <p:sp>
        <p:nvSpPr>
          <p:cNvPr id="7" name="Title 1">
            <a:extLst>
              <a:ext uri="{FF2B5EF4-FFF2-40B4-BE49-F238E27FC236}">
                <a16:creationId xmlns:a16="http://schemas.microsoft.com/office/drawing/2014/main" id="{725E7B49-E1B1-ABCA-8349-42C630DA355E}"/>
              </a:ext>
            </a:extLst>
          </p:cNvPr>
          <p:cNvSpPr>
            <a:spLocks noGrp="1"/>
          </p:cNvSpPr>
          <p:nvPr>
            <p:ph type="title"/>
          </p:nvPr>
        </p:nvSpPr>
        <p:spPr>
          <a:xfrm>
            <a:off x="580553" y="639300"/>
            <a:ext cx="9118924" cy="681498"/>
          </a:xfrm>
          <a:prstGeom prst="rect">
            <a:avLst/>
          </a:prstGeom>
        </p:spPr>
        <p:txBody>
          <a:bodyPr lIns="0" anchor="t"/>
          <a:lstStyle>
            <a:lvl1pPr>
              <a:lnSpc>
                <a:spcPct val="90000"/>
              </a:lnSpc>
              <a:defRPr sz="2800" baseline="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A1A19E86-99AF-C6F9-0CAC-5CD2B85FC796}"/>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26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7F649-86C8-9347-9881-AAB48D457025}"/>
              </a:ext>
            </a:extLst>
          </p:cNvPr>
          <p:cNvSpPr>
            <a:spLocks noGrp="1"/>
          </p:cNvSpPr>
          <p:nvPr>
            <p:ph type="title"/>
          </p:nvPr>
        </p:nvSpPr>
        <p:spPr/>
        <p:txBody>
          <a:bodyPr/>
          <a:lstStyle>
            <a:lvl1pPr>
              <a:defRPr>
                <a:solidFill>
                  <a:srgbClr val="005758"/>
                </a:solidFill>
              </a:defRPr>
            </a:lvl1pPr>
          </a:lstStyle>
          <a:p>
            <a:r>
              <a:rPr lang="en-US"/>
              <a:t>Click to edit Master title style</a:t>
            </a:r>
          </a:p>
        </p:txBody>
      </p:sp>
      <p:sp>
        <p:nvSpPr>
          <p:cNvPr id="3" name="Date Placeholder 2">
            <a:extLst>
              <a:ext uri="{FF2B5EF4-FFF2-40B4-BE49-F238E27FC236}">
                <a16:creationId xmlns:a16="http://schemas.microsoft.com/office/drawing/2014/main" id="{A0134DA9-A91B-A949-95BE-B57068B08F38}"/>
              </a:ext>
            </a:extLst>
          </p:cNvPr>
          <p:cNvSpPr>
            <a:spLocks noGrp="1"/>
          </p:cNvSpPr>
          <p:nvPr>
            <p:ph type="dt" sz="half" idx="10"/>
          </p:nvPr>
        </p:nvSpPr>
        <p:spPr/>
        <p:txBody>
          <a:bodyPr/>
          <a:lstStyle/>
          <a:p>
            <a:fld id="{E0AB49FC-EE39-194E-AD0E-8E6921FEDA79}" type="datetimeFigureOut">
              <a:rPr lang="en-US" smtClean="0"/>
              <a:t>8/29/2023</a:t>
            </a:fld>
            <a:endParaRPr lang="en-US"/>
          </a:p>
        </p:txBody>
      </p:sp>
      <p:sp>
        <p:nvSpPr>
          <p:cNvPr id="4" name="Footer Placeholder 3">
            <a:extLst>
              <a:ext uri="{FF2B5EF4-FFF2-40B4-BE49-F238E27FC236}">
                <a16:creationId xmlns:a16="http://schemas.microsoft.com/office/drawing/2014/main" id="{BFC7AC46-89B2-0A46-99CF-914E6AA12E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21D2EF-C1F4-A24E-9B64-2197F947AC94}"/>
              </a:ext>
            </a:extLst>
          </p:cNvPr>
          <p:cNvSpPr>
            <a:spLocks noGrp="1"/>
          </p:cNvSpPr>
          <p:nvPr>
            <p:ph type="sldNum" sz="quarter" idx="12"/>
          </p:nvPr>
        </p:nvSpPr>
        <p:spPr/>
        <p:txBody>
          <a:bodyPr/>
          <a:lstStyle/>
          <a:p>
            <a:fld id="{7DCA3B56-ECA4-F246-9394-58426C04E9F5}" type="slidenum">
              <a:rPr lang="en-US" smtClean="0"/>
              <a:t>‹#›</a:t>
            </a:fld>
            <a:endParaRPr lang="en-US"/>
          </a:p>
        </p:txBody>
      </p:sp>
    </p:spTree>
    <p:extLst>
      <p:ext uri="{BB962C8B-B14F-4D97-AF65-F5344CB8AC3E}">
        <p14:creationId xmlns:p14="http://schemas.microsoft.com/office/powerpoint/2010/main" val="13156645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 Teal">
    <p:spTree>
      <p:nvGrpSpPr>
        <p:cNvPr id="1" name=""/>
        <p:cNvGrpSpPr/>
        <p:nvPr/>
      </p:nvGrpSpPr>
      <p:grpSpPr>
        <a:xfrm>
          <a:off x="0" y="0"/>
          <a:ext cx="0" cy="0"/>
          <a:chOff x="0" y="0"/>
          <a:chExt cx="0" cy="0"/>
        </a:xfrm>
      </p:grpSpPr>
      <p:sp>
        <p:nvSpPr>
          <p:cNvPr id="9" name="Date Placeholder 1">
            <a:extLst>
              <a:ext uri="{FF2B5EF4-FFF2-40B4-BE49-F238E27FC236}">
                <a16:creationId xmlns:a16="http://schemas.microsoft.com/office/drawing/2014/main" id="{4348A871-AA83-889A-8112-935D4552E904}"/>
              </a:ext>
            </a:extLst>
          </p:cNvPr>
          <p:cNvSpPr>
            <a:spLocks noGrp="1"/>
          </p:cNvSpPr>
          <p:nvPr>
            <p:ph type="dt" sz="half" idx="10"/>
          </p:nvPr>
        </p:nvSpPr>
        <p:spPr>
          <a:xfrm>
            <a:off x="571500" y="6400800"/>
            <a:ext cx="2743200" cy="320675"/>
          </a:xfrm>
        </p:spPr>
        <p:txBody>
          <a:bodyPr lIns="0"/>
          <a:lstStyle>
            <a:lvl1pPr>
              <a:defRPr>
                <a:solidFill>
                  <a:schemeClr val="tx1"/>
                </a:solidFill>
              </a:defRPr>
            </a:lvl1pPr>
          </a:lstStyle>
          <a:p>
            <a:fld id="{E0AB49FC-EE39-194E-AD0E-8E6921FEDA79}" type="datetimeFigureOut">
              <a:rPr lang="en-US" smtClean="0"/>
              <a:pPr/>
              <a:t>8/29/2023</a:t>
            </a:fld>
            <a:endParaRPr lang="en-US"/>
          </a:p>
        </p:txBody>
      </p:sp>
      <p:sp>
        <p:nvSpPr>
          <p:cNvPr id="10" name="Footer Placeholder 2">
            <a:extLst>
              <a:ext uri="{FF2B5EF4-FFF2-40B4-BE49-F238E27FC236}">
                <a16:creationId xmlns:a16="http://schemas.microsoft.com/office/drawing/2014/main" id="{9D902FB3-5D87-EA7B-547E-997EBBF279FD}"/>
              </a:ext>
            </a:extLst>
          </p:cNvPr>
          <p:cNvSpPr>
            <a:spLocks noGrp="1"/>
          </p:cNvSpPr>
          <p:nvPr>
            <p:ph type="ftr" sz="quarter" idx="11"/>
          </p:nvPr>
        </p:nvSpPr>
        <p:spPr>
          <a:xfrm>
            <a:off x="4038600" y="6400800"/>
            <a:ext cx="4114800" cy="320675"/>
          </a:xfrm>
        </p:spPr>
        <p:txBody>
          <a:bodyPr/>
          <a:lstStyle>
            <a:lvl1pPr>
              <a:defRPr>
                <a:solidFill>
                  <a:schemeClr val="tx1"/>
                </a:solidFill>
              </a:defRPr>
            </a:lvl1pPr>
          </a:lstStyle>
          <a:p>
            <a:endParaRPr lang="en-US"/>
          </a:p>
        </p:txBody>
      </p:sp>
      <p:sp>
        <p:nvSpPr>
          <p:cNvPr id="11" name="Slide Number Placeholder 3">
            <a:extLst>
              <a:ext uri="{FF2B5EF4-FFF2-40B4-BE49-F238E27FC236}">
                <a16:creationId xmlns:a16="http://schemas.microsoft.com/office/drawing/2014/main" id="{8A3D52CF-6CC5-3D6F-B463-D9BDAD58E1AB}"/>
              </a:ext>
            </a:extLst>
          </p:cNvPr>
          <p:cNvSpPr>
            <a:spLocks noGrp="1"/>
          </p:cNvSpPr>
          <p:nvPr>
            <p:ph type="sldNum" sz="quarter" idx="12"/>
          </p:nvPr>
        </p:nvSpPr>
        <p:spPr>
          <a:xfrm>
            <a:off x="8877300" y="6400800"/>
            <a:ext cx="2743200" cy="320675"/>
          </a:xfrm>
        </p:spPr>
        <p:txBody>
          <a:bodyPr rIns="0"/>
          <a:lstStyle>
            <a:lvl1pPr>
              <a:defRPr>
                <a:solidFill>
                  <a:schemeClr val="tx1"/>
                </a:solidFill>
              </a:defRPr>
            </a:lvl1pPr>
          </a:lstStyle>
          <a:p>
            <a:fld id="{7DCA3B56-ECA4-F246-9394-58426C04E9F5}" type="slidenum">
              <a:rPr lang="en-US" smtClean="0"/>
              <a:pPr/>
              <a:t>‹#›</a:t>
            </a:fld>
            <a:endParaRPr lang="en-US"/>
          </a:p>
        </p:txBody>
      </p:sp>
      <p:pic>
        <p:nvPicPr>
          <p:cNvPr id="3" name="Picture 2">
            <a:extLst>
              <a:ext uri="{FF2B5EF4-FFF2-40B4-BE49-F238E27FC236}">
                <a16:creationId xmlns:a16="http://schemas.microsoft.com/office/drawing/2014/main" id="{71A1A271-A9FF-90D0-5FBD-C94FE974DBA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420" y="373710"/>
            <a:ext cx="1783080" cy="343049"/>
          </a:xfrm>
          <a:prstGeom prst="rect">
            <a:avLst/>
          </a:prstGeom>
        </p:spPr>
      </p:pic>
    </p:spTree>
    <p:extLst>
      <p:ext uri="{BB962C8B-B14F-4D97-AF65-F5344CB8AC3E}">
        <p14:creationId xmlns:p14="http://schemas.microsoft.com/office/powerpoint/2010/main" val="301283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White with Log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6" name="Picture 5" descr="Logo&#10;&#10;Description automatically generated">
            <a:extLst>
              <a:ext uri="{FF2B5EF4-FFF2-40B4-BE49-F238E27FC236}">
                <a16:creationId xmlns:a16="http://schemas.microsoft.com/office/drawing/2014/main" id="{DA218D90-04F4-7D2B-CF88-FD947FA77E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420" y="373710"/>
            <a:ext cx="1783080" cy="343049"/>
          </a:xfrm>
          <a:prstGeom prst="rect">
            <a:avLst/>
          </a:prstGeom>
        </p:spPr>
      </p:pic>
      <p:sp>
        <p:nvSpPr>
          <p:cNvPr id="7" name="Date Placeholder 1">
            <a:extLst>
              <a:ext uri="{FF2B5EF4-FFF2-40B4-BE49-F238E27FC236}">
                <a16:creationId xmlns:a16="http://schemas.microsoft.com/office/drawing/2014/main" id="{9BE07881-4453-E013-084C-9CC740260FB9}"/>
              </a:ext>
            </a:extLst>
          </p:cNvPr>
          <p:cNvSpPr>
            <a:spLocks noGrp="1"/>
          </p:cNvSpPr>
          <p:nvPr>
            <p:ph type="dt" sz="half" idx="10"/>
          </p:nvPr>
        </p:nvSpPr>
        <p:spPr>
          <a:xfrm>
            <a:off x="571500" y="6400800"/>
            <a:ext cx="2743200" cy="320675"/>
          </a:xfrm>
        </p:spPr>
        <p:txBody>
          <a:bodyPr lIns="0"/>
          <a:lstStyle>
            <a:lvl1pPr>
              <a:defRPr>
                <a:solidFill>
                  <a:schemeClr val="accent1"/>
                </a:solidFill>
              </a:defRPr>
            </a:lvl1pPr>
          </a:lstStyle>
          <a:p>
            <a:fld id="{E0AB49FC-EE39-194E-AD0E-8E6921FEDA79}" type="datetimeFigureOut">
              <a:rPr lang="en-US" smtClean="0"/>
              <a:pPr/>
              <a:t>8/29/2023</a:t>
            </a:fld>
            <a:endParaRPr lang="en-US"/>
          </a:p>
        </p:txBody>
      </p:sp>
      <p:sp>
        <p:nvSpPr>
          <p:cNvPr id="9" name="Footer Placeholder 2">
            <a:extLst>
              <a:ext uri="{FF2B5EF4-FFF2-40B4-BE49-F238E27FC236}">
                <a16:creationId xmlns:a16="http://schemas.microsoft.com/office/drawing/2014/main" id="{C2DE5259-86C2-2E30-6CDC-FB342B005BA0}"/>
              </a:ext>
            </a:extLst>
          </p:cNvPr>
          <p:cNvSpPr>
            <a:spLocks noGrp="1"/>
          </p:cNvSpPr>
          <p:nvPr>
            <p:ph type="ftr" sz="quarter" idx="11"/>
          </p:nvPr>
        </p:nvSpPr>
        <p:spPr>
          <a:xfrm>
            <a:off x="4038600" y="6400800"/>
            <a:ext cx="4114800" cy="320675"/>
          </a:xfrm>
        </p:spPr>
        <p:txBody>
          <a:bodyPr/>
          <a:lstStyle>
            <a:lvl1pPr>
              <a:defRPr>
                <a:solidFill>
                  <a:schemeClr val="accent1"/>
                </a:solidFill>
              </a:defRPr>
            </a:lvl1pPr>
          </a:lstStyle>
          <a:p>
            <a:endParaRPr lang="en-US"/>
          </a:p>
        </p:txBody>
      </p:sp>
      <p:sp>
        <p:nvSpPr>
          <p:cNvPr id="10" name="Slide Number Placeholder 3">
            <a:extLst>
              <a:ext uri="{FF2B5EF4-FFF2-40B4-BE49-F238E27FC236}">
                <a16:creationId xmlns:a16="http://schemas.microsoft.com/office/drawing/2014/main" id="{2E9E84F9-BE99-AD83-9AF0-1FBE1E49BDD4}"/>
              </a:ext>
            </a:extLst>
          </p:cNvPr>
          <p:cNvSpPr>
            <a:spLocks noGrp="1"/>
          </p:cNvSpPr>
          <p:nvPr>
            <p:ph type="sldNum" sz="quarter" idx="12"/>
          </p:nvPr>
        </p:nvSpPr>
        <p:spPr>
          <a:xfrm>
            <a:off x="8877300" y="6400800"/>
            <a:ext cx="2743200" cy="320675"/>
          </a:xfrm>
        </p:spPr>
        <p:txBody>
          <a:bodyPr rIns="0"/>
          <a:lstStyle>
            <a:lvl1pPr>
              <a:defRPr>
                <a:solidFill>
                  <a:schemeClr val="accent1"/>
                </a:solidFill>
              </a:defRPr>
            </a:lvl1pPr>
          </a:lstStyle>
          <a:p>
            <a:fld id="{7DCA3B56-ECA4-F246-9394-58426C04E9F5}" type="slidenum">
              <a:rPr lang="en-US" smtClean="0"/>
              <a:pPr/>
              <a:t>‹#›</a:t>
            </a:fld>
            <a:endParaRPr lang="en-US"/>
          </a:p>
        </p:txBody>
      </p:sp>
    </p:spTree>
    <p:extLst>
      <p:ext uri="{BB962C8B-B14F-4D97-AF65-F5344CB8AC3E}">
        <p14:creationId xmlns:p14="http://schemas.microsoft.com/office/powerpoint/2010/main" val="24008542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White - Standard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F02B22-4D38-294A-8E24-C8E34B8A745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2" name="Picture 1" descr="Logo&#10;&#10;Description automatically generated">
            <a:extLst>
              <a:ext uri="{FF2B5EF4-FFF2-40B4-BE49-F238E27FC236}">
                <a16:creationId xmlns:a16="http://schemas.microsoft.com/office/drawing/2014/main" id="{61587419-E389-4FCC-6385-AB082B2374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20656" y="374904"/>
            <a:ext cx="1783080" cy="343049"/>
          </a:xfrm>
          <a:prstGeom prst="rect">
            <a:avLst/>
          </a:prstGeom>
        </p:spPr>
      </p:pic>
    </p:spTree>
    <p:extLst>
      <p:ext uri="{BB962C8B-B14F-4D97-AF65-F5344CB8AC3E}">
        <p14:creationId xmlns:p14="http://schemas.microsoft.com/office/powerpoint/2010/main" val="40859764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Title - 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514770"/>
            <a:ext cx="2743200" cy="320675"/>
          </a:xfrm>
          <a:prstGeom prst="rect">
            <a:avLst/>
          </a:prstGeom>
        </p:spPr>
        <p:txBody>
          <a:bodyPr lIns="0"/>
          <a:lstStyle>
            <a:lvl1pPr>
              <a:defRPr sz="1200">
                <a:solidFill>
                  <a:schemeClr val="accent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514770"/>
            <a:ext cx="4114800" cy="320675"/>
          </a:xfrm>
          <a:prstGeom prst="rect">
            <a:avLst/>
          </a:prstGeom>
        </p:spPr>
        <p:txBody>
          <a:bodyPr/>
          <a:lstStyle>
            <a:lvl1pPr>
              <a:defRPr sz="1200">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514770"/>
            <a:ext cx="2743200" cy="320675"/>
          </a:xfrm>
          <a:prstGeom prst="rect">
            <a:avLst/>
          </a:prstGeom>
        </p:spPr>
        <p:txBody>
          <a:bodyPr rIns="0"/>
          <a:lstStyle>
            <a:lvl1pPr algn="r">
              <a:defRPr sz="1200">
                <a:solidFill>
                  <a:schemeClr val="accent1"/>
                </a:solidFill>
              </a:defRPr>
            </a:lvl1pPr>
          </a:lstStyle>
          <a:p>
            <a:fld id="{7DCA3B56-ECA4-F246-9394-58426C04E9F5}" type="slidenum">
              <a:rPr lang="en-US" smtClean="0"/>
              <a:pPr/>
              <a:t>‹#›</a:t>
            </a:fld>
            <a:endParaRPr lang="en-US"/>
          </a:p>
        </p:txBody>
      </p:sp>
      <p:pic>
        <p:nvPicPr>
          <p:cNvPr id="6" name="Picture 5" descr="Logo&#10;&#10;Description automatically generated">
            <a:extLst>
              <a:ext uri="{FF2B5EF4-FFF2-40B4-BE49-F238E27FC236}">
                <a16:creationId xmlns:a16="http://schemas.microsoft.com/office/drawing/2014/main" id="{5D948FA7-9970-7BB0-791D-5AA7A50218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420" y="373710"/>
            <a:ext cx="1783080" cy="343049"/>
          </a:xfrm>
          <a:prstGeom prst="rect">
            <a:avLst/>
          </a:prstGeom>
        </p:spPr>
      </p:pic>
    </p:spTree>
    <p:extLst>
      <p:ext uri="{BB962C8B-B14F-4D97-AF65-F5344CB8AC3E}">
        <p14:creationId xmlns:p14="http://schemas.microsoft.com/office/powerpoint/2010/main" val="280436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50D49D3-DD18-0FFA-DAD1-9ACDF1D9029F}"/>
              </a:ext>
            </a:extLst>
          </p:cNvPr>
          <p:cNvSpPr>
            <a:spLocks noGrp="1"/>
          </p:cNvSpPr>
          <p:nvPr>
            <p:ph type="ctrTitle" idx="4294967295"/>
          </p:nvPr>
        </p:nvSpPr>
        <p:spPr>
          <a:xfrm>
            <a:off x="522138" y="1201270"/>
            <a:ext cx="8292137" cy="1930733"/>
          </a:xfrm>
          <a:prstGeom prst="rect">
            <a:avLst/>
          </a:prstGeom>
        </p:spPr>
        <p:txBody>
          <a:bodyPr anchor="b"/>
          <a:lstStyle>
            <a:lvl1pPr>
              <a:defRPr b="0" i="0">
                <a:solidFill>
                  <a:schemeClr val="accent5"/>
                </a:solidFill>
                <a:latin typeface="Arial" panose="020B0604020202020204" pitchFamily="34" charset="0"/>
                <a:cs typeface="Arial" panose="020B0604020202020204" pitchFamily="34" charset="0"/>
              </a:defRPr>
            </a:lvl1pPr>
          </a:lstStyle>
          <a:p>
            <a:endParaRPr lang="en-US"/>
          </a:p>
        </p:txBody>
      </p:sp>
      <p:sp>
        <p:nvSpPr>
          <p:cNvPr id="8" name="Subtitle 2">
            <a:extLst>
              <a:ext uri="{FF2B5EF4-FFF2-40B4-BE49-F238E27FC236}">
                <a16:creationId xmlns:a16="http://schemas.microsoft.com/office/drawing/2014/main" id="{E58B9720-55A3-637A-2C7D-369C2D9FC064}"/>
              </a:ext>
            </a:extLst>
          </p:cNvPr>
          <p:cNvSpPr>
            <a:spLocks noGrp="1"/>
          </p:cNvSpPr>
          <p:nvPr>
            <p:ph type="subTitle" idx="4294967295"/>
          </p:nvPr>
        </p:nvSpPr>
        <p:spPr>
          <a:xfrm>
            <a:off x="522138" y="3224079"/>
            <a:ext cx="8322366" cy="552450"/>
          </a:xfrm>
          <a:prstGeom prst="rect">
            <a:avLst/>
          </a:prstGeom>
        </p:spPr>
        <p:txBody>
          <a:bodyPr>
            <a:normAutofit/>
          </a:bodyPr>
          <a:lstStyle>
            <a:lvl1pPr marL="0" indent="0">
              <a:buClr>
                <a:schemeClr val="bg2"/>
              </a:buClr>
              <a:buFont typeface="System Font Regular"/>
              <a:buNone/>
              <a:defRPr b="0" i="0">
                <a:solidFill>
                  <a:schemeClr val="accent5"/>
                </a:solidFill>
                <a:latin typeface="Georgia" panose="02040502050405020303" pitchFamily="18" charset="0"/>
              </a:defRPr>
            </a:lvl1pPr>
          </a:lstStyle>
          <a:p>
            <a:endParaRPr lang="en-US"/>
          </a:p>
        </p:txBody>
      </p:sp>
      <p:pic>
        <p:nvPicPr>
          <p:cNvPr id="2" name="Picture 1">
            <a:extLst>
              <a:ext uri="{FF2B5EF4-FFF2-40B4-BE49-F238E27FC236}">
                <a16:creationId xmlns:a16="http://schemas.microsoft.com/office/drawing/2014/main" id="{4DE75D13-E4C3-8119-DB9A-E6B57142B2B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64810" y="410680"/>
            <a:ext cx="5142874" cy="607677"/>
          </a:xfrm>
          <a:prstGeom prst="rect">
            <a:avLst/>
          </a:prstGeom>
        </p:spPr>
      </p:pic>
    </p:spTree>
    <p:extLst>
      <p:ext uri="{BB962C8B-B14F-4D97-AF65-F5344CB8AC3E}">
        <p14:creationId xmlns:p14="http://schemas.microsoft.com/office/powerpoint/2010/main" val="34964564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EF4052-538E-11CF-6B83-3288B3B6D05D}"/>
              </a:ext>
            </a:extLst>
          </p:cNvPr>
          <p:cNvSpPr>
            <a:spLocks noGrp="1"/>
          </p:cNvSpPr>
          <p:nvPr>
            <p:ph type="title"/>
          </p:nvPr>
        </p:nvSpPr>
        <p:spPr>
          <a:xfrm>
            <a:off x="485561" y="953333"/>
            <a:ext cx="10515600" cy="737355"/>
          </a:xfrm>
          <a:prstGeom prst="rect">
            <a:avLst/>
          </a:prstGeom>
        </p:spPr>
        <p:txBody>
          <a:bodyPr/>
          <a:lstStyle>
            <a:lvl1pPr>
              <a:defRPr b="0" i="0">
                <a:solidFill>
                  <a:schemeClr val="accent5"/>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990677CF-5933-768F-E11C-C318627FD1D4}"/>
              </a:ext>
            </a:extLst>
          </p:cNvPr>
          <p:cNvSpPr>
            <a:spLocks noGrp="1"/>
          </p:cNvSpPr>
          <p:nvPr>
            <p:ph idx="1"/>
          </p:nvPr>
        </p:nvSpPr>
        <p:spPr>
          <a:xfrm>
            <a:off x="485561" y="1825625"/>
            <a:ext cx="10515600" cy="4351338"/>
          </a:xfrm>
          <a:prstGeom prst="rect">
            <a:avLst/>
          </a:prstGeom>
        </p:spPr>
        <p:txBody>
          <a:bodyPr/>
          <a:lstStyle>
            <a:lvl1pPr marL="228600" indent="-228600">
              <a:buClr>
                <a:schemeClr val="bg2"/>
              </a:buClr>
              <a:buFont typeface="System Font Regular"/>
              <a:buChar char="-"/>
              <a:defRPr b="0" i="0">
                <a:solidFill>
                  <a:schemeClr val="accent5"/>
                </a:solidFill>
                <a:latin typeface="Georgia" panose="02040502050405020303" pitchFamily="18" charset="0"/>
              </a:defRPr>
            </a:lvl1pPr>
            <a:lvl2pPr marL="685800" indent="-228600">
              <a:buClr>
                <a:schemeClr val="bg2"/>
              </a:buClr>
              <a:buFont typeface="System Font Regular"/>
              <a:buChar char="-"/>
              <a:defRPr b="0" i="0">
                <a:solidFill>
                  <a:schemeClr val="accent5"/>
                </a:solidFill>
                <a:latin typeface="Georgia" panose="02040502050405020303" pitchFamily="18" charset="0"/>
              </a:defRPr>
            </a:lvl2pPr>
            <a:lvl3pPr marL="1143000" indent="-228600">
              <a:buClr>
                <a:schemeClr val="bg2"/>
              </a:buClr>
              <a:buFont typeface="System Font Regular"/>
              <a:buChar char="-"/>
              <a:defRPr b="0" i="0">
                <a:solidFill>
                  <a:schemeClr val="accent5"/>
                </a:solidFill>
                <a:latin typeface="Georgia" panose="02040502050405020303" pitchFamily="18" charset="0"/>
              </a:defRPr>
            </a:lvl3pPr>
            <a:lvl4pPr marL="1600200" indent="-228600">
              <a:buClr>
                <a:schemeClr val="bg2"/>
              </a:buClr>
              <a:buFont typeface="System Font Regular"/>
              <a:buChar char="-"/>
              <a:defRPr b="0" i="0">
                <a:solidFill>
                  <a:schemeClr val="accent5"/>
                </a:solidFill>
                <a:latin typeface="Georgia" panose="02040502050405020303" pitchFamily="18" charset="0"/>
              </a:defRPr>
            </a:lvl4pPr>
            <a:lvl5pPr marL="2057400" indent="-228600">
              <a:buClr>
                <a:schemeClr val="bg2"/>
              </a:buClr>
              <a:buFont typeface="System Font Regular"/>
              <a:buChar char="-"/>
              <a:defRPr b="0" i="0">
                <a:solidFill>
                  <a:schemeClr val="accent5"/>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5172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ntent - Ligh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93B307-50CF-9E82-E0AD-6D01B626E992}"/>
              </a:ext>
            </a:extLst>
          </p:cNvPr>
          <p:cNvSpPr>
            <a:spLocks noGrp="1"/>
          </p:cNvSpPr>
          <p:nvPr>
            <p:ph sz="half" idx="1"/>
          </p:nvPr>
        </p:nvSpPr>
        <p:spPr>
          <a:xfrm>
            <a:off x="509945" y="1825625"/>
            <a:ext cx="5181600" cy="4351338"/>
          </a:xfrm>
          <a:prstGeom prst="rect">
            <a:avLst/>
          </a:prstGeom>
        </p:spPr>
        <p:txBody>
          <a:bodyPr/>
          <a:lstStyle>
            <a:lvl1pPr marL="228600" indent="-228600">
              <a:buClr>
                <a:schemeClr val="bg2"/>
              </a:buClr>
              <a:buFont typeface="System Font Regular"/>
              <a:buChar char="-"/>
              <a:defRPr b="0" i="0">
                <a:solidFill>
                  <a:schemeClr val="accent5"/>
                </a:solidFill>
                <a:latin typeface="Georgia" panose="02040502050405020303" pitchFamily="18" charset="0"/>
              </a:defRPr>
            </a:lvl1pPr>
            <a:lvl2pPr marL="685800" indent="-228600">
              <a:buClr>
                <a:schemeClr val="bg2"/>
              </a:buClr>
              <a:buFont typeface="System Font Regular"/>
              <a:buChar char="-"/>
              <a:defRPr b="0" i="0">
                <a:solidFill>
                  <a:schemeClr val="accent5"/>
                </a:solidFill>
                <a:latin typeface="Georgia" panose="02040502050405020303" pitchFamily="18" charset="0"/>
              </a:defRPr>
            </a:lvl2pPr>
            <a:lvl3pPr marL="1143000" indent="-228600">
              <a:buClr>
                <a:schemeClr val="bg2"/>
              </a:buClr>
              <a:buFont typeface="System Font Regular"/>
              <a:buChar char="-"/>
              <a:defRPr b="0" i="0">
                <a:solidFill>
                  <a:schemeClr val="accent5"/>
                </a:solidFill>
                <a:latin typeface="Georgia" panose="02040502050405020303" pitchFamily="18" charset="0"/>
              </a:defRPr>
            </a:lvl3pPr>
            <a:lvl4pPr marL="1600200" indent="-228600">
              <a:buClr>
                <a:schemeClr val="bg2"/>
              </a:buClr>
              <a:buFont typeface="System Font Regular"/>
              <a:buChar char="-"/>
              <a:defRPr b="0" i="0">
                <a:solidFill>
                  <a:schemeClr val="accent5"/>
                </a:solidFill>
                <a:latin typeface="Georgia" panose="02040502050405020303" pitchFamily="18" charset="0"/>
              </a:defRPr>
            </a:lvl4pPr>
            <a:lvl5pPr marL="2057400" indent="-228600">
              <a:buClr>
                <a:schemeClr val="bg2"/>
              </a:buClr>
              <a:buFont typeface="System Font Regular"/>
              <a:buChar char="-"/>
              <a:defRPr b="0" i="0">
                <a:solidFill>
                  <a:schemeClr val="accent5"/>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F4FE7FBA-9E78-3EB2-6D78-FEB76C67AEB7}"/>
              </a:ext>
            </a:extLst>
          </p:cNvPr>
          <p:cNvSpPr>
            <a:spLocks noGrp="1"/>
          </p:cNvSpPr>
          <p:nvPr>
            <p:ph sz="half" idx="2"/>
          </p:nvPr>
        </p:nvSpPr>
        <p:spPr>
          <a:xfrm>
            <a:off x="5843945" y="1825625"/>
            <a:ext cx="5181600" cy="4351338"/>
          </a:xfrm>
          <a:prstGeom prst="rect">
            <a:avLst/>
          </a:prstGeom>
        </p:spPr>
        <p:txBody>
          <a:bodyPr/>
          <a:lstStyle>
            <a:lvl1pPr marL="228600" indent="-228600">
              <a:buClr>
                <a:schemeClr val="bg2"/>
              </a:buClr>
              <a:buFont typeface="System Font Regular"/>
              <a:buChar char="-"/>
              <a:defRPr b="0" i="0">
                <a:solidFill>
                  <a:schemeClr val="accent5"/>
                </a:solidFill>
                <a:latin typeface="Georgia" panose="02040502050405020303" pitchFamily="18" charset="0"/>
              </a:defRPr>
            </a:lvl1pPr>
            <a:lvl2pPr marL="685800" indent="-228600">
              <a:buClr>
                <a:schemeClr val="bg2"/>
              </a:buClr>
              <a:buFont typeface="System Font Regular"/>
              <a:buChar char="-"/>
              <a:defRPr b="0" i="0">
                <a:solidFill>
                  <a:schemeClr val="accent5"/>
                </a:solidFill>
                <a:latin typeface="Georgia" panose="02040502050405020303" pitchFamily="18" charset="0"/>
              </a:defRPr>
            </a:lvl2pPr>
            <a:lvl3pPr marL="1143000" indent="-228600">
              <a:buClr>
                <a:schemeClr val="bg2"/>
              </a:buClr>
              <a:buFont typeface="System Font Regular"/>
              <a:buChar char="-"/>
              <a:defRPr b="0" i="0">
                <a:solidFill>
                  <a:schemeClr val="accent5"/>
                </a:solidFill>
                <a:latin typeface="Georgia" panose="02040502050405020303" pitchFamily="18" charset="0"/>
              </a:defRPr>
            </a:lvl3pPr>
            <a:lvl4pPr marL="1600200" indent="-228600">
              <a:buClr>
                <a:schemeClr val="bg2"/>
              </a:buClr>
              <a:buFont typeface="System Font Regular"/>
              <a:buChar char="-"/>
              <a:defRPr b="0" i="0">
                <a:solidFill>
                  <a:schemeClr val="accent5"/>
                </a:solidFill>
                <a:latin typeface="Georgia" panose="02040502050405020303" pitchFamily="18" charset="0"/>
              </a:defRPr>
            </a:lvl4pPr>
            <a:lvl5pPr marL="2057400" indent="-228600">
              <a:buClr>
                <a:schemeClr val="bg2"/>
              </a:buClr>
              <a:buFont typeface="System Font Regular"/>
              <a:buChar char="-"/>
              <a:defRPr b="0" i="0">
                <a:solidFill>
                  <a:schemeClr val="accent5"/>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0B331724-34F4-A088-E8FF-E13B23794ACE}"/>
              </a:ext>
            </a:extLst>
          </p:cNvPr>
          <p:cNvSpPr>
            <a:spLocks noGrp="1"/>
          </p:cNvSpPr>
          <p:nvPr>
            <p:ph type="title"/>
          </p:nvPr>
        </p:nvSpPr>
        <p:spPr>
          <a:xfrm>
            <a:off x="509945" y="953333"/>
            <a:ext cx="10515600" cy="737355"/>
          </a:xfrm>
          <a:prstGeom prst="rect">
            <a:avLst/>
          </a:prstGeom>
        </p:spPr>
        <p:txBody>
          <a:bodyPr/>
          <a:lstStyle>
            <a:lvl1pPr>
              <a:defRPr b="0" i="0">
                <a:solidFill>
                  <a:schemeClr val="accent5"/>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9251135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653667" y="701800"/>
            <a:ext cx="77300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82" name="Google Shape;82;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79118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16"/>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7" name="Google Shape;67;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837129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Section - Dark">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50D49D3-DD18-0FFA-DAD1-9ACDF1D9029F}"/>
              </a:ext>
            </a:extLst>
          </p:cNvPr>
          <p:cNvSpPr>
            <a:spLocks noGrp="1"/>
          </p:cNvSpPr>
          <p:nvPr>
            <p:ph type="ctrTitle" idx="4294967295"/>
          </p:nvPr>
        </p:nvSpPr>
        <p:spPr>
          <a:xfrm>
            <a:off x="490320" y="1201270"/>
            <a:ext cx="8292137" cy="1930733"/>
          </a:xfrm>
          <a:prstGeom prst="rect">
            <a:avLst/>
          </a:prstGeom>
        </p:spPr>
        <p:txBody>
          <a:bodyPr anchor="b"/>
          <a:lstStyle>
            <a:lvl1pPr>
              <a:defRPr b="0" i="0">
                <a:solidFill>
                  <a:schemeClr val="bg1"/>
                </a:solidFill>
                <a:latin typeface="Arial" panose="020B0604020202020204" pitchFamily="34" charset="0"/>
                <a:cs typeface="Arial" panose="020B0604020202020204" pitchFamily="34" charset="0"/>
              </a:defRPr>
            </a:lvl1pPr>
          </a:lstStyle>
          <a:p>
            <a:endParaRPr lang="en-US"/>
          </a:p>
        </p:txBody>
      </p:sp>
      <p:sp>
        <p:nvSpPr>
          <p:cNvPr id="8" name="Subtitle 2">
            <a:extLst>
              <a:ext uri="{FF2B5EF4-FFF2-40B4-BE49-F238E27FC236}">
                <a16:creationId xmlns:a16="http://schemas.microsoft.com/office/drawing/2014/main" id="{E58B9720-55A3-637A-2C7D-369C2D9FC064}"/>
              </a:ext>
            </a:extLst>
          </p:cNvPr>
          <p:cNvSpPr>
            <a:spLocks noGrp="1"/>
          </p:cNvSpPr>
          <p:nvPr>
            <p:ph type="subTitle" idx="4294967295"/>
          </p:nvPr>
        </p:nvSpPr>
        <p:spPr>
          <a:xfrm>
            <a:off x="490320" y="3224078"/>
            <a:ext cx="8322366" cy="1417369"/>
          </a:xfrm>
          <a:prstGeom prst="rect">
            <a:avLst/>
          </a:prstGeom>
        </p:spPr>
        <p:txBody>
          <a:bodyPr>
            <a:normAutofit/>
          </a:bodyPr>
          <a:lstStyle>
            <a:lvl1pPr marL="0" indent="0">
              <a:buFontTx/>
              <a:buNone/>
              <a:defRPr b="0" i="0">
                <a:solidFill>
                  <a:schemeClr val="accent4"/>
                </a:solidFill>
                <a:latin typeface="Georgia" panose="02040502050405020303" pitchFamily="18" charset="0"/>
              </a:defRPr>
            </a:lvl1pPr>
          </a:lstStyle>
          <a:p>
            <a:endParaRPr lang="en-US"/>
          </a:p>
        </p:txBody>
      </p:sp>
    </p:spTree>
    <p:extLst>
      <p:ext uri="{BB962C8B-B14F-4D97-AF65-F5344CB8AC3E}">
        <p14:creationId xmlns:p14="http://schemas.microsoft.com/office/powerpoint/2010/main" val="2355304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400800"/>
            <a:ext cx="2743200" cy="320675"/>
          </a:xfrm>
        </p:spPr>
        <p:txBody>
          <a:bodyPr lIns="0"/>
          <a:lstStyle>
            <a:lvl1pPr>
              <a:defRPr>
                <a:solidFill>
                  <a:schemeClr val="accent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400800"/>
            <a:ext cx="4114800" cy="320675"/>
          </a:xfrm>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400800"/>
            <a:ext cx="2743200" cy="320675"/>
          </a:xfrm>
        </p:spPr>
        <p:txBody>
          <a:bodyPr rIns="0"/>
          <a:lstStyle>
            <a:lvl1pPr>
              <a:defRPr>
                <a:solidFill>
                  <a:schemeClr val="accent1"/>
                </a:solidFill>
              </a:defRPr>
            </a:lvl1pPr>
          </a:lstStyle>
          <a:p>
            <a:fld id="{7DCA3B56-ECA4-F246-9394-58426C04E9F5}" type="slidenum">
              <a:rPr lang="en-US" smtClean="0"/>
              <a:pPr/>
              <a:t>‹#›</a:t>
            </a:fld>
            <a:endParaRPr lang="en-US"/>
          </a:p>
        </p:txBody>
      </p:sp>
      <p:sp>
        <p:nvSpPr>
          <p:cNvPr id="15" name="Title 1">
            <a:extLst>
              <a:ext uri="{FF2B5EF4-FFF2-40B4-BE49-F238E27FC236}">
                <a16:creationId xmlns:a16="http://schemas.microsoft.com/office/drawing/2014/main" id="{AD8294D6-68AD-9EAB-352D-A5994E9A070A}"/>
              </a:ext>
            </a:extLst>
          </p:cNvPr>
          <p:cNvSpPr>
            <a:spLocks noGrp="1"/>
          </p:cNvSpPr>
          <p:nvPr>
            <p:ph type="title"/>
          </p:nvPr>
        </p:nvSpPr>
        <p:spPr>
          <a:xfrm>
            <a:off x="580553" y="639300"/>
            <a:ext cx="9118924" cy="681498"/>
          </a:xfrm>
          <a:prstGeom prst="rect">
            <a:avLst/>
          </a:prstGeom>
        </p:spPr>
        <p:txBody>
          <a:bodyPr lIns="0" anchor="t"/>
          <a:lstStyle>
            <a:lvl1pPr>
              <a:lnSpc>
                <a:spcPct val="90000"/>
              </a:lnSpc>
              <a:defRPr sz="2800" baseline="0">
                <a:solidFill>
                  <a:schemeClr val="accent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692AE264-24A0-5921-7F0E-D70C301C4C53}"/>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5D948FA7-9970-7BB0-791D-5AA7A50218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420" y="373710"/>
            <a:ext cx="1783080" cy="343049"/>
          </a:xfrm>
          <a:prstGeom prst="rect">
            <a:avLst/>
          </a:prstGeom>
        </p:spPr>
      </p:pic>
    </p:spTree>
    <p:extLst>
      <p:ext uri="{BB962C8B-B14F-4D97-AF65-F5344CB8AC3E}">
        <p14:creationId xmlns:p14="http://schemas.microsoft.com/office/powerpoint/2010/main" val="24466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ontent - Dark">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EF4052-538E-11CF-6B83-3288B3B6D05D}"/>
              </a:ext>
            </a:extLst>
          </p:cNvPr>
          <p:cNvSpPr>
            <a:spLocks noGrp="1"/>
          </p:cNvSpPr>
          <p:nvPr>
            <p:ph type="title"/>
          </p:nvPr>
        </p:nvSpPr>
        <p:spPr>
          <a:xfrm>
            <a:off x="546521" y="953333"/>
            <a:ext cx="10515600" cy="737355"/>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990677CF-5933-768F-E11C-C318627FD1D4}"/>
              </a:ext>
            </a:extLst>
          </p:cNvPr>
          <p:cNvSpPr>
            <a:spLocks noGrp="1"/>
          </p:cNvSpPr>
          <p:nvPr>
            <p:ph idx="1"/>
          </p:nvPr>
        </p:nvSpPr>
        <p:spPr>
          <a:xfrm>
            <a:off x="546521" y="1825625"/>
            <a:ext cx="10515600" cy="4351338"/>
          </a:xfrm>
          <a:prstGeom prst="rect">
            <a:avLst/>
          </a:prstGeom>
        </p:spPr>
        <p:txBody>
          <a:bodyPr/>
          <a:lstStyle>
            <a:lvl1pPr marL="228600" indent="-228600">
              <a:buClr>
                <a:schemeClr val="bg2"/>
              </a:buClr>
              <a:buFont typeface="System Font Regular"/>
              <a:buChar char="-"/>
              <a:defRPr b="0" i="0">
                <a:solidFill>
                  <a:schemeClr val="bg1"/>
                </a:solidFill>
                <a:latin typeface="Georgia" panose="02040502050405020303" pitchFamily="18" charset="0"/>
              </a:defRPr>
            </a:lvl1pPr>
            <a:lvl2pPr marL="685800" indent="-228600">
              <a:buClr>
                <a:schemeClr val="bg2"/>
              </a:buClr>
              <a:buFont typeface="System Font Regular"/>
              <a:buChar char="-"/>
              <a:defRPr b="0" i="0">
                <a:solidFill>
                  <a:schemeClr val="bg1"/>
                </a:solidFill>
                <a:latin typeface="Georgia" panose="02040502050405020303" pitchFamily="18" charset="0"/>
              </a:defRPr>
            </a:lvl2pPr>
            <a:lvl3pPr marL="1143000" indent="-228600">
              <a:buClr>
                <a:schemeClr val="bg2"/>
              </a:buClr>
              <a:buFont typeface="System Font Regular"/>
              <a:buChar char="-"/>
              <a:defRPr b="0" i="0">
                <a:solidFill>
                  <a:schemeClr val="bg1"/>
                </a:solidFill>
                <a:latin typeface="Georgia" panose="02040502050405020303" pitchFamily="18" charset="0"/>
              </a:defRPr>
            </a:lvl3pPr>
            <a:lvl4pPr marL="1600200" indent="-228600">
              <a:buClr>
                <a:schemeClr val="bg2"/>
              </a:buClr>
              <a:buFont typeface="System Font Regular"/>
              <a:buChar char="-"/>
              <a:defRPr b="0" i="0">
                <a:solidFill>
                  <a:schemeClr val="bg1"/>
                </a:solidFill>
                <a:latin typeface="Georgia" panose="02040502050405020303" pitchFamily="18" charset="0"/>
              </a:defRPr>
            </a:lvl4pPr>
            <a:lvl5pPr marL="2057400" indent="-228600">
              <a:buClr>
                <a:schemeClr val="bg2"/>
              </a:buClr>
              <a:buFont typeface="System Font Regular"/>
              <a:buChar char="-"/>
              <a:defRPr b="0" i="0">
                <a:solidFill>
                  <a:schemeClr val="bg1"/>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62326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4D1CD-586E-7C48-92C6-8793726AB739}"/>
              </a:ext>
            </a:extLst>
          </p:cNvPr>
          <p:cNvSpPr>
            <a:spLocks noGrp="1"/>
          </p:cNvSpPr>
          <p:nvPr>
            <p:ph type="title"/>
          </p:nvPr>
        </p:nvSpPr>
        <p:spPr/>
        <p:txBody>
          <a:bodyPr/>
          <a:lstStyle>
            <a:lvl1pPr>
              <a:defRPr>
                <a:solidFill>
                  <a:srgbClr val="005758"/>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A585055-CA4B-3D43-9B2F-26AA67FD8B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7E479-61C3-2149-B5A0-3B2086B79C36}"/>
              </a:ext>
            </a:extLst>
          </p:cNvPr>
          <p:cNvSpPr>
            <a:spLocks noGrp="1"/>
          </p:cNvSpPr>
          <p:nvPr>
            <p:ph type="dt" sz="half" idx="10"/>
          </p:nvPr>
        </p:nvSpPr>
        <p:spPr/>
        <p:txBody>
          <a:bodyPr/>
          <a:lstStyle/>
          <a:p>
            <a:fld id="{E0AB49FC-EE39-194E-AD0E-8E6921FEDA79}" type="datetimeFigureOut">
              <a:rPr lang="en-US" smtClean="0"/>
              <a:t>8/29/2023</a:t>
            </a:fld>
            <a:endParaRPr lang="en-US"/>
          </a:p>
        </p:txBody>
      </p:sp>
      <p:sp>
        <p:nvSpPr>
          <p:cNvPr id="5" name="Footer Placeholder 4">
            <a:extLst>
              <a:ext uri="{FF2B5EF4-FFF2-40B4-BE49-F238E27FC236}">
                <a16:creationId xmlns:a16="http://schemas.microsoft.com/office/drawing/2014/main" id="{BBB89671-746A-4E4B-8079-FC9BE81B7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23441-2CD5-C840-BEEE-593A1896F543}"/>
              </a:ext>
            </a:extLst>
          </p:cNvPr>
          <p:cNvSpPr>
            <a:spLocks noGrp="1"/>
          </p:cNvSpPr>
          <p:nvPr>
            <p:ph type="sldNum" sz="quarter" idx="12"/>
          </p:nvPr>
        </p:nvSpPr>
        <p:spPr/>
        <p:txBody>
          <a:bodyPr/>
          <a:lstStyle/>
          <a:p>
            <a:fld id="{7DCA3B56-ECA4-F246-9394-58426C04E9F5}" type="slidenum">
              <a:rPr lang="en-US" smtClean="0"/>
              <a:t>‹#›</a:t>
            </a:fld>
            <a:endParaRPr lang="en-US"/>
          </a:p>
        </p:txBody>
      </p:sp>
    </p:spTree>
    <p:extLst>
      <p:ext uri="{BB962C8B-B14F-4D97-AF65-F5344CB8AC3E}">
        <p14:creationId xmlns:p14="http://schemas.microsoft.com/office/powerpoint/2010/main" val="2374288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l - Standar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E36459-6500-F74A-A031-3A47510D72DA}"/>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54B747A9-2438-954B-B26D-E4257248C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0D4EC-D5FA-934A-97A0-7995AB9701DB}"/>
              </a:ext>
            </a:extLst>
          </p:cNvPr>
          <p:cNvSpPr>
            <a:spLocks noGrp="1"/>
          </p:cNvSpPr>
          <p:nvPr>
            <p:ph type="sldNum" sz="quarter" idx="12"/>
          </p:nvPr>
        </p:nvSpPr>
        <p:spPr/>
        <p:txBody>
          <a:bodyPr/>
          <a:lstStyle/>
          <a:p>
            <a:fld id="{7DCA3B56-ECA4-F246-9394-58426C04E9F5}" type="slidenum">
              <a:rPr lang="en-US" smtClean="0"/>
              <a:pPr/>
              <a:t>‹#›</a:t>
            </a:fld>
            <a:endParaRPr lang="en-US"/>
          </a:p>
        </p:txBody>
      </p:sp>
      <p:pic>
        <p:nvPicPr>
          <p:cNvPr id="8" name="Picture 7">
            <a:extLst>
              <a:ext uri="{FF2B5EF4-FFF2-40B4-BE49-F238E27FC236}">
                <a16:creationId xmlns:a16="http://schemas.microsoft.com/office/drawing/2014/main" id="{46082A8C-83B4-D441-9289-7537A5A65D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
        <p:nvSpPr>
          <p:cNvPr id="9" name="Title 1">
            <a:extLst>
              <a:ext uri="{FF2B5EF4-FFF2-40B4-BE49-F238E27FC236}">
                <a16:creationId xmlns:a16="http://schemas.microsoft.com/office/drawing/2014/main" id="{1F57ABE5-AF3B-EF4F-BB11-B79EA884303D}"/>
              </a:ext>
            </a:extLst>
          </p:cNvPr>
          <p:cNvSpPr>
            <a:spLocks noGrp="1"/>
          </p:cNvSpPr>
          <p:nvPr>
            <p:ph type="title"/>
          </p:nvPr>
        </p:nvSpPr>
        <p:spPr>
          <a:xfrm>
            <a:off x="925284" y="553807"/>
            <a:ext cx="10515600" cy="1325563"/>
          </a:xfrm>
          <a:prstGeom prst="rect">
            <a:avLst/>
          </a:prstGeom>
        </p:spPr>
        <p:txBody>
          <a:bodyPr/>
          <a:lstStyle/>
          <a:p>
            <a:r>
              <a:rPr lang="en-US"/>
              <a:t>Click to edit Master title style</a:t>
            </a:r>
          </a:p>
        </p:txBody>
      </p:sp>
      <p:sp>
        <p:nvSpPr>
          <p:cNvPr id="10" name="Content Placeholder 2">
            <a:extLst>
              <a:ext uri="{FF2B5EF4-FFF2-40B4-BE49-F238E27FC236}">
                <a16:creationId xmlns:a16="http://schemas.microsoft.com/office/drawing/2014/main" id="{D1DB7C6F-7F97-0B43-9321-8B71A45E36C2}"/>
              </a:ext>
            </a:extLst>
          </p:cNvPr>
          <p:cNvSpPr>
            <a:spLocks noGrp="1"/>
          </p:cNvSpPr>
          <p:nvPr>
            <p:ph idx="1"/>
          </p:nvPr>
        </p:nvSpPr>
        <p:spPr>
          <a:xfrm>
            <a:off x="925284" y="1825625"/>
            <a:ext cx="10428516"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1916DFFC-4F22-D043-9E29-352B0592A660}"/>
              </a:ext>
            </a:extLst>
          </p:cNvPr>
          <p:cNvCxnSpPr/>
          <p:nvPr userDrawn="1"/>
        </p:nvCxnSpPr>
        <p:spPr>
          <a:xfrm>
            <a:off x="1051820"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12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eal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CC69-DA2A-8840-971A-1F680F22BD79}"/>
              </a:ext>
            </a:extLst>
          </p:cNvPr>
          <p:cNvSpPr>
            <a:spLocks noGrp="1"/>
          </p:cNvSpPr>
          <p:nvPr>
            <p:ph type="title"/>
          </p:nvPr>
        </p:nvSpPr>
        <p:spPr>
          <a:xfrm>
            <a:off x="925284" y="55380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C23172-C1A0-DC48-B902-8F7AAF045756}"/>
              </a:ext>
            </a:extLst>
          </p:cNvPr>
          <p:cNvSpPr>
            <a:spLocks noGrp="1"/>
          </p:cNvSpPr>
          <p:nvPr>
            <p:ph idx="1"/>
          </p:nvPr>
        </p:nvSpPr>
        <p:spPr>
          <a:xfrm>
            <a:off x="925284" y="1825625"/>
            <a:ext cx="498203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FFE13-7953-BA4A-B4C4-38A81D2C52F6}"/>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477D94D6-8847-1340-BECF-95006B88B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C7DEF0-D404-3C45-A592-9BFC70C08A37}"/>
              </a:ext>
            </a:extLst>
          </p:cNvPr>
          <p:cNvSpPr>
            <a:spLocks noGrp="1"/>
          </p:cNvSpPr>
          <p:nvPr>
            <p:ph type="sldNum" sz="quarter" idx="12"/>
          </p:nvPr>
        </p:nvSpPr>
        <p:spPr/>
        <p:txBody>
          <a:bodyPr/>
          <a:lstStyle/>
          <a:p>
            <a:fld id="{7DCA3B56-ECA4-F246-9394-58426C04E9F5}" type="slidenum">
              <a:rPr lang="en-US" smtClean="0"/>
              <a:pPr/>
              <a:t>‹#›</a:t>
            </a:fld>
            <a:endParaRPr lang="en-US"/>
          </a:p>
        </p:txBody>
      </p:sp>
      <p:cxnSp>
        <p:nvCxnSpPr>
          <p:cNvPr id="10" name="Straight Connector 9">
            <a:extLst>
              <a:ext uri="{FF2B5EF4-FFF2-40B4-BE49-F238E27FC236}">
                <a16:creationId xmlns:a16="http://schemas.microsoft.com/office/drawing/2014/main" id="{14CCF8E5-BCB7-3743-BFF2-24F9E6F08237}"/>
              </a:ext>
            </a:extLst>
          </p:cNvPr>
          <p:cNvCxnSpPr/>
          <p:nvPr userDrawn="1"/>
        </p:nvCxnSpPr>
        <p:spPr>
          <a:xfrm>
            <a:off x="1051820"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0B0E9315-9A3F-BD4C-B9B2-BAFDF7F9ECCC}"/>
              </a:ext>
            </a:extLst>
          </p:cNvPr>
          <p:cNvSpPr>
            <a:spLocks noGrp="1"/>
          </p:cNvSpPr>
          <p:nvPr>
            <p:ph idx="13"/>
          </p:nvPr>
        </p:nvSpPr>
        <p:spPr>
          <a:xfrm>
            <a:off x="6284686" y="1825625"/>
            <a:ext cx="498203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594BC2C6-4038-DF45-96D3-AC584861B6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Tree>
    <p:extLst>
      <p:ext uri="{BB962C8B-B14F-4D97-AF65-F5344CB8AC3E}">
        <p14:creationId xmlns:p14="http://schemas.microsoft.com/office/powerpoint/2010/main" val="84523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Bar">
    <p:spTree>
      <p:nvGrpSpPr>
        <p:cNvPr id="1" name=""/>
        <p:cNvGrpSpPr/>
        <p:nvPr/>
      </p:nvGrpSpPr>
      <p:grpSpPr>
        <a:xfrm>
          <a:off x="0" y="0"/>
          <a:ext cx="0" cy="0"/>
          <a:chOff x="0" y="0"/>
          <a:chExt cx="0" cy="0"/>
        </a:xfrm>
      </p:grpSpPr>
      <p:sp>
        <p:nvSpPr>
          <p:cNvPr id="2" name="Rectangle 1"/>
          <p:cNvSpPr/>
          <p:nvPr userDrawn="1"/>
        </p:nvSpPr>
        <p:spPr>
          <a:xfrm>
            <a:off x="0" y="0"/>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5" name="Rectangle 4">
            <a:extLst>
              <a:ext uri="{FF2B5EF4-FFF2-40B4-BE49-F238E27FC236}">
                <a16:creationId xmlns:a16="http://schemas.microsoft.com/office/drawing/2014/main" id="{1A5C0783-18D0-0349-AB71-670B289DCBD0}"/>
              </a:ext>
            </a:extLst>
          </p:cNvPr>
          <p:cNvSpPr/>
          <p:nvPr userDrawn="1"/>
        </p:nvSpPr>
        <p:spPr>
          <a:xfrm>
            <a:off x="0" y="2286000"/>
            <a:ext cx="1219200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pic>
        <p:nvPicPr>
          <p:cNvPr id="4" name="Picture 3">
            <a:extLst>
              <a:ext uri="{FF2B5EF4-FFF2-40B4-BE49-F238E27FC236}">
                <a16:creationId xmlns:a16="http://schemas.microsoft.com/office/drawing/2014/main" id="{E20D6580-1DA7-8140-B7CC-E56DFF5CF9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
        <p:nvSpPr>
          <p:cNvPr id="6" name="Date Placeholder 3">
            <a:extLst>
              <a:ext uri="{FF2B5EF4-FFF2-40B4-BE49-F238E27FC236}">
                <a16:creationId xmlns:a16="http://schemas.microsoft.com/office/drawing/2014/main" id="{3C069062-4F71-0944-826C-6E856E4FBDFE}"/>
              </a:ext>
            </a:extLst>
          </p:cNvPr>
          <p:cNvSpPr>
            <a:spLocks noGrp="1"/>
          </p:cNvSpPr>
          <p:nvPr>
            <p:ph type="dt" sz="half" idx="10"/>
          </p:nvPr>
        </p:nvSpPr>
        <p:spPr>
          <a:xfrm>
            <a:off x="838200" y="6356350"/>
            <a:ext cx="2743200" cy="365125"/>
          </a:xfrm>
        </p:spPr>
        <p:txBody>
          <a:bodyPr/>
          <a:lstStyle/>
          <a:p>
            <a:fld id="{E0AB49FC-EE39-194E-AD0E-8E6921FEDA79}" type="datetimeFigureOut">
              <a:rPr lang="en-US" smtClean="0"/>
              <a:pPr/>
              <a:t>8/29/2023</a:t>
            </a:fld>
            <a:endParaRPr lang="en-US"/>
          </a:p>
        </p:txBody>
      </p:sp>
      <p:sp>
        <p:nvSpPr>
          <p:cNvPr id="7" name="Footer Placeholder 4">
            <a:extLst>
              <a:ext uri="{FF2B5EF4-FFF2-40B4-BE49-F238E27FC236}">
                <a16:creationId xmlns:a16="http://schemas.microsoft.com/office/drawing/2014/main" id="{449805C7-FCDD-7548-8E48-2AB7AFF3971E}"/>
              </a:ext>
            </a:extLst>
          </p:cNvPr>
          <p:cNvSpPr>
            <a:spLocks noGrp="1"/>
          </p:cNvSpPr>
          <p:nvPr>
            <p:ph type="ftr" sz="quarter" idx="11"/>
          </p:nvPr>
        </p:nvSpPr>
        <p:spPr>
          <a:xfrm>
            <a:off x="4038600" y="6356350"/>
            <a:ext cx="4114800" cy="365125"/>
          </a:xfrm>
        </p:spPr>
        <p:txBody>
          <a:bodyPr/>
          <a:lstStyle/>
          <a:p>
            <a:endParaRPr lang="en-US"/>
          </a:p>
        </p:txBody>
      </p:sp>
      <p:sp>
        <p:nvSpPr>
          <p:cNvPr id="8" name="Slide Number Placeholder 5">
            <a:extLst>
              <a:ext uri="{FF2B5EF4-FFF2-40B4-BE49-F238E27FC236}">
                <a16:creationId xmlns:a16="http://schemas.microsoft.com/office/drawing/2014/main" id="{DD81746B-23B1-6D45-BAF7-8D61830D17B3}"/>
              </a:ext>
            </a:extLst>
          </p:cNvPr>
          <p:cNvSpPr>
            <a:spLocks noGrp="1"/>
          </p:cNvSpPr>
          <p:nvPr>
            <p:ph type="sldNum" sz="quarter" idx="12"/>
          </p:nvPr>
        </p:nvSpPr>
        <p:spPr>
          <a:xfrm>
            <a:off x="8610600" y="6356350"/>
            <a:ext cx="2743200" cy="365125"/>
          </a:xfrm>
        </p:spPr>
        <p:txBody>
          <a:bodyPr/>
          <a:lstStyle/>
          <a:p>
            <a:fld id="{7DCA3B56-ECA4-F246-9394-58426C04E9F5}" type="slidenum">
              <a:rPr lang="en-US" smtClean="0"/>
              <a:pPr/>
              <a:t>‹#›</a:t>
            </a:fld>
            <a:endParaRPr lang="en-US"/>
          </a:p>
        </p:txBody>
      </p:sp>
    </p:spTree>
    <p:extLst>
      <p:ext uri="{BB962C8B-B14F-4D97-AF65-F5344CB8AC3E}">
        <p14:creationId xmlns:p14="http://schemas.microsoft.com/office/powerpoint/2010/main" val="2281300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 Standard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F02B22-4D38-294A-8E24-C8E34B8A745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4" name="Date Placeholder 3">
            <a:extLst>
              <a:ext uri="{FF2B5EF4-FFF2-40B4-BE49-F238E27FC236}">
                <a16:creationId xmlns:a16="http://schemas.microsoft.com/office/drawing/2014/main" id="{D5E36459-6500-F74A-A031-3A47510D72DA}"/>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54B747A9-2438-954B-B26D-E4257248C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0D4EC-D5FA-934A-97A0-7995AB9701DB}"/>
              </a:ext>
            </a:extLst>
          </p:cNvPr>
          <p:cNvSpPr>
            <a:spLocks noGrp="1"/>
          </p:cNvSpPr>
          <p:nvPr>
            <p:ph type="sldNum" sz="quarter" idx="12"/>
          </p:nvPr>
        </p:nvSpPr>
        <p:spPr/>
        <p:txBody>
          <a:bodyPr/>
          <a:lstStyle/>
          <a:p>
            <a:fld id="{7DCA3B56-ECA4-F246-9394-58426C04E9F5}" type="slidenum">
              <a:rPr lang="en-US" smtClean="0"/>
              <a:pPr/>
              <a:t>‹#›</a:t>
            </a:fld>
            <a:endParaRPr lang="en-US"/>
          </a:p>
        </p:txBody>
      </p:sp>
      <p:sp>
        <p:nvSpPr>
          <p:cNvPr id="9" name="Title 1">
            <a:extLst>
              <a:ext uri="{FF2B5EF4-FFF2-40B4-BE49-F238E27FC236}">
                <a16:creationId xmlns:a16="http://schemas.microsoft.com/office/drawing/2014/main" id="{1F57ABE5-AF3B-EF4F-BB11-B79EA884303D}"/>
              </a:ext>
            </a:extLst>
          </p:cNvPr>
          <p:cNvSpPr>
            <a:spLocks noGrp="1"/>
          </p:cNvSpPr>
          <p:nvPr>
            <p:ph type="title"/>
          </p:nvPr>
        </p:nvSpPr>
        <p:spPr>
          <a:xfrm>
            <a:off x="925284" y="553807"/>
            <a:ext cx="10515600" cy="1325563"/>
          </a:xfrm>
          <a:prstGeom prst="rect">
            <a:avLst/>
          </a:prstGeom>
        </p:spPr>
        <p:txBody>
          <a:bodyPr/>
          <a:lstStyle>
            <a:lvl1pPr>
              <a:defRPr baseline="0">
                <a:solidFill>
                  <a:schemeClr val="accent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1DB7C6F-7F97-0B43-9321-8B71A45E36C2}"/>
              </a:ext>
            </a:extLst>
          </p:cNvPr>
          <p:cNvSpPr>
            <a:spLocks noGrp="1"/>
          </p:cNvSpPr>
          <p:nvPr>
            <p:ph idx="1"/>
          </p:nvPr>
        </p:nvSpPr>
        <p:spPr>
          <a:xfrm>
            <a:off x="925284" y="1825625"/>
            <a:ext cx="10428516" cy="435133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1916DFFC-4F22-D043-9E29-352B0592A660}"/>
              </a:ext>
            </a:extLst>
          </p:cNvPr>
          <p:cNvCxnSpPr/>
          <p:nvPr userDrawn="1"/>
        </p:nvCxnSpPr>
        <p:spPr>
          <a:xfrm>
            <a:off x="1051820"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with low confidence">
            <a:extLst>
              <a:ext uri="{FF2B5EF4-FFF2-40B4-BE49-F238E27FC236}">
                <a16:creationId xmlns:a16="http://schemas.microsoft.com/office/drawing/2014/main" id="{82A1CD0E-0BA2-A773-FAA4-9E22336EC1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29800" y="374904"/>
            <a:ext cx="1783080" cy="343777"/>
          </a:xfrm>
          <a:prstGeom prst="rect">
            <a:avLst/>
          </a:prstGeom>
        </p:spPr>
      </p:pic>
    </p:spTree>
    <p:extLst>
      <p:ext uri="{BB962C8B-B14F-4D97-AF65-F5344CB8AC3E}">
        <p14:creationId xmlns:p14="http://schemas.microsoft.com/office/powerpoint/2010/main" val="5883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White - 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19B52B-89C0-9749-9A91-96441FB3844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 name="Title 1">
            <a:extLst>
              <a:ext uri="{FF2B5EF4-FFF2-40B4-BE49-F238E27FC236}">
                <a16:creationId xmlns:a16="http://schemas.microsoft.com/office/drawing/2014/main" id="{741ACC69-DA2A-8840-971A-1F680F22BD79}"/>
              </a:ext>
            </a:extLst>
          </p:cNvPr>
          <p:cNvSpPr>
            <a:spLocks noGrp="1"/>
          </p:cNvSpPr>
          <p:nvPr>
            <p:ph type="title"/>
          </p:nvPr>
        </p:nvSpPr>
        <p:spPr>
          <a:xfrm>
            <a:off x="925284" y="553807"/>
            <a:ext cx="10515600" cy="1325563"/>
          </a:xfrm>
          <a:prstGeom prst="rect">
            <a:avLst/>
          </a:prstGeom>
        </p:spPr>
        <p:txBody>
          <a:bodyPr/>
          <a:lstStyle>
            <a:lvl1pPr>
              <a:defRPr baseline="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BC23172-C1A0-DC48-B902-8F7AAF045756}"/>
              </a:ext>
            </a:extLst>
          </p:cNvPr>
          <p:cNvSpPr>
            <a:spLocks noGrp="1"/>
          </p:cNvSpPr>
          <p:nvPr>
            <p:ph idx="1"/>
          </p:nvPr>
        </p:nvSpPr>
        <p:spPr>
          <a:xfrm>
            <a:off x="925284" y="1825625"/>
            <a:ext cx="4982030" cy="435133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FFE13-7953-BA4A-B4C4-38A81D2C52F6}"/>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477D94D6-8847-1340-BECF-95006B88B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C7DEF0-D404-3C45-A592-9BFC70C08A37}"/>
              </a:ext>
            </a:extLst>
          </p:cNvPr>
          <p:cNvSpPr>
            <a:spLocks noGrp="1"/>
          </p:cNvSpPr>
          <p:nvPr>
            <p:ph type="sldNum" sz="quarter" idx="12"/>
          </p:nvPr>
        </p:nvSpPr>
        <p:spPr/>
        <p:txBody>
          <a:bodyPr/>
          <a:lstStyle/>
          <a:p>
            <a:fld id="{7DCA3B56-ECA4-F246-9394-58426C04E9F5}" type="slidenum">
              <a:rPr lang="en-US" smtClean="0"/>
              <a:pPr/>
              <a:t>‹#›</a:t>
            </a:fld>
            <a:endParaRPr lang="en-US"/>
          </a:p>
        </p:txBody>
      </p:sp>
      <p:cxnSp>
        <p:nvCxnSpPr>
          <p:cNvPr id="10" name="Straight Connector 9">
            <a:extLst>
              <a:ext uri="{FF2B5EF4-FFF2-40B4-BE49-F238E27FC236}">
                <a16:creationId xmlns:a16="http://schemas.microsoft.com/office/drawing/2014/main" id="{14CCF8E5-BCB7-3743-BFF2-24F9E6F08237}"/>
              </a:ext>
            </a:extLst>
          </p:cNvPr>
          <p:cNvCxnSpPr/>
          <p:nvPr userDrawn="1"/>
        </p:nvCxnSpPr>
        <p:spPr>
          <a:xfrm>
            <a:off x="1051820"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0B0E9315-9A3F-BD4C-B9B2-BAFDF7F9ECCC}"/>
              </a:ext>
            </a:extLst>
          </p:cNvPr>
          <p:cNvSpPr>
            <a:spLocks noGrp="1"/>
          </p:cNvSpPr>
          <p:nvPr>
            <p:ph idx="13"/>
          </p:nvPr>
        </p:nvSpPr>
        <p:spPr>
          <a:xfrm>
            <a:off x="6284686" y="1825625"/>
            <a:ext cx="4982030" cy="435133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Logo&#10;&#10;Description automatically generated with low confidence">
            <a:extLst>
              <a:ext uri="{FF2B5EF4-FFF2-40B4-BE49-F238E27FC236}">
                <a16:creationId xmlns:a16="http://schemas.microsoft.com/office/drawing/2014/main" id="{643E2EDC-C9A4-B0C0-AF82-EE3D4E9095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29800" y="374904"/>
            <a:ext cx="1783080" cy="343777"/>
          </a:xfrm>
          <a:prstGeom prst="rect">
            <a:avLst/>
          </a:prstGeom>
        </p:spPr>
      </p:pic>
    </p:spTree>
    <p:extLst>
      <p:ext uri="{BB962C8B-B14F-4D97-AF65-F5344CB8AC3E}">
        <p14:creationId xmlns:p14="http://schemas.microsoft.com/office/powerpoint/2010/main" val="367755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eal with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p:txBody>
          <a:bodyPr/>
          <a:lstStyle/>
          <a:p>
            <a:fld id="{7DCA3B56-ECA4-F246-9394-58426C04E9F5}" type="slidenum">
              <a:rPr lang="en-US" smtClean="0"/>
              <a:pPr/>
              <a:t>‹#›</a:t>
            </a:fld>
            <a:endParaRPr lang="en-US"/>
          </a:p>
        </p:txBody>
      </p:sp>
      <p:pic>
        <p:nvPicPr>
          <p:cNvPr id="5" name="Picture 4">
            <a:extLst>
              <a:ext uri="{FF2B5EF4-FFF2-40B4-BE49-F238E27FC236}">
                <a16:creationId xmlns:a16="http://schemas.microsoft.com/office/drawing/2014/main" id="{49C14A51-73C9-7246-B365-34F2EC7E9A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Tree>
    <p:extLst>
      <p:ext uri="{BB962C8B-B14F-4D97-AF65-F5344CB8AC3E}">
        <p14:creationId xmlns:p14="http://schemas.microsoft.com/office/powerpoint/2010/main" val="3965909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with Log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p:txBody>
          <a:bodyPr/>
          <a:lstStyle/>
          <a:p>
            <a:fld id="{7DCA3B56-ECA4-F246-9394-58426C04E9F5}" type="slidenum">
              <a:rPr lang="en-US" smtClean="0"/>
              <a:pPr/>
              <a:t>‹#›</a:t>
            </a:fld>
            <a:endParaRPr lang="en-US"/>
          </a:p>
        </p:txBody>
      </p:sp>
      <p:pic>
        <p:nvPicPr>
          <p:cNvPr id="7" name="Picture 6" descr="Logo&#10;&#10;Description automatically generated with low confidence">
            <a:extLst>
              <a:ext uri="{FF2B5EF4-FFF2-40B4-BE49-F238E27FC236}">
                <a16:creationId xmlns:a16="http://schemas.microsoft.com/office/drawing/2014/main" id="{A7ABA481-66AC-ED12-BD48-FC9D57C99FE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29800" y="374904"/>
            <a:ext cx="1783080" cy="343777"/>
          </a:xfrm>
          <a:prstGeom prst="rect">
            <a:avLst/>
          </a:prstGeom>
        </p:spPr>
      </p:pic>
    </p:spTree>
    <p:extLst>
      <p:ext uri="{BB962C8B-B14F-4D97-AF65-F5344CB8AC3E}">
        <p14:creationId xmlns:p14="http://schemas.microsoft.com/office/powerpoint/2010/main" val="2684751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picture containing text, indoor, screen, display&#10;&#10;Description automatically generated">
            <a:extLst>
              <a:ext uri="{FF2B5EF4-FFF2-40B4-BE49-F238E27FC236}">
                <a16:creationId xmlns:a16="http://schemas.microsoft.com/office/drawing/2014/main" id="{45FED0C3-BB64-8DB4-B706-C6633907B738}"/>
              </a:ext>
            </a:extLst>
          </p:cNvPr>
          <p:cNvPicPr>
            <a:picLocks/>
          </p:cNvPicPr>
          <p:nvPr userDrawn="1"/>
        </p:nvPicPr>
        <p:blipFill rotWithShape="1">
          <a:blip r:embed="rId2"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4E30DC8-7766-FDC2-F557-04F8EA847BC2}"/>
              </a:ext>
            </a:extLst>
          </p:cNvPr>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351" b="0" i="0" u="none" strike="noStrike" cap="none" spc="0" normalizeH="0" baseline="0" noProof="0">
              <a:ln>
                <a:noFill/>
              </a:ln>
              <a:solidFill>
                <a:srgbClr val="FFFFFF"/>
              </a:solidFill>
              <a:effectLst/>
              <a:uLnTx/>
              <a:uFillTx/>
              <a:latin typeface="Arial" panose="020B0604020202020204"/>
            </a:endParaRPr>
          </a:p>
        </p:txBody>
      </p:sp>
      <p:sp>
        <p:nvSpPr>
          <p:cNvPr id="15" name="Text Placeholder 14">
            <a:extLst>
              <a:ext uri="{FF2B5EF4-FFF2-40B4-BE49-F238E27FC236}">
                <a16:creationId xmlns:a16="http://schemas.microsoft.com/office/drawing/2014/main" id="{956CD3E3-75E9-C393-599B-9AE054616F71}"/>
              </a:ext>
            </a:extLst>
          </p:cNvPr>
          <p:cNvSpPr>
            <a:spLocks noGrp="1"/>
          </p:cNvSpPr>
          <p:nvPr>
            <p:ph type="body" sz="quarter" idx="11"/>
          </p:nvPr>
        </p:nvSpPr>
        <p:spPr>
          <a:xfrm>
            <a:off x="576146" y="4177122"/>
            <a:ext cx="7318492" cy="1236707"/>
          </a:xfrm>
        </p:spPr>
        <p:txBody>
          <a:bodyPr lIns="0">
            <a:noAutofit/>
          </a:bodyPr>
          <a:lstStyle>
            <a:lvl1pPr marL="0" indent="0">
              <a:buNone/>
              <a:defRPr kumimoji="0" lang="en-US" sz="2400" b="0" i="0" u="none" strike="noStrike" kern="1200" cap="none" spc="0" normalizeH="0" baseline="0" dirty="0">
                <a:ln>
                  <a:noFill/>
                </a:ln>
                <a:solidFill>
                  <a:srgbClr val="FFFFFF"/>
                </a:solidFill>
                <a:effectLst/>
                <a:uLnTx/>
                <a:uFillTx/>
                <a:latin typeface="Arial" panose="020B0604020202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US"/>
              <a:t>Click to edit Master text styles</a:t>
            </a:r>
          </a:p>
        </p:txBody>
      </p:sp>
      <p:cxnSp>
        <p:nvCxnSpPr>
          <p:cNvPr id="10" name="Straight Connector 9">
            <a:extLst>
              <a:ext uri="{FF2B5EF4-FFF2-40B4-BE49-F238E27FC236}">
                <a16:creationId xmlns:a16="http://schemas.microsoft.com/office/drawing/2014/main" id="{465EE49A-C291-C14D-59A2-CE996C2EE808}"/>
              </a:ext>
            </a:extLst>
          </p:cNvPr>
          <p:cNvCxnSpPr>
            <a:cxnSpLocks/>
          </p:cNvCxnSpPr>
          <p:nvPr userDrawn="1"/>
        </p:nvCxnSpPr>
        <p:spPr>
          <a:xfrm>
            <a:off x="576146" y="1824956"/>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D518B1AF-5588-AB45-51FD-F1AA2D2D76F0}"/>
              </a:ext>
            </a:extLst>
          </p:cNvPr>
          <p:cNvSpPr>
            <a:spLocks noGrp="1"/>
          </p:cNvSpPr>
          <p:nvPr>
            <p:ph type="body" sz="quarter" idx="10"/>
          </p:nvPr>
        </p:nvSpPr>
        <p:spPr>
          <a:xfrm>
            <a:off x="571500" y="2050243"/>
            <a:ext cx="8813800" cy="2026456"/>
          </a:xfrm>
        </p:spPr>
        <p:txBody>
          <a:bodyPr lIns="0">
            <a:noAutofit/>
          </a:bodyPr>
          <a:lstStyle>
            <a:lvl1pPr marL="0" indent="0" algn="l" defTabSz="914400" rtl="0" eaLnBrk="1" latinLnBrk="0" hangingPunct="1">
              <a:buNone/>
              <a:defRPr lang="en-US" sz="4000" b="1" kern="1200" dirty="0" smtClean="0">
                <a:solidFill>
                  <a:schemeClr val="tx1"/>
                </a:solidFill>
                <a:latin typeface="Arial" panose="020B0604020202020204" pitchFamily="34" charset="0"/>
                <a:ea typeface="+mn-ea"/>
                <a:cs typeface="+mn-cs"/>
              </a:defRPr>
            </a:lvl1pPr>
            <a:lvl2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2pPr>
            <a:lvl3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3pPr>
            <a:lvl4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4pPr>
            <a:lvl5pPr marL="0" algn="l" defTabSz="914400" rtl="0" eaLnBrk="1" latinLnBrk="0" hangingPunct="1">
              <a:defRPr lang="en-US" sz="4000" b="1" kern="1200" dirty="0">
                <a:solidFill>
                  <a:schemeClr val="tx1"/>
                </a:solidFill>
                <a:latin typeface="Arial" panose="020B0604020202020204" pitchFamily="34" charset="0"/>
                <a:ea typeface="+mn-ea"/>
                <a:cs typeface="+mn-cs"/>
              </a:defRPr>
            </a:lvl5pPr>
          </a:lstStyle>
          <a:p>
            <a:pPr lvl="0"/>
            <a:r>
              <a:rPr lang="en-US"/>
              <a:t>Click to edit Master text styles</a:t>
            </a:r>
          </a:p>
        </p:txBody>
      </p:sp>
    </p:spTree>
    <p:extLst>
      <p:ext uri="{BB962C8B-B14F-4D97-AF65-F5344CB8AC3E}">
        <p14:creationId xmlns:p14="http://schemas.microsoft.com/office/powerpoint/2010/main" val="228910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par>
                                <p:cTn id="12" presetID="42" presetClass="path" presetSubtype="0" decel="100000" fill="hold" nodeType="withEffect">
                                  <p:stCondLst>
                                    <p:cond delay="250"/>
                                  </p:stCondLst>
                                  <p:childTnLst>
                                    <p:animMotion origin="layout" path="M 1.25E-6 -0.01713 L 1.25E-6 1.85185E-6 " pathEditMode="relative" rAng="0" ptsTypes="AA">
                                      <p:cBhvr>
                                        <p:cTn id="13" dur="500" fill="hold"/>
                                        <p:tgtEl>
                                          <p:spTgt spid="10"/>
                                        </p:tgtEl>
                                        <p:attrNameLst>
                                          <p:attrName>ppt_x</p:attrName>
                                          <p:attrName>ppt_y</p:attrName>
                                        </p:attrNameLst>
                                      </p:cBhvr>
                                      <p:rCtr x="0" y="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mage Only - Teal Bkgr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111635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Only - White Bkgr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89E746-CA58-7241-B348-299A8B80945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46C375A3-6754-A643-BE7D-1492105DD237}"/>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300919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 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FF32D7-1D5C-9144-8C4D-CDCFE914D02C}"/>
              </a:ext>
            </a:extLst>
          </p:cNvPr>
          <p:cNvSpPr/>
          <p:nvPr userDrawn="1"/>
        </p:nvSpPr>
        <p:spPr>
          <a:xfrm>
            <a:off x="9595556" y="248356"/>
            <a:ext cx="2257777"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0875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89E746-CA58-7241-B348-299A8B80945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8977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2" y="2228163"/>
            <a:ext cx="6092191" cy="2991175"/>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86732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6" name="Picture Placeholder 3"/>
          <p:cNvSpPr>
            <a:spLocks noGrp="1"/>
          </p:cNvSpPr>
          <p:nvPr>
            <p:ph type="pic" sz="quarter" idx="12"/>
          </p:nvPr>
        </p:nvSpPr>
        <p:spPr>
          <a:xfrm>
            <a:off x="6096001" y="3"/>
            <a:ext cx="6096000" cy="5591908"/>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288472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Aqua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3662-6133-214E-92B0-A2B0DACAB8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E8F589-FAB8-C14F-9A1C-2E565ADDF1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81D0C1-97DE-5146-AFEA-4A3CD93F3C8B}"/>
              </a:ext>
            </a:extLst>
          </p:cNvPr>
          <p:cNvSpPr>
            <a:spLocks noGrp="1"/>
          </p:cNvSpPr>
          <p:nvPr>
            <p:ph type="dt" sz="half" idx="10"/>
          </p:nvPr>
        </p:nvSpPr>
        <p:spPr/>
        <p:txBody>
          <a:bodyPr/>
          <a:lstStyle/>
          <a:p>
            <a:fld id="{22DE580B-7AFD-D246-A084-B2BEEA80D15F}" type="datetimeFigureOut">
              <a:rPr lang="en-US" smtClean="0"/>
              <a:t>8/29/2023</a:t>
            </a:fld>
            <a:endParaRPr lang="en-US"/>
          </a:p>
        </p:txBody>
      </p:sp>
      <p:sp>
        <p:nvSpPr>
          <p:cNvPr id="5" name="Footer Placeholder 4">
            <a:extLst>
              <a:ext uri="{FF2B5EF4-FFF2-40B4-BE49-F238E27FC236}">
                <a16:creationId xmlns:a16="http://schemas.microsoft.com/office/drawing/2014/main" id="{1DBF37A4-3008-A942-A8E4-2C561E3FD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1C5FB7-2E83-0C45-A64B-6E70C862AFA0}"/>
              </a:ext>
            </a:extLst>
          </p:cNvPr>
          <p:cNvSpPr>
            <a:spLocks noGrp="1"/>
          </p:cNvSpPr>
          <p:nvPr>
            <p:ph type="sldNum" sz="quarter" idx="12"/>
          </p:nvPr>
        </p:nvSpPr>
        <p:spPr/>
        <p:txBody>
          <a:bodyPr/>
          <a:lstStyle/>
          <a:p>
            <a:fld id="{A37BC670-201D-FA4B-BEC0-7CBBEEA4183C}" type="slidenum">
              <a:rPr lang="en-US" smtClean="0"/>
              <a:t>‹#›</a:t>
            </a:fld>
            <a:endParaRPr lang="en-US"/>
          </a:p>
        </p:txBody>
      </p:sp>
    </p:spTree>
    <p:extLst>
      <p:ext uri="{BB962C8B-B14F-4D97-AF65-F5344CB8AC3E}">
        <p14:creationId xmlns:p14="http://schemas.microsoft.com/office/powerpoint/2010/main" val="44488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2B52-027B-42CB-8B02-5517FF9F1F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3DBB1A-08A0-4520-9AE0-9D71EF8BF2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5636AB-4926-49BF-845F-9615F7686476}"/>
              </a:ext>
            </a:extLst>
          </p:cNvPr>
          <p:cNvSpPr>
            <a:spLocks noGrp="1"/>
          </p:cNvSpPr>
          <p:nvPr>
            <p:ph type="dt" sz="half" idx="10"/>
          </p:nvPr>
        </p:nvSpPr>
        <p:spPr/>
        <p:txBody>
          <a:bodyPr/>
          <a:lstStyle/>
          <a:p>
            <a:fld id="{2620F974-017B-4634-9268-CF2EF7CB5E86}" type="datetime1">
              <a:rPr lang="en-US" smtClean="0"/>
              <a:t>8/29/2023</a:t>
            </a:fld>
            <a:endParaRPr lang="en-US"/>
          </a:p>
        </p:txBody>
      </p:sp>
      <p:sp>
        <p:nvSpPr>
          <p:cNvPr id="5" name="Footer Placeholder 4">
            <a:extLst>
              <a:ext uri="{FF2B5EF4-FFF2-40B4-BE49-F238E27FC236}">
                <a16:creationId xmlns:a16="http://schemas.microsoft.com/office/drawing/2014/main" id="{6DF2FAC4-B3ED-4980-99E5-2A0AC51C0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CCD84-896E-4718-A8FA-FC31B4E99271}"/>
              </a:ext>
            </a:extLst>
          </p:cNvPr>
          <p:cNvSpPr>
            <a:spLocks noGrp="1"/>
          </p:cNvSpPr>
          <p:nvPr>
            <p:ph type="sldNum" sz="quarter" idx="12"/>
          </p:nvPr>
        </p:nvSpPr>
        <p:spPr/>
        <p:txBody>
          <a:bodyPr/>
          <a:lstStyle/>
          <a:p>
            <a:fld id="{D307F6A6-F4D3-4B1F-9308-9D0EE9BC5ABB}" type="slidenum">
              <a:rPr lang="en-US" smtClean="0"/>
              <a:t>‹#›</a:t>
            </a:fld>
            <a:endParaRPr lang="en-US"/>
          </a:p>
        </p:txBody>
      </p:sp>
    </p:spTree>
    <p:extLst>
      <p:ext uri="{BB962C8B-B14F-4D97-AF65-F5344CB8AC3E}">
        <p14:creationId xmlns:p14="http://schemas.microsoft.com/office/powerpoint/2010/main" val="1720276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44172-A146-464D-BBEF-07DEE33CD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28FE5A-569F-40F6-8D55-A33728B983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70001A-773D-4321-B918-A9D792EA8172}"/>
              </a:ext>
            </a:extLst>
          </p:cNvPr>
          <p:cNvSpPr>
            <a:spLocks noGrp="1"/>
          </p:cNvSpPr>
          <p:nvPr>
            <p:ph type="dt" sz="half" idx="10"/>
          </p:nvPr>
        </p:nvSpPr>
        <p:spPr/>
        <p:txBody>
          <a:bodyPr/>
          <a:lstStyle/>
          <a:p>
            <a:fld id="{3ACE2977-60EC-4573-832C-CC9B04EAFA5A}" type="datetime1">
              <a:rPr lang="en-US" smtClean="0"/>
              <a:t>8/29/2023</a:t>
            </a:fld>
            <a:endParaRPr lang="en-US"/>
          </a:p>
        </p:txBody>
      </p:sp>
      <p:sp>
        <p:nvSpPr>
          <p:cNvPr id="5" name="Footer Placeholder 4">
            <a:extLst>
              <a:ext uri="{FF2B5EF4-FFF2-40B4-BE49-F238E27FC236}">
                <a16:creationId xmlns:a16="http://schemas.microsoft.com/office/drawing/2014/main" id="{18A9B679-4513-4394-9C1F-2BE96C4D0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C9B420-350C-4417-A8CB-F99D1CBE4BAA}"/>
              </a:ext>
            </a:extLst>
          </p:cNvPr>
          <p:cNvSpPr>
            <a:spLocks noGrp="1"/>
          </p:cNvSpPr>
          <p:nvPr>
            <p:ph type="sldNum" sz="quarter" idx="12"/>
          </p:nvPr>
        </p:nvSpPr>
        <p:spPr/>
        <p:txBody>
          <a:bodyPr/>
          <a:lstStyle/>
          <a:p>
            <a:fld id="{D307F6A6-F4D3-4B1F-9308-9D0EE9BC5ABB}" type="slidenum">
              <a:rPr lang="en-US" smtClean="0"/>
              <a:t>‹#›</a:t>
            </a:fld>
            <a:endParaRPr lang="en-US"/>
          </a:p>
        </p:txBody>
      </p:sp>
    </p:spTree>
    <p:extLst>
      <p:ext uri="{BB962C8B-B14F-4D97-AF65-F5344CB8AC3E}">
        <p14:creationId xmlns:p14="http://schemas.microsoft.com/office/powerpoint/2010/main" val="4150979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516A-F672-4CC8-9205-715982C75E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79B22A-2D86-42AC-A2B1-C059369082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B1FC65-7F0F-486D-8D94-0046039A6688}"/>
              </a:ext>
            </a:extLst>
          </p:cNvPr>
          <p:cNvSpPr>
            <a:spLocks noGrp="1"/>
          </p:cNvSpPr>
          <p:nvPr>
            <p:ph type="dt" sz="half" idx="10"/>
          </p:nvPr>
        </p:nvSpPr>
        <p:spPr/>
        <p:txBody>
          <a:bodyPr/>
          <a:lstStyle/>
          <a:p>
            <a:fld id="{AC34EFD6-4A99-41C1-B32A-28B566F6163A}" type="datetime1">
              <a:rPr lang="en-US" smtClean="0"/>
              <a:t>8/29/2023</a:t>
            </a:fld>
            <a:endParaRPr lang="en-US"/>
          </a:p>
        </p:txBody>
      </p:sp>
      <p:sp>
        <p:nvSpPr>
          <p:cNvPr id="5" name="Footer Placeholder 4">
            <a:extLst>
              <a:ext uri="{FF2B5EF4-FFF2-40B4-BE49-F238E27FC236}">
                <a16:creationId xmlns:a16="http://schemas.microsoft.com/office/drawing/2014/main" id="{7D95C664-8501-4F25-ADCA-BE711A6927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F9B78E-746B-4D62-97F4-3CE0240E3291}"/>
              </a:ext>
            </a:extLst>
          </p:cNvPr>
          <p:cNvSpPr>
            <a:spLocks noGrp="1"/>
          </p:cNvSpPr>
          <p:nvPr>
            <p:ph type="sldNum" sz="quarter" idx="12"/>
          </p:nvPr>
        </p:nvSpPr>
        <p:spPr/>
        <p:txBody>
          <a:bodyPr/>
          <a:lstStyle/>
          <a:p>
            <a:fld id="{D307F6A6-F4D3-4B1F-9308-9D0EE9BC5ABB}" type="slidenum">
              <a:rPr lang="en-US" smtClean="0"/>
              <a:t>‹#›</a:t>
            </a:fld>
            <a:endParaRPr lang="en-US"/>
          </a:p>
        </p:txBody>
      </p:sp>
    </p:spTree>
    <p:extLst>
      <p:ext uri="{BB962C8B-B14F-4D97-AF65-F5344CB8AC3E}">
        <p14:creationId xmlns:p14="http://schemas.microsoft.com/office/powerpoint/2010/main" val="429495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 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400800"/>
            <a:ext cx="2743200" cy="320675"/>
          </a:xfrm>
        </p:spPr>
        <p:txBody>
          <a:bodyPr lIns="0"/>
          <a:lstStyle>
            <a:lvl1pPr>
              <a:defRPr>
                <a:solidFill>
                  <a:schemeClr val="accent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400800"/>
            <a:ext cx="4114800" cy="320675"/>
          </a:xfrm>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400800"/>
            <a:ext cx="2743200" cy="320675"/>
          </a:xfrm>
        </p:spPr>
        <p:txBody>
          <a:bodyPr rIns="0"/>
          <a:lstStyle>
            <a:lvl1pPr>
              <a:defRPr>
                <a:solidFill>
                  <a:schemeClr val="accent1"/>
                </a:solidFill>
              </a:defRPr>
            </a:lvl1pPr>
          </a:lstStyle>
          <a:p>
            <a:fld id="{7DCA3B56-ECA4-F246-9394-58426C04E9F5}" type="slidenum">
              <a:rPr lang="en-US" smtClean="0"/>
              <a:pPr/>
              <a:t>‹#›</a:t>
            </a:fld>
            <a:endParaRPr lang="en-US"/>
          </a:p>
        </p:txBody>
      </p:sp>
      <p:sp>
        <p:nvSpPr>
          <p:cNvPr id="15" name="Title 1">
            <a:extLst>
              <a:ext uri="{FF2B5EF4-FFF2-40B4-BE49-F238E27FC236}">
                <a16:creationId xmlns:a16="http://schemas.microsoft.com/office/drawing/2014/main" id="{AD8294D6-68AD-9EAB-352D-A5994E9A070A}"/>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accent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692AE264-24A0-5921-7F0E-D70C301C4C53}"/>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5D948FA7-9970-7BB0-791D-5AA7A50218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73710"/>
            <a:ext cx="1783080" cy="343049"/>
          </a:xfrm>
          <a:prstGeom prst="rect">
            <a:avLst/>
          </a:prstGeom>
        </p:spPr>
      </p:pic>
    </p:spTree>
    <p:extLst>
      <p:ext uri="{BB962C8B-B14F-4D97-AF65-F5344CB8AC3E}">
        <p14:creationId xmlns:p14="http://schemas.microsoft.com/office/powerpoint/2010/main" val="38823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F4FBA-2954-4075-94CD-4A2847AD78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30BD6-728B-471A-875C-1937645139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B0ABD5-E95D-4E26-AA82-70D1A72B9A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A6AF58-7A81-48EF-8DDD-8E9A3830D590}"/>
              </a:ext>
            </a:extLst>
          </p:cNvPr>
          <p:cNvSpPr>
            <a:spLocks noGrp="1"/>
          </p:cNvSpPr>
          <p:nvPr>
            <p:ph type="dt" sz="half" idx="10"/>
          </p:nvPr>
        </p:nvSpPr>
        <p:spPr/>
        <p:txBody>
          <a:bodyPr/>
          <a:lstStyle/>
          <a:p>
            <a:fld id="{33BE352B-1870-42D1-9E4B-BACFE30864DC}" type="datetime1">
              <a:rPr lang="en-US" smtClean="0"/>
              <a:t>8/29/2023</a:t>
            </a:fld>
            <a:endParaRPr lang="en-US"/>
          </a:p>
        </p:txBody>
      </p:sp>
      <p:sp>
        <p:nvSpPr>
          <p:cNvPr id="6" name="Footer Placeholder 5">
            <a:extLst>
              <a:ext uri="{FF2B5EF4-FFF2-40B4-BE49-F238E27FC236}">
                <a16:creationId xmlns:a16="http://schemas.microsoft.com/office/drawing/2014/main" id="{A5E0FD75-B469-420E-9100-6E29C8695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1B18C4-20AE-43FB-BA2F-00C49B605A39}"/>
              </a:ext>
            </a:extLst>
          </p:cNvPr>
          <p:cNvSpPr>
            <a:spLocks noGrp="1"/>
          </p:cNvSpPr>
          <p:nvPr>
            <p:ph type="sldNum" sz="quarter" idx="12"/>
          </p:nvPr>
        </p:nvSpPr>
        <p:spPr/>
        <p:txBody>
          <a:bodyPr/>
          <a:lstStyle/>
          <a:p>
            <a:fld id="{D307F6A6-F4D3-4B1F-9308-9D0EE9BC5ABB}" type="slidenum">
              <a:rPr lang="en-US" smtClean="0"/>
              <a:t>‹#›</a:t>
            </a:fld>
            <a:endParaRPr lang="en-US"/>
          </a:p>
        </p:txBody>
      </p:sp>
    </p:spTree>
    <p:extLst>
      <p:ext uri="{BB962C8B-B14F-4D97-AF65-F5344CB8AC3E}">
        <p14:creationId xmlns:p14="http://schemas.microsoft.com/office/powerpoint/2010/main" val="2801788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57B3-B2C5-4755-A2D0-CF212F695A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819C88-2A77-4726-9A23-674654557E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62B40-7A65-47B7-8028-1AF21595B7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D518CA-B6D1-46AC-8A46-46E69AFD0B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D92860-19D6-4E6F-B0F6-C46FDF0443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3F75C9-44D7-4DC9-BD5E-B81777A47D48}"/>
              </a:ext>
            </a:extLst>
          </p:cNvPr>
          <p:cNvSpPr>
            <a:spLocks noGrp="1"/>
          </p:cNvSpPr>
          <p:nvPr>
            <p:ph type="dt" sz="half" idx="10"/>
          </p:nvPr>
        </p:nvSpPr>
        <p:spPr/>
        <p:txBody>
          <a:bodyPr/>
          <a:lstStyle/>
          <a:p>
            <a:fld id="{5A63A3B8-490A-47FE-B6EA-198BBFD042EE}" type="datetime1">
              <a:rPr lang="en-US" smtClean="0"/>
              <a:t>8/29/2023</a:t>
            </a:fld>
            <a:endParaRPr lang="en-US"/>
          </a:p>
        </p:txBody>
      </p:sp>
      <p:sp>
        <p:nvSpPr>
          <p:cNvPr id="8" name="Footer Placeholder 7">
            <a:extLst>
              <a:ext uri="{FF2B5EF4-FFF2-40B4-BE49-F238E27FC236}">
                <a16:creationId xmlns:a16="http://schemas.microsoft.com/office/drawing/2014/main" id="{476F405D-315B-4945-A8BB-CC074184AD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66B205-E6B1-4565-99A0-331FF7894ED9}"/>
              </a:ext>
            </a:extLst>
          </p:cNvPr>
          <p:cNvSpPr>
            <a:spLocks noGrp="1"/>
          </p:cNvSpPr>
          <p:nvPr>
            <p:ph type="sldNum" sz="quarter" idx="12"/>
          </p:nvPr>
        </p:nvSpPr>
        <p:spPr/>
        <p:txBody>
          <a:bodyPr/>
          <a:lstStyle/>
          <a:p>
            <a:fld id="{D307F6A6-F4D3-4B1F-9308-9D0EE9BC5ABB}" type="slidenum">
              <a:rPr lang="en-US" smtClean="0"/>
              <a:t>‹#›</a:t>
            </a:fld>
            <a:endParaRPr lang="en-US"/>
          </a:p>
        </p:txBody>
      </p:sp>
    </p:spTree>
    <p:extLst>
      <p:ext uri="{BB962C8B-B14F-4D97-AF65-F5344CB8AC3E}">
        <p14:creationId xmlns:p14="http://schemas.microsoft.com/office/powerpoint/2010/main" val="393740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6331E-E6BC-435D-B882-D79FB333DD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3B2A7C-8312-4E6C-8462-1B9DC2BC1292}"/>
              </a:ext>
            </a:extLst>
          </p:cNvPr>
          <p:cNvSpPr>
            <a:spLocks noGrp="1"/>
          </p:cNvSpPr>
          <p:nvPr>
            <p:ph type="dt" sz="half" idx="10"/>
          </p:nvPr>
        </p:nvSpPr>
        <p:spPr/>
        <p:txBody>
          <a:bodyPr/>
          <a:lstStyle/>
          <a:p>
            <a:fld id="{4959F3AD-B883-4510-9188-DC7245A5F5FE}" type="datetime1">
              <a:rPr lang="en-US" smtClean="0"/>
              <a:t>8/29/2023</a:t>
            </a:fld>
            <a:endParaRPr lang="en-US"/>
          </a:p>
        </p:txBody>
      </p:sp>
      <p:sp>
        <p:nvSpPr>
          <p:cNvPr id="4" name="Footer Placeholder 3">
            <a:extLst>
              <a:ext uri="{FF2B5EF4-FFF2-40B4-BE49-F238E27FC236}">
                <a16:creationId xmlns:a16="http://schemas.microsoft.com/office/drawing/2014/main" id="{47DBD64C-8152-444D-ABD7-4EB8095BC1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AE0751-BD88-4B9E-9CDB-312541912C71}"/>
              </a:ext>
            </a:extLst>
          </p:cNvPr>
          <p:cNvSpPr>
            <a:spLocks noGrp="1"/>
          </p:cNvSpPr>
          <p:nvPr>
            <p:ph type="sldNum" sz="quarter" idx="12"/>
          </p:nvPr>
        </p:nvSpPr>
        <p:spPr/>
        <p:txBody>
          <a:bodyPr/>
          <a:lstStyle/>
          <a:p>
            <a:fld id="{D307F6A6-F4D3-4B1F-9308-9D0EE9BC5ABB}" type="slidenum">
              <a:rPr lang="en-US" smtClean="0"/>
              <a:t>‹#›</a:t>
            </a:fld>
            <a:endParaRPr lang="en-US"/>
          </a:p>
        </p:txBody>
      </p:sp>
    </p:spTree>
    <p:extLst>
      <p:ext uri="{BB962C8B-B14F-4D97-AF65-F5344CB8AC3E}">
        <p14:creationId xmlns:p14="http://schemas.microsoft.com/office/powerpoint/2010/main" val="2068654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C2D0E3-9E16-4327-B706-808647C986A0}"/>
              </a:ext>
            </a:extLst>
          </p:cNvPr>
          <p:cNvSpPr>
            <a:spLocks noGrp="1"/>
          </p:cNvSpPr>
          <p:nvPr>
            <p:ph type="dt" sz="half" idx="10"/>
          </p:nvPr>
        </p:nvSpPr>
        <p:spPr/>
        <p:txBody>
          <a:bodyPr/>
          <a:lstStyle/>
          <a:p>
            <a:fld id="{B0469C89-E8FF-4175-83E0-419EB3D527AD}" type="datetime1">
              <a:rPr lang="en-US" smtClean="0"/>
              <a:t>8/29/2023</a:t>
            </a:fld>
            <a:endParaRPr lang="en-US"/>
          </a:p>
        </p:txBody>
      </p:sp>
      <p:sp>
        <p:nvSpPr>
          <p:cNvPr id="3" name="Footer Placeholder 2">
            <a:extLst>
              <a:ext uri="{FF2B5EF4-FFF2-40B4-BE49-F238E27FC236}">
                <a16:creationId xmlns:a16="http://schemas.microsoft.com/office/drawing/2014/main" id="{7D1B0899-50EB-41C4-929D-1B81033DB3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4F9087-496A-4399-A612-FAE2A3725361}"/>
              </a:ext>
            </a:extLst>
          </p:cNvPr>
          <p:cNvSpPr>
            <a:spLocks noGrp="1"/>
          </p:cNvSpPr>
          <p:nvPr>
            <p:ph type="sldNum" sz="quarter" idx="12"/>
          </p:nvPr>
        </p:nvSpPr>
        <p:spPr/>
        <p:txBody>
          <a:bodyPr/>
          <a:lstStyle/>
          <a:p>
            <a:fld id="{D307F6A6-F4D3-4B1F-9308-9D0EE9BC5ABB}" type="slidenum">
              <a:rPr lang="en-US" smtClean="0"/>
              <a:t>‹#›</a:t>
            </a:fld>
            <a:endParaRPr lang="en-US"/>
          </a:p>
        </p:txBody>
      </p:sp>
    </p:spTree>
    <p:extLst>
      <p:ext uri="{BB962C8B-B14F-4D97-AF65-F5344CB8AC3E}">
        <p14:creationId xmlns:p14="http://schemas.microsoft.com/office/powerpoint/2010/main" val="1559331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633E4-632A-4EA6-9E70-B23050E297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A33758-1AAA-4018-9665-245356A28B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85D4F8-7923-4C70-A0C6-61BAC74F3A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7B30B6-85EF-4C59-A547-76437D90A288}"/>
              </a:ext>
            </a:extLst>
          </p:cNvPr>
          <p:cNvSpPr>
            <a:spLocks noGrp="1"/>
          </p:cNvSpPr>
          <p:nvPr>
            <p:ph type="dt" sz="half" idx="10"/>
          </p:nvPr>
        </p:nvSpPr>
        <p:spPr/>
        <p:txBody>
          <a:bodyPr/>
          <a:lstStyle/>
          <a:p>
            <a:fld id="{DD0447EA-3E6D-4FE8-8251-F95665FED9F6}" type="datetime1">
              <a:rPr lang="en-US" smtClean="0"/>
              <a:t>8/29/2023</a:t>
            </a:fld>
            <a:endParaRPr lang="en-US"/>
          </a:p>
        </p:txBody>
      </p:sp>
      <p:sp>
        <p:nvSpPr>
          <p:cNvPr id="6" name="Footer Placeholder 5">
            <a:extLst>
              <a:ext uri="{FF2B5EF4-FFF2-40B4-BE49-F238E27FC236}">
                <a16:creationId xmlns:a16="http://schemas.microsoft.com/office/drawing/2014/main" id="{C3C8BCA4-0E43-4C9E-AD3A-A03378279E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0BE1A6-EFA5-41DF-BCE1-38CF049CA0CE}"/>
              </a:ext>
            </a:extLst>
          </p:cNvPr>
          <p:cNvSpPr>
            <a:spLocks noGrp="1"/>
          </p:cNvSpPr>
          <p:nvPr>
            <p:ph type="sldNum" sz="quarter" idx="12"/>
          </p:nvPr>
        </p:nvSpPr>
        <p:spPr/>
        <p:txBody>
          <a:bodyPr/>
          <a:lstStyle/>
          <a:p>
            <a:fld id="{D307F6A6-F4D3-4B1F-9308-9D0EE9BC5ABB}" type="slidenum">
              <a:rPr lang="en-US" smtClean="0"/>
              <a:t>‹#›</a:t>
            </a:fld>
            <a:endParaRPr lang="en-US"/>
          </a:p>
        </p:txBody>
      </p:sp>
    </p:spTree>
    <p:extLst>
      <p:ext uri="{BB962C8B-B14F-4D97-AF65-F5344CB8AC3E}">
        <p14:creationId xmlns:p14="http://schemas.microsoft.com/office/powerpoint/2010/main" val="4135794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EA0F-D254-4584-A6AF-639C2269F8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79CD71-A125-4B69-B9B5-912EED3E7C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826B35-28E7-4CB4-87E4-92DD1ECBE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62DB07-9849-447A-ADC2-05C56B67E76E}"/>
              </a:ext>
            </a:extLst>
          </p:cNvPr>
          <p:cNvSpPr>
            <a:spLocks noGrp="1"/>
          </p:cNvSpPr>
          <p:nvPr>
            <p:ph type="dt" sz="half" idx="10"/>
          </p:nvPr>
        </p:nvSpPr>
        <p:spPr/>
        <p:txBody>
          <a:bodyPr/>
          <a:lstStyle/>
          <a:p>
            <a:fld id="{F88231E0-6897-4254-8E9B-DC353DCE8452}" type="datetime1">
              <a:rPr lang="en-US" smtClean="0"/>
              <a:t>8/29/2023</a:t>
            </a:fld>
            <a:endParaRPr lang="en-US"/>
          </a:p>
        </p:txBody>
      </p:sp>
      <p:sp>
        <p:nvSpPr>
          <p:cNvPr id="6" name="Footer Placeholder 5">
            <a:extLst>
              <a:ext uri="{FF2B5EF4-FFF2-40B4-BE49-F238E27FC236}">
                <a16:creationId xmlns:a16="http://schemas.microsoft.com/office/drawing/2014/main" id="{7981ACB6-7407-4CF6-8EAE-243524C4FA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F998C-8B0B-47B5-999B-77092BD6F5A6}"/>
              </a:ext>
            </a:extLst>
          </p:cNvPr>
          <p:cNvSpPr>
            <a:spLocks noGrp="1"/>
          </p:cNvSpPr>
          <p:nvPr>
            <p:ph type="sldNum" sz="quarter" idx="12"/>
          </p:nvPr>
        </p:nvSpPr>
        <p:spPr/>
        <p:txBody>
          <a:bodyPr/>
          <a:lstStyle/>
          <a:p>
            <a:fld id="{D307F6A6-F4D3-4B1F-9308-9D0EE9BC5ABB}" type="slidenum">
              <a:rPr lang="en-US" smtClean="0"/>
              <a:t>‹#›</a:t>
            </a:fld>
            <a:endParaRPr lang="en-US"/>
          </a:p>
        </p:txBody>
      </p:sp>
    </p:spTree>
    <p:extLst>
      <p:ext uri="{BB962C8B-B14F-4D97-AF65-F5344CB8AC3E}">
        <p14:creationId xmlns:p14="http://schemas.microsoft.com/office/powerpoint/2010/main" val="109475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6E6F-F4E3-4782-9A3F-0A542675A3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DDDCF4-174E-4811-B217-5FF451C488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90CBE-3E41-4AB6-803E-EBD0B2F707FE}"/>
              </a:ext>
            </a:extLst>
          </p:cNvPr>
          <p:cNvSpPr>
            <a:spLocks noGrp="1"/>
          </p:cNvSpPr>
          <p:nvPr>
            <p:ph type="dt" sz="half" idx="10"/>
          </p:nvPr>
        </p:nvSpPr>
        <p:spPr/>
        <p:txBody>
          <a:bodyPr/>
          <a:lstStyle/>
          <a:p>
            <a:fld id="{FB59B0C3-F957-4DF7-A29C-53549249E587}" type="datetime1">
              <a:rPr lang="en-US" smtClean="0"/>
              <a:t>8/29/2023</a:t>
            </a:fld>
            <a:endParaRPr lang="en-US"/>
          </a:p>
        </p:txBody>
      </p:sp>
      <p:sp>
        <p:nvSpPr>
          <p:cNvPr id="5" name="Footer Placeholder 4">
            <a:extLst>
              <a:ext uri="{FF2B5EF4-FFF2-40B4-BE49-F238E27FC236}">
                <a16:creationId xmlns:a16="http://schemas.microsoft.com/office/drawing/2014/main" id="{731B3601-2274-4DB0-8386-359010105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843CA-2092-461A-8E90-4E1382B6384C}"/>
              </a:ext>
            </a:extLst>
          </p:cNvPr>
          <p:cNvSpPr>
            <a:spLocks noGrp="1"/>
          </p:cNvSpPr>
          <p:nvPr>
            <p:ph type="sldNum" sz="quarter" idx="12"/>
          </p:nvPr>
        </p:nvSpPr>
        <p:spPr/>
        <p:txBody>
          <a:bodyPr/>
          <a:lstStyle/>
          <a:p>
            <a:fld id="{D307F6A6-F4D3-4B1F-9308-9D0EE9BC5ABB}" type="slidenum">
              <a:rPr lang="en-US" smtClean="0"/>
              <a:t>‹#›</a:t>
            </a:fld>
            <a:endParaRPr lang="en-US"/>
          </a:p>
        </p:txBody>
      </p:sp>
    </p:spTree>
    <p:extLst>
      <p:ext uri="{BB962C8B-B14F-4D97-AF65-F5344CB8AC3E}">
        <p14:creationId xmlns:p14="http://schemas.microsoft.com/office/powerpoint/2010/main" val="1904727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E9D2CB-A1C6-4D11-8511-43985B9865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B2602-4643-47A0-89D7-2D91E46A4E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CEB4D-3FAA-4DB7-9202-E16FA06D049A}"/>
              </a:ext>
            </a:extLst>
          </p:cNvPr>
          <p:cNvSpPr>
            <a:spLocks noGrp="1"/>
          </p:cNvSpPr>
          <p:nvPr>
            <p:ph type="dt" sz="half" idx="10"/>
          </p:nvPr>
        </p:nvSpPr>
        <p:spPr/>
        <p:txBody>
          <a:bodyPr/>
          <a:lstStyle/>
          <a:p>
            <a:fld id="{BE3579AF-761D-4ABE-AED8-EFEE6825D56C}" type="datetime1">
              <a:rPr lang="en-US" smtClean="0"/>
              <a:t>8/29/2023</a:t>
            </a:fld>
            <a:endParaRPr lang="en-US"/>
          </a:p>
        </p:txBody>
      </p:sp>
      <p:sp>
        <p:nvSpPr>
          <p:cNvPr id="5" name="Footer Placeholder 4">
            <a:extLst>
              <a:ext uri="{FF2B5EF4-FFF2-40B4-BE49-F238E27FC236}">
                <a16:creationId xmlns:a16="http://schemas.microsoft.com/office/drawing/2014/main" id="{FDE68E44-889C-4FD7-B065-BAC2BDD14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B5EC-C61A-4209-BC35-235563D587C2}"/>
              </a:ext>
            </a:extLst>
          </p:cNvPr>
          <p:cNvSpPr>
            <a:spLocks noGrp="1"/>
          </p:cNvSpPr>
          <p:nvPr>
            <p:ph type="sldNum" sz="quarter" idx="12"/>
          </p:nvPr>
        </p:nvSpPr>
        <p:spPr/>
        <p:txBody>
          <a:bodyPr/>
          <a:lstStyle/>
          <a:p>
            <a:fld id="{D307F6A6-F4D3-4B1F-9308-9D0EE9BC5ABB}" type="slidenum">
              <a:rPr lang="en-US" smtClean="0"/>
              <a:t>‹#›</a:t>
            </a:fld>
            <a:endParaRPr lang="en-US"/>
          </a:p>
        </p:txBody>
      </p:sp>
    </p:spTree>
    <p:extLst>
      <p:ext uri="{BB962C8B-B14F-4D97-AF65-F5344CB8AC3E}">
        <p14:creationId xmlns:p14="http://schemas.microsoft.com/office/powerpoint/2010/main" val="1207501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l - Standar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E36459-6500-F74A-A031-3A47510D72DA}"/>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54B747A9-2438-954B-B26D-E4257248C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0D4EC-D5FA-934A-97A0-7995AB9701DB}"/>
              </a:ext>
            </a:extLst>
          </p:cNvPr>
          <p:cNvSpPr>
            <a:spLocks noGrp="1"/>
          </p:cNvSpPr>
          <p:nvPr>
            <p:ph type="sldNum" sz="quarter" idx="12"/>
          </p:nvPr>
        </p:nvSpPr>
        <p:spPr/>
        <p:txBody>
          <a:bodyPr/>
          <a:lstStyle/>
          <a:p>
            <a:fld id="{7DCA3B56-ECA4-F246-9394-58426C04E9F5}" type="slidenum">
              <a:rPr lang="en-US" smtClean="0"/>
              <a:pPr/>
              <a:t>‹#›</a:t>
            </a:fld>
            <a:endParaRPr lang="en-US"/>
          </a:p>
        </p:txBody>
      </p:sp>
      <p:pic>
        <p:nvPicPr>
          <p:cNvPr id="8" name="Picture 7">
            <a:extLst>
              <a:ext uri="{FF2B5EF4-FFF2-40B4-BE49-F238E27FC236}">
                <a16:creationId xmlns:a16="http://schemas.microsoft.com/office/drawing/2014/main" id="{46082A8C-83B4-D441-9289-7537A5A65D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
        <p:nvSpPr>
          <p:cNvPr id="9" name="Title 1">
            <a:extLst>
              <a:ext uri="{FF2B5EF4-FFF2-40B4-BE49-F238E27FC236}">
                <a16:creationId xmlns:a16="http://schemas.microsoft.com/office/drawing/2014/main" id="{1F57ABE5-AF3B-EF4F-BB11-B79EA884303D}"/>
              </a:ext>
            </a:extLst>
          </p:cNvPr>
          <p:cNvSpPr>
            <a:spLocks noGrp="1"/>
          </p:cNvSpPr>
          <p:nvPr>
            <p:ph type="title"/>
          </p:nvPr>
        </p:nvSpPr>
        <p:spPr>
          <a:xfrm>
            <a:off x="925284" y="553807"/>
            <a:ext cx="10515600" cy="1325563"/>
          </a:xfrm>
          <a:prstGeom prst="rect">
            <a:avLst/>
          </a:prstGeom>
        </p:spPr>
        <p:txBody>
          <a:bodyPr/>
          <a:lstStyle/>
          <a:p>
            <a:r>
              <a:rPr lang="en-US"/>
              <a:t>Click to edit Master title style</a:t>
            </a:r>
          </a:p>
        </p:txBody>
      </p:sp>
      <p:sp>
        <p:nvSpPr>
          <p:cNvPr id="10" name="Content Placeholder 2">
            <a:extLst>
              <a:ext uri="{FF2B5EF4-FFF2-40B4-BE49-F238E27FC236}">
                <a16:creationId xmlns:a16="http://schemas.microsoft.com/office/drawing/2014/main" id="{D1DB7C6F-7F97-0B43-9321-8B71A45E36C2}"/>
              </a:ext>
            </a:extLst>
          </p:cNvPr>
          <p:cNvSpPr>
            <a:spLocks noGrp="1"/>
          </p:cNvSpPr>
          <p:nvPr>
            <p:ph idx="1"/>
          </p:nvPr>
        </p:nvSpPr>
        <p:spPr>
          <a:xfrm>
            <a:off x="925284" y="1825625"/>
            <a:ext cx="10428516"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1916DFFC-4F22-D043-9E29-352B0592A660}"/>
              </a:ext>
            </a:extLst>
          </p:cNvPr>
          <p:cNvCxnSpPr/>
          <p:nvPr userDrawn="1"/>
        </p:nvCxnSpPr>
        <p:spPr>
          <a:xfrm>
            <a:off x="1051820"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10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eal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CC69-DA2A-8840-971A-1F680F22BD79}"/>
              </a:ext>
            </a:extLst>
          </p:cNvPr>
          <p:cNvSpPr>
            <a:spLocks noGrp="1"/>
          </p:cNvSpPr>
          <p:nvPr>
            <p:ph type="title"/>
          </p:nvPr>
        </p:nvSpPr>
        <p:spPr>
          <a:xfrm>
            <a:off x="925284" y="55380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C23172-C1A0-DC48-B902-8F7AAF045756}"/>
              </a:ext>
            </a:extLst>
          </p:cNvPr>
          <p:cNvSpPr>
            <a:spLocks noGrp="1"/>
          </p:cNvSpPr>
          <p:nvPr>
            <p:ph idx="1"/>
          </p:nvPr>
        </p:nvSpPr>
        <p:spPr>
          <a:xfrm>
            <a:off x="925284" y="1825625"/>
            <a:ext cx="498203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FFE13-7953-BA4A-B4C4-38A81D2C52F6}"/>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477D94D6-8847-1340-BECF-95006B88B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C7DEF0-D404-3C45-A592-9BFC70C08A37}"/>
              </a:ext>
            </a:extLst>
          </p:cNvPr>
          <p:cNvSpPr>
            <a:spLocks noGrp="1"/>
          </p:cNvSpPr>
          <p:nvPr>
            <p:ph type="sldNum" sz="quarter" idx="12"/>
          </p:nvPr>
        </p:nvSpPr>
        <p:spPr/>
        <p:txBody>
          <a:bodyPr/>
          <a:lstStyle/>
          <a:p>
            <a:fld id="{7DCA3B56-ECA4-F246-9394-58426C04E9F5}" type="slidenum">
              <a:rPr lang="en-US" smtClean="0"/>
              <a:pPr/>
              <a:t>‹#›</a:t>
            </a:fld>
            <a:endParaRPr lang="en-US"/>
          </a:p>
        </p:txBody>
      </p:sp>
      <p:cxnSp>
        <p:nvCxnSpPr>
          <p:cNvPr id="10" name="Straight Connector 9">
            <a:extLst>
              <a:ext uri="{FF2B5EF4-FFF2-40B4-BE49-F238E27FC236}">
                <a16:creationId xmlns:a16="http://schemas.microsoft.com/office/drawing/2014/main" id="{14CCF8E5-BCB7-3743-BFF2-24F9E6F08237}"/>
              </a:ext>
            </a:extLst>
          </p:cNvPr>
          <p:cNvCxnSpPr/>
          <p:nvPr userDrawn="1"/>
        </p:nvCxnSpPr>
        <p:spPr>
          <a:xfrm>
            <a:off x="1051820"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0B0E9315-9A3F-BD4C-B9B2-BAFDF7F9ECCC}"/>
              </a:ext>
            </a:extLst>
          </p:cNvPr>
          <p:cNvSpPr>
            <a:spLocks noGrp="1"/>
          </p:cNvSpPr>
          <p:nvPr>
            <p:ph idx="13"/>
          </p:nvPr>
        </p:nvSpPr>
        <p:spPr>
          <a:xfrm>
            <a:off x="6284686" y="1825625"/>
            <a:ext cx="498203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5">
            <a:extLst>
              <a:ext uri="{FF2B5EF4-FFF2-40B4-BE49-F238E27FC236}">
                <a16:creationId xmlns:a16="http://schemas.microsoft.com/office/drawing/2014/main" id="{967E37B2-B4BB-2347-CE29-0D12C16075C4}"/>
              </a:ext>
            </a:extLst>
          </p:cNvPr>
          <p:cNvGrpSpPr>
            <a:grpSpLocks noChangeAspect="1"/>
          </p:cNvGrpSpPr>
          <p:nvPr userDrawn="1"/>
        </p:nvGrpSpPr>
        <p:grpSpPr bwMode="auto">
          <a:xfrm>
            <a:off x="9813374" y="363292"/>
            <a:ext cx="1824584" cy="352800"/>
            <a:chOff x="663" y="462"/>
            <a:chExt cx="1536" cy="297"/>
          </a:xfrm>
        </p:grpSpPr>
        <p:sp>
          <p:nvSpPr>
            <p:cNvPr id="8" name="Freeform 6">
              <a:extLst>
                <a:ext uri="{FF2B5EF4-FFF2-40B4-BE49-F238E27FC236}">
                  <a16:creationId xmlns:a16="http://schemas.microsoft.com/office/drawing/2014/main" id="{F4E9E3F2-C386-8AF2-9446-71074339A6E3}"/>
                </a:ext>
              </a:extLst>
            </p:cNvPr>
            <p:cNvSpPr>
              <a:spLocks/>
            </p:cNvSpPr>
            <p:nvPr/>
          </p:nvSpPr>
          <p:spPr bwMode="auto">
            <a:xfrm>
              <a:off x="742" y="507"/>
              <a:ext cx="89" cy="142"/>
            </a:xfrm>
            <a:custGeom>
              <a:avLst/>
              <a:gdLst>
                <a:gd name="T0" fmla="*/ 21 w 713"/>
                <a:gd name="T1" fmla="*/ 442 h 1124"/>
                <a:gd name="T2" fmla="*/ 21 w 713"/>
                <a:gd name="T3" fmla="*/ 442 h 1124"/>
                <a:gd name="T4" fmla="*/ 123 w 713"/>
                <a:gd name="T5" fmla="*/ 233 h 1124"/>
                <a:gd name="T6" fmla="*/ 301 w 713"/>
                <a:gd name="T7" fmla="*/ 83 h 1124"/>
                <a:gd name="T8" fmla="*/ 709 w 713"/>
                <a:gd name="T9" fmla="*/ 37 h 1124"/>
                <a:gd name="T10" fmla="*/ 712 w 713"/>
                <a:gd name="T11" fmla="*/ 38 h 1124"/>
                <a:gd name="T12" fmla="*/ 713 w 713"/>
                <a:gd name="T13" fmla="*/ 39 h 1124"/>
                <a:gd name="T14" fmla="*/ 712 w 713"/>
                <a:gd name="T15" fmla="*/ 41 h 1124"/>
                <a:gd name="T16" fmla="*/ 710 w 713"/>
                <a:gd name="T17" fmla="*/ 41 h 1124"/>
                <a:gd name="T18" fmla="*/ 249 w 713"/>
                <a:gd name="T19" fmla="*/ 631 h 1124"/>
                <a:gd name="T20" fmla="*/ 297 w 713"/>
                <a:gd name="T21" fmla="*/ 900 h 1124"/>
                <a:gd name="T22" fmla="*/ 450 w 713"/>
                <a:gd name="T23" fmla="*/ 1121 h 1124"/>
                <a:gd name="T24" fmla="*/ 450 w 713"/>
                <a:gd name="T25" fmla="*/ 1122 h 1124"/>
                <a:gd name="T26" fmla="*/ 450 w 713"/>
                <a:gd name="T27" fmla="*/ 1123 h 1124"/>
                <a:gd name="T28" fmla="*/ 450 w 713"/>
                <a:gd name="T29" fmla="*/ 1123 h 1124"/>
                <a:gd name="T30" fmla="*/ 449 w 713"/>
                <a:gd name="T31" fmla="*/ 1123 h 1124"/>
                <a:gd name="T32" fmla="*/ 246 w 713"/>
                <a:gd name="T33" fmla="*/ 1037 h 1124"/>
                <a:gd name="T34" fmla="*/ 91 w 713"/>
                <a:gd name="T35" fmla="*/ 875 h 1124"/>
                <a:gd name="T36" fmla="*/ 12 w 713"/>
                <a:gd name="T37" fmla="*/ 666 h 1124"/>
                <a:gd name="T38" fmla="*/ 21 w 713"/>
                <a:gd name="T39" fmla="*/ 442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3" h="1124">
                  <a:moveTo>
                    <a:pt x="21" y="442"/>
                  </a:moveTo>
                  <a:lnTo>
                    <a:pt x="21" y="442"/>
                  </a:lnTo>
                  <a:cubicBezTo>
                    <a:pt x="40" y="366"/>
                    <a:pt x="75" y="295"/>
                    <a:pt x="123" y="233"/>
                  </a:cubicBezTo>
                  <a:cubicBezTo>
                    <a:pt x="171" y="171"/>
                    <a:pt x="232" y="120"/>
                    <a:pt x="301" y="83"/>
                  </a:cubicBezTo>
                  <a:cubicBezTo>
                    <a:pt x="426" y="17"/>
                    <a:pt x="572" y="0"/>
                    <a:pt x="709" y="37"/>
                  </a:cubicBezTo>
                  <a:lnTo>
                    <a:pt x="712" y="38"/>
                  </a:lnTo>
                  <a:cubicBezTo>
                    <a:pt x="712" y="38"/>
                    <a:pt x="713" y="39"/>
                    <a:pt x="713" y="39"/>
                  </a:cubicBezTo>
                  <a:cubicBezTo>
                    <a:pt x="713" y="39"/>
                    <a:pt x="713" y="40"/>
                    <a:pt x="712" y="41"/>
                  </a:cubicBezTo>
                  <a:lnTo>
                    <a:pt x="710" y="41"/>
                  </a:lnTo>
                  <a:cubicBezTo>
                    <a:pt x="449" y="101"/>
                    <a:pt x="258" y="342"/>
                    <a:pt x="249" y="631"/>
                  </a:cubicBezTo>
                  <a:cubicBezTo>
                    <a:pt x="245" y="723"/>
                    <a:pt x="261" y="814"/>
                    <a:pt x="297" y="900"/>
                  </a:cubicBezTo>
                  <a:cubicBezTo>
                    <a:pt x="331" y="984"/>
                    <a:pt x="384" y="1059"/>
                    <a:pt x="450" y="1121"/>
                  </a:cubicBezTo>
                  <a:lnTo>
                    <a:pt x="450" y="1122"/>
                  </a:lnTo>
                  <a:cubicBezTo>
                    <a:pt x="450" y="1122"/>
                    <a:pt x="451" y="1123"/>
                    <a:pt x="450" y="1123"/>
                  </a:cubicBezTo>
                  <a:cubicBezTo>
                    <a:pt x="450" y="1123"/>
                    <a:pt x="450" y="1124"/>
                    <a:pt x="450" y="1123"/>
                  </a:cubicBezTo>
                  <a:lnTo>
                    <a:pt x="449" y="1123"/>
                  </a:lnTo>
                  <a:cubicBezTo>
                    <a:pt x="376" y="1108"/>
                    <a:pt x="308" y="1079"/>
                    <a:pt x="246" y="1037"/>
                  </a:cubicBezTo>
                  <a:cubicBezTo>
                    <a:pt x="184" y="994"/>
                    <a:pt x="132" y="939"/>
                    <a:pt x="91" y="875"/>
                  </a:cubicBezTo>
                  <a:cubicBezTo>
                    <a:pt x="51" y="811"/>
                    <a:pt x="24" y="740"/>
                    <a:pt x="12" y="666"/>
                  </a:cubicBezTo>
                  <a:cubicBezTo>
                    <a:pt x="0" y="591"/>
                    <a:pt x="3" y="515"/>
                    <a:pt x="21" y="442"/>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a16="http://schemas.microsoft.com/office/drawing/2014/main" id="{6FFC379A-921D-36AC-9C79-EFB42FB22B5C}"/>
                </a:ext>
              </a:extLst>
            </p:cNvPr>
            <p:cNvSpPr>
              <a:spLocks/>
            </p:cNvSpPr>
            <p:nvPr/>
          </p:nvSpPr>
          <p:spPr bwMode="auto">
            <a:xfrm>
              <a:off x="787" y="529"/>
              <a:ext cx="114" cy="89"/>
            </a:xfrm>
            <a:custGeom>
              <a:avLst/>
              <a:gdLst>
                <a:gd name="T0" fmla="*/ 262 w 912"/>
                <a:gd name="T1" fmla="*/ 56 h 708"/>
                <a:gd name="T2" fmla="*/ 262 w 912"/>
                <a:gd name="T3" fmla="*/ 56 h 708"/>
                <a:gd name="T4" fmla="*/ 454 w 912"/>
                <a:gd name="T5" fmla="*/ 4 h 708"/>
                <a:gd name="T6" fmla="*/ 651 w 912"/>
                <a:gd name="T7" fmla="*/ 33 h 708"/>
                <a:gd name="T8" fmla="*/ 911 w 912"/>
                <a:gd name="T9" fmla="*/ 266 h 708"/>
                <a:gd name="T10" fmla="*/ 912 w 912"/>
                <a:gd name="T11" fmla="*/ 269 h 708"/>
                <a:gd name="T12" fmla="*/ 912 w 912"/>
                <a:gd name="T13" fmla="*/ 270 h 708"/>
                <a:gd name="T14" fmla="*/ 910 w 912"/>
                <a:gd name="T15" fmla="*/ 270 h 708"/>
                <a:gd name="T16" fmla="*/ 909 w 912"/>
                <a:gd name="T17" fmla="*/ 269 h 708"/>
                <a:gd name="T18" fmla="*/ 270 w 912"/>
                <a:gd name="T19" fmla="*/ 305 h 708"/>
                <a:gd name="T20" fmla="*/ 124 w 912"/>
                <a:gd name="T21" fmla="*/ 486 h 708"/>
                <a:gd name="T22" fmla="*/ 68 w 912"/>
                <a:gd name="T23" fmla="*/ 706 h 708"/>
                <a:gd name="T24" fmla="*/ 68 w 912"/>
                <a:gd name="T25" fmla="*/ 707 h 708"/>
                <a:gd name="T26" fmla="*/ 68 w 912"/>
                <a:gd name="T27" fmla="*/ 708 h 708"/>
                <a:gd name="T28" fmla="*/ 67 w 912"/>
                <a:gd name="T29" fmla="*/ 707 h 708"/>
                <a:gd name="T30" fmla="*/ 67 w 912"/>
                <a:gd name="T31" fmla="*/ 707 h 708"/>
                <a:gd name="T32" fmla="*/ 8 w 912"/>
                <a:gd name="T33" fmla="*/ 530 h 708"/>
                <a:gd name="T34" fmla="*/ 24 w 912"/>
                <a:gd name="T35" fmla="*/ 342 h 708"/>
                <a:gd name="T36" fmla="*/ 113 w 912"/>
                <a:gd name="T37" fmla="*/ 175 h 708"/>
                <a:gd name="T38" fmla="*/ 262 w 912"/>
                <a:gd name="T39" fmla="*/ 56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2" h="708">
                  <a:moveTo>
                    <a:pt x="262" y="56"/>
                  </a:moveTo>
                  <a:lnTo>
                    <a:pt x="262" y="56"/>
                  </a:lnTo>
                  <a:cubicBezTo>
                    <a:pt x="321" y="26"/>
                    <a:pt x="387" y="8"/>
                    <a:pt x="454" y="4"/>
                  </a:cubicBezTo>
                  <a:cubicBezTo>
                    <a:pt x="521" y="0"/>
                    <a:pt x="588" y="10"/>
                    <a:pt x="651" y="33"/>
                  </a:cubicBezTo>
                  <a:cubicBezTo>
                    <a:pt x="764" y="76"/>
                    <a:pt x="857" y="159"/>
                    <a:pt x="911" y="266"/>
                  </a:cubicBezTo>
                  <a:lnTo>
                    <a:pt x="912" y="269"/>
                  </a:lnTo>
                  <a:cubicBezTo>
                    <a:pt x="912" y="269"/>
                    <a:pt x="912" y="270"/>
                    <a:pt x="912" y="270"/>
                  </a:cubicBezTo>
                  <a:cubicBezTo>
                    <a:pt x="912" y="270"/>
                    <a:pt x="911" y="271"/>
                    <a:pt x="910" y="270"/>
                  </a:cubicBezTo>
                  <a:lnTo>
                    <a:pt x="909" y="269"/>
                  </a:lnTo>
                  <a:cubicBezTo>
                    <a:pt x="723" y="137"/>
                    <a:pt x="460" y="150"/>
                    <a:pt x="270" y="305"/>
                  </a:cubicBezTo>
                  <a:cubicBezTo>
                    <a:pt x="209" y="354"/>
                    <a:pt x="159" y="416"/>
                    <a:pt x="124" y="486"/>
                  </a:cubicBezTo>
                  <a:cubicBezTo>
                    <a:pt x="90" y="554"/>
                    <a:pt x="71" y="630"/>
                    <a:pt x="68" y="706"/>
                  </a:cubicBezTo>
                  <a:lnTo>
                    <a:pt x="68" y="707"/>
                  </a:lnTo>
                  <a:cubicBezTo>
                    <a:pt x="68" y="707"/>
                    <a:pt x="68" y="708"/>
                    <a:pt x="68" y="708"/>
                  </a:cubicBezTo>
                  <a:cubicBezTo>
                    <a:pt x="68" y="708"/>
                    <a:pt x="67" y="708"/>
                    <a:pt x="67" y="707"/>
                  </a:cubicBezTo>
                  <a:lnTo>
                    <a:pt x="67" y="707"/>
                  </a:lnTo>
                  <a:cubicBezTo>
                    <a:pt x="35" y="652"/>
                    <a:pt x="15" y="592"/>
                    <a:pt x="8" y="530"/>
                  </a:cubicBezTo>
                  <a:cubicBezTo>
                    <a:pt x="0" y="467"/>
                    <a:pt x="6" y="403"/>
                    <a:pt x="24" y="342"/>
                  </a:cubicBezTo>
                  <a:cubicBezTo>
                    <a:pt x="42" y="281"/>
                    <a:pt x="72" y="224"/>
                    <a:pt x="113" y="175"/>
                  </a:cubicBezTo>
                  <a:cubicBezTo>
                    <a:pt x="154" y="126"/>
                    <a:pt x="205" y="85"/>
                    <a:pt x="262" y="56"/>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8">
              <a:extLst>
                <a:ext uri="{FF2B5EF4-FFF2-40B4-BE49-F238E27FC236}">
                  <a16:creationId xmlns:a16="http://schemas.microsoft.com/office/drawing/2014/main" id="{D52C5703-39BD-2670-0809-39EACF02097A}"/>
                </a:ext>
              </a:extLst>
            </p:cNvPr>
            <p:cNvSpPr>
              <a:spLocks noEditPoints="1"/>
            </p:cNvSpPr>
            <p:nvPr/>
          </p:nvSpPr>
          <p:spPr bwMode="auto">
            <a:xfrm>
              <a:off x="663" y="462"/>
              <a:ext cx="296" cy="297"/>
            </a:xfrm>
            <a:custGeom>
              <a:avLst/>
              <a:gdLst>
                <a:gd name="T0" fmla="*/ 2237 w 2363"/>
                <a:gd name="T1" fmla="*/ 1182 h 2364"/>
                <a:gd name="T2" fmla="*/ 2237 w 2363"/>
                <a:gd name="T3" fmla="*/ 1182 h 2364"/>
                <a:gd name="T4" fmla="*/ 1181 w 2363"/>
                <a:gd name="T5" fmla="*/ 2238 h 2364"/>
                <a:gd name="T6" fmla="*/ 125 w 2363"/>
                <a:gd name="T7" fmla="*/ 1182 h 2364"/>
                <a:gd name="T8" fmla="*/ 1181 w 2363"/>
                <a:gd name="T9" fmla="*/ 126 h 2364"/>
                <a:gd name="T10" fmla="*/ 2237 w 2363"/>
                <a:gd name="T11" fmla="*/ 1182 h 2364"/>
                <a:gd name="T12" fmla="*/ 2237 w 2363"/>
                <a:gd name="T13" fmla="*/ 1182 h 2364"/>
                <a:gd name="T14" fmla="*/ 1181 w 2363"/>
                <a:gd name="T15" fmla="*/ 0 h 2364"/>
                <a:gd name="T16" fmla="*/ 1181 w 2363"/>
                <a:gd name="T17" fmla="*/ 0 h 2364"/>
                <a:gd name="T18" fmla="*/ 0 w 2363"/>
                <a:gd name="T19" fmla="*/ 1182 h 2364"/>
                <a:gd name="T20" fmla="*/ 1181 w 2363"/>
                <a:gd name="T21" fmla="*/ 2364 h 2364"/>
                <a:gd name="T22" fmla="*/ 2363 w 2363"/>
                <a:gd name="T23" fmla="*/ 1182 h 2364"/>
                <a:gd name="T24" fmla="*/ 1181 w 2363"/>
                <a:gd name="T25" fmla="*/ 0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3" h="2364">
                  <a:moveTo>
                    <a:pt x="2237" y="1182"/>
                  </a:moveTo>
                  <a:lnTo>
                    <a:pt x="2237" y="1182"/>
                  </a:lnTo>
                  <a:cubicBezTo>
                    <a:pt x="2237" y="1764"/>
                    <a:pt x="1763" y="2238"/>
                    <a:pt x="1181" y="2238"/>
                  </a:cubicBezTo>
                  <a:cubicBezTo>
                    <a:pt x="599" y="2238"/>
                    <a:pt x="125" y="1764"/>
                    <a:pt x="125" y="1182"/>
                  </a:cubicBezTo>
                  <a:cubicBezTo>
                    <a:pt x="125" y="600"/>
                    <a:pt x="599" y="126"/>
                    <a:pt x="1181" y="126"/>
                  </a:cubicBezTo>
                  <a:cubicBezTo>
                    <a:pt x="1763" y="126"/>
                    <a:pt x="2237" y="600"/>
                    <a:pt x="2237" y="1182"/>
                  </a:cubicBezTo>
                  <a:lnTo>
                    <a:pt x="2237" y="1182"/>
                  </a:lnTo>
                  <a:close/>
                  <a:moveTo>
                    <a:pt x="1181" y="0"/>
                  </a:moveTo>
                  <a:lnTo>
                    <a:pt x="1181" y="0"/>
                  </a:lnTo>
                  <a:cubicBezTo>
                    <a:pt x="530" y="0"/>
                    <a:pt x="0" y="530"/>
                    <a:pt x="0" y="1182"/>
                  </a:cubicBezTo>
                  <a:cubicBezTo>
                    <a:pt x="0" y="1833"/>
                    <a:pt x="530" y="2364"/>
                    <a:pt x="1181" y="2364"/>
                  </a:cubicBezTo>
                  <a:cubicBezTo>
                    <a:pt x="1833" y="2364"/>
                    <a:pt x="2363" y="1833"/>
                    <a:pt x="2363" y="1182"/>
                  </a:cubicBezTo>
                  <a:cubicBezTo>
                    <a:pt x="2363" y="530"/>
                    <a:pt x="1833" y="0"/>
                    <a:pt x="1181" y="0"/>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9">
              <a:extLst>
                <a:ext uri="{FF2B5EF4-FFF2-40B4-BE49-F238E27FC236}">
                  <a16:creationId xmlns:a16="http://schemas.microsoft.com/office/drawing/2014/main" id="{F6EAA833-3376-3C41-CACB-228DF85AD330}"/>
                </a:ext>
              </a:extLst>
            </p:cNvPr>
            <p:cNvSpPr>
              <a:spLocks/>
            </p:cNvSpPr>
            <p:nvPr/>
          </p:nvSpPr>
          <p:spPr bwMode="auto">
            <a:xfrm>
              <a:off x="708" y="535"/>
              <a:ext cx="141" cy="179"/>
            </a:xfrm>
            <a:custGeom>
              <a:avLst/>
              <a:gdLst>
                <a:gd name="T0" fmla="*/ 923 w 1119"/>
                <a:gd name="T1" fmla="*/ 1019 h 1418"/>
                <a:gd name="T2" fmla="*/ 923 w 1119"/>
                <a:gd name="T3" fmla="*/ 1019 h 1418"/>
                <a:gd name="T4" fmla="*/ 891 w 1119"/>
                <a:gd name="T5" fmla="*/ 1021 h 1418"/>
                <a:gd name="T6" fmla="*/ 803 w 1119"/>
                <a:gd name="T7" fmla="*/ 1028 h 1418"/>
                <a:gd name="T8" fmla="*/ 146 w 1119"/>
                <a:gd name="T9" fmla="*/ 371 h 1418"/>
                <a:gd name="T10" fmla="*/ 260 w 1119"/>
                <a:gd name="T11" fmla="*/ 3 h 1418"/>
                <a:gd name="T12" fmla="*/ 260 w 1119"/>
                <a:gd name="T13" fmla="*/ 1 h 1418"/>
                <a:gd name="T14" fmla="*/ 259 w 1119"/>
                <a:gd name="T15" fmla="*/ 1 h 1418"/>
                <a:gd name="T16" fmla="*/ 0 w 1119"/>
                <a:gd name="T17" fmla="*/ 599 h 1418"/>
                <a:gd name="T18" fmla="*/ 819 w 1119"/>
                <a:gd name="T19" fmla="*/ 1418 h 1418"/>
                <a:gd name="T20" fmla="*/ 957 w 1119"/>
                <a:gd name="T21" fmla="*/ 1407 h 1418"/>
                <a:gd name="T22" fmla="*/ 957 w 1119"/>
                <a:gd name="T23" fmla="*/ 1407 h 1418"/>
                <a:gd name="T24" fmla="*/ 1119 w 1119"/>
                <a:gd name="T25" fmla="*/ 1214 h 1418"/>
                <a:gd name="T26" fmla="*/ 923 w 1119"/>
                <a:gd name="T27" fmla="*/ 1019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9" h="1418">
                  <a:moveTo>
                    <a:pt x="923" y="1019"/>
                  </a:moveTo>
                  <a:lnTo>
                    <a:pt x="923" y="1019"/>
                  </a:lnTo>
                  <a:cubicBezTo>
                    <a:pt x="912" y="1019"/>
                    <a:pt x="891" y="1021"/>
                    <a:pt x="891" y="1021"/>
                  </a:cubicBezTo>
                  <a:cubicBezTo>
                    <a:pt x="862" y="1025"/>
                    <a:pt x="833" y="1028"/>
                    <a:pt x="803" y="1028"/>
                  </a:cubicBezTo>
                  <a:cubicBezTo>
                    <a:pt x="440" y="1028"/>
                    <a:pt x="146" y="734"/>
                    <a:pt x="146" y="371"/>
                  </a:cubicBezTo>
                  <a:cubicBezTo>
                    <a:pt x="146" y="234"/>
                    <a:pt x="189" y="108"/>
                    <a:pt x="260" y="3"/>
                  </a:cubicBezTo>
                  <a:cubicBezTo>
                    <a:pt x="260" y="3"/>
                    <a:pt x="261" y="2"/>
                    <a:pt x="260" y="1"/>
                  </a:cubicBezTo>
                  <a:cubicBezTo>
                    <a:pt x="260" y="0"/>
                    <a:pt x="259" y="1"/>
                    <a:pt x="259" y="1"/>
                  </a:cubicBezTo>
                  <a:cubicBezTo>
                    <a:pt x="99" y="151"/>
                    <a:pt x="0" y="363"/>
                    <a:pt x="0" y="599"/>
                  </a:cubicBezTo>
                  <a:cubicBezTo>
                    <a:pt x="0" y="1051"/>
                    <a:pt x="366" y="1418"/>
                    <a:pt x="819" y="1418"/>
                  </a:cubicBezTo>
                  <a:cubicBezTo>
                    <a:pt x="866" y="1418"/>
                    <a:pt x="912" y="1414"/>
                    <a:pt x="957" y="1407"/>
                  </a:cubicBezTo>
                  <a:lnTo>
                    <a:pt x="957" y="1407"/>
                  </a:lnTo>
                  <a:cubicBezTo>
                    <a:pt x="1049" y="1391"/>
                    <a:pt x="1119" y="1310"/>
                    <a:pt x="1119" y="1214"/>
                  </a:cubicBezTo>
                  <a:cubicBezTo>
                    <a:pt x="1119" y="1106"/>
                    <a:pt x="1031" y="1019"/>
                    <a:pt x="923" y="1019"/>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0">
              <a:extLst>
                <a:ext uri="{FF2B5EF4-FFF2-40B4-BE49-F238E27FC236}">
                  <a16:creationId xmlns:a16="http://schemas.microsoft.com/office/drawing/2014/main" id="{F9F1C4EE-EACC-5272-85F4-E0A432067FA5}"/>
                </a:ext>
              </a:extLst>
            </p:cNvPr>
            <p:cNvSpPr>
              <a:spLocks/>
            </p:cNvSpPr>
            <p:nvPr/>
          </p:nvSpPr>
          <p:spPr bwMode="auto">
            <a:xfrm>
              <a:off x="1036" y="539"/>
              <a:ext cx="111" cy="142"/>
            </a:xfrm>
            <a:custGeom>
              <a:avLst/>
              <a:gdLst>
                <a:gd name="T0" fmla="*/ 341 w 881"/>
                <a:gd name="T1" fmla="*/ 1128 h 1128"/>
                <a:gd name="T2" fmla="*/ 341 w 881"/>
                <a:gd name="T3" fmla="*/ 1128 h 1128"/>
                <a:gd name="T4" fmla="*/ 341 w 881"/>
                <a:gd name="T5" fmla="*/ 174 h 1128"/>
                <a:gd name="T6" fmla="*/ 0 w 881"/>
                <a:gd name="T7" fmla="*/ 174 h 1128"/>
                <a:gd name="T8" fmla="*/ 0 w 881"/>
                <a:gd name="T9" fmla="*/ 0 h 1128"/>
                <a:gd name="T10" fmla="*/ 881 w 881"/>
                <a:gd name="T11" fmla="*/ 0 h 1128"/>
                <a:gd name="T12" fmla="*/ 881 w 881"/>
                <a:gd name="T13" fmla="*/ 174 h 1128"/>
                <a:gd name="T14" fmla="*/ 539 w 881"/>
                <a:gd name="T15" fmla="*/ 174 h 1128"/>
                <a:gd name="T16" fmla="*/ 539 w 881"/>
                <a:gd name="T17" fmla="*/ 1128 h 1128"/>
                <a:gd name="T18" fmla="*/ 341 w 881"/>
                <a:gd name="T19"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1128">
                  <a:moveTo>
                    <a:pt x="341" y="1128"/>
                  </a:moveTo>
                  <a:lnTo>
                    <a:pt x="341" y="1128"/>
                  </a:lnTo>
                  <a:lnTo>
                    <a:pt x="341" y="174"/>
                  </a:lnTo>
                  <a:lnTo>
                    <a:pt x="0" y="174"/>
                  </a:lnTo>
                  <a:lnTo>
                    <a:pt x="0" y="0"/>
                  </a:lnTo>
                  <a:lnTo>
                    <a:pt x="881" y="0"/>
                  </a:lnTo>
                  <a:lnTo>
                    <a:pt x="881" y="174"/>
                  </a:lnTo>
                  <a:lnTo>
                    <a:pt x="539" y="174"/>
                  </a:lnTo>
                  <a:lnTo>
                    <a:pt x="539" y="1128"/>
                  </a:lnTo>
                  <a:lnTo>
                    <a:pt x="341"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1">
              <a:extLst>
                <a:ext uri="{FF2B5EF4-FFF2-40B4-BE49-F238E27FC236}">
                  <a16:creationId xmlns:a16="http://schemas.microsoft.com/office/drawing/2014/main" id="{1BD9B19C-9364-A478-B690-8ADB8EA8FD63}"/>
                </a:ext>
              </a:extLst>
            </p:cNvPr>
            <p:cNvSpPr>
              <a:spLocks noEditPoints="1"/>
            </p:cNvSpPr>
            <p:nvPr/>
          </p:nvSpPr>
          <p:spPr bwMode="auto">
            <a:xfrm>
              <a:off x="1165" y="539"/>
              <a:ext cx="126" cy="142"/>
            </a:xfrm>
            <a:custGeom>
              <a:avLst/>
              <a:gdLst>
                <a:gd name="T0" fmla="*/ 197 w 1009"/>
                <a:gd name="T1" fmla="*/ 954 h 1128"/>
                <a:gd name="T2" fmla="*/ 197 w 1009"/>
                <a:gd name="T3" fmla="*/ 954 h 1128"/>
                <a:gd name="T4" fmla="*/ 419 w 1009"/>
                <a:gd name="T5" fmla="*/ 954 h 1128"/>
                <a:gd name="T6" fmla="*/ 806 w 1009"/>
                <a:gd name="T7" fmla="*/ 565 h 1128"/>
                <a:gd name="T8" fmla="*/ 419 w 1009"/>
                <a:gd name="T9" fmla="*/ 174 h 1128"/>
                <a:gd name="T10" fmla="*/ 197 w 1009"/>
                <a:gd name="T11" fmla="*/ 174 h 1128"/>
                <a:gd name="T12" fmla="*/ 197 w 1009"/>
                <a:gd name="T13" fmla="*/ 954 h 1128"/>
                <a:gd name="T14" fmla="*/ 197 w 1009"/>
                <a:gd name="T15" fmla="*/ 954 h 1128"/>
                <a:gd name="T16" fmla="*/ 0 w 1009"/>
                <a:gd name="T17" fmla="*/ 1128 h 1128"/>
                <a:gd name="T18" fmla="*/ 0 w 1009"/>
                <a:gd name="T19" fmla="*/ 1128 h 1128"/>
                <a:gd name="T20" fmla="*/ 0 w 1009"/>
                <a:gd name="T21" fmla="*/ 0 h 1128"/>
                <a:gd name="T22" fmla="*/ 419 w 1009"/>
                <a:gd name="T23" fmla="*/ 0 h 1128"/>
                <a:gd name="T24" fmla="*/ 1009 w 1009"/>
                <a:gd name="T25" fmla="*/ 565 h 1128"/>
                <a:gd name="T26" fmla="*/ 419 w 1009"/>
                <a:gd name="T27" fmla="*/ 1128 h 1128"/>
                <a:gd name="T28" fmla="*/ 0 w 1009"/>
                <a:gd name="T29"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9" h="1128">
                  <a:moveTo>
                    <a:pt x="197" y="954"/>
                  </a:moveTo>
                  <a:lnTo>
                    <a:pt x="197" y="954"/>
                  </a:lnTo>
                  <a:lnTo>
                    <a:pt x="419" y="954"/>
                  </a:lnTo>
                  <a:cubicBezTo>
                    <a:pt x="664" y="954"/>
                    <a:pt x="806" y="778"/>
                    <a:pt x="806" y="565"/>
                  </a:cubicBezTo>
                  <a:cubicBezTo>
                    <a:pt x="806" y="347"/>
                    <a:pt x="671" y="174"/>
                    <a:pt x="419" y="174"/>
                  </a:cubicBezTo>
                  <a:lnTo>
                    <a:pt x="197" y="174"/>
                  </a:lnTo>
                  <a:lnTo>
                    <a:pt x="197" y="954"/>
                  </a:lnTo>
                  <a:lnTo>
                    <a:pt x="197" y="954"/>
                  </a:lnTo>
                  <a:close/>
                  <a:moveTo>
                    <a:pt x="0" y="1128"/>
                  </a:moveTo>
                  <a:lnTo>
                    <a:pt x="0" y="1128"/>
                  </a:lnTo>
                  <a:lnTo>
                    <a:pt x="0" y="0"/>
                  </a:lnTo>
                  <a:lnTo>
                    <a:pt x="419" y="0"/>
                  </a:lnTo>
                  <a:cubicBezTo>
                    <a:pt x="771" y="0"/>
                    <a:pt x="1009" y="233"/>
                    <a:pt x="1009" y="565"/>
                  </a:cubicBezTo>
                  <a:cubicBezTo>
                    <a:pt x="1009" y="896"/>
                    <a:pt x="771" y="1128"/>
                    <a:pt x="419" y="1128"/>
                  </a:cubicBezTo>
                  <a:lnTo>
                    <a:pt x="0"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2">
              <a:extLst>
                <a:ext uri="{FF2B5EF4-FFF2-40B4-BE49-F238E27FC236}">
                  <a16:creationId xmlns:a16="http://schemas.microsoft.com/office/drawing/2014/main" id="{EA004A75-BD3E-2321-CFC3-F625C79BC278}"/>
                </a:ext>
              </a:extLst>
            </p:cNvPr>
            <p:cNvSpPr>
              <a:spLocks/>
            </p:cNvSpPr>
            <p:nvPr/>
          </p:nvSpPr>
          <p:spPr bwMode="auto">
            <a:xfrm>
              <a:off x="1368" y="537"/>
              <a:ext cx="111" cy="147"/>
            </a:xfrm>
            <a:custGeom>
              <a:avLst/>
              <a:gdLst>
                <a:gd name="T0" fmla="*/ 102 w 886"/>
                <a:gd name="T1" fmla="*/ 834 h 1165"/>
                <a:gd name="T2" fmla="*/ 102 w 886"/>
                <a:gd name="T3" fmla="*/ 834 h 1165"/>
                <a:gd name="T4" fmla="*/ 459 w 886"/>
                <a:gd name="T5" fmla="*/ 989 h 1165"/>
                <a:gd name="T6" fmla="*/ 685 w 886"/>
                <a:gd name="T7" fmla="*/ 835 h 1165"/>
                <a:gd name="T8" fmla="*/ 428 w 886"/>
                <a:gd name="T9" fmla="*/ 668 h 1165"/>
                <a:gd name="T10" fmla="*/ 27 w 886"/>
                <a:gd name="T11" fmla="*/ 330 h 1165"/>
                <a:gd name="T12" fmla="*/ 438 w 886"/>
                <a:gd name="T13" fmla="*/ 0 h 1165"/>
                <a:gd name="T14" fmla="*/ 848 w 886"/>
                <a:gd name="T15" fmla="*/ 145 h 1165"/>
                <a:gd name="T16" fmla="*/ 748 w 886"/>
                <a:gd name="T17" fmla="*/ 304 h 1165"/>
                <a:gd name="T18" fmla="*/ 421 w 886"/>
                <a:gd name="T19" fmla="*/ 176 h 1165"/>
                <a:gd name="T20" fmla="*/ 230 w 886"/>
                <a:gd name="T21" fmla="*/ 316 h 1165"/>
                <a:gd name="T22" fmla="*/ 479 w 886"/>
                <a:gd name="T23" fmla="*/ 467 h 1165"/>
                <a:gd name="T24" fmla="*/ 886 w 886"/>
                <a:gd name="T25" fmla="*/ 817 h 1165"/>
                <a:gd name="T26" fmla="*/ 450 w 886"/>
                <a:gd name="T27" fmla="*/ 1165 h 1165"/>
                <a:gd name="T28" fmla="*/ 0 w 886"/>
                <a:gd name="T29" fmla="*/ 994 h 1165"/>
                <a:gd name="T30" fmla="*/ 102 w 886"/>
                <a:gd name="T31" fmla="*/ 834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6" h="1165">
                  <a:moveTo>
                    <a:pt x="102" y="834"/>
                  </a:moveTo>
                  <a:lnTo>
                    <a:pt x="102" y="834"/>
                  </a:lnTo>
                  <a:cubicBezTo>
                    <a:pt x="180" y="917"/>
                    <a:pt x="301" y="989"/>
                    <a:pt x="459" y="989"/>
                  </a:cubicBezTo>
                  <a:cubicBezTo>
                    <a:pt x="621" y="989"/>
                    <a:pt x="685" y="910"/>
                    <a:pt x="685" y="835"/>
                  </a:cubicBezTo>
                  <a:cubicBezTo>
                    <a:pt x="685" y="734"/>
                    <a:pt x="565" y="704"/>
                    <a:pt x="428" y="668"/>
                  </a:cubicBezTo>
                  <a:cubicBezTo>
                    <a:pt x="244" y="622"/>
                    <a:pt x="27" y="568"/>
                    <a:pt x="27" y="330"/>
                  </a:cubicBezTo>
                  <a:cubicBezTo>
                    <a:pt x="27" y="144"/>
                    <a:pt x="191" y="0"/>
                    <a:pt x="438" y="0"/>
                  </a:cubicBezTo>
                  <a:cubicBezTo>
                    <a:pt x="607" y="0"/>
                    <a:pt x="744" y="51"/>
                    <a:pt x="848" y="145"/>
                  </a:cubicBezTo>
                  <a:lnTo>
                    <a:pt x="748" y="304"/>
                  </a:lnTo>
                  <a:cubicBezTo>
                    <a:pt x="660" y="217"/>
                    <a:pt x="540" y="176"/>
                    <a:pt x="421" y="176"/>
                  </a:cubicBezTo>
                  <a:cubicBezTo>
                    <a:pt x="305" y="176"/>
                    <a:pt x="230" y="232"/>
                    <a:pt x="230" y="316"/>
                  </a:cubicBezTo>
                  <a:cubicBezTo>
                    <a:pt x="230" y="404"/>
                    <a:pt x="345" y="433"/>
                    <a:pt x="479" y="467"/>
                  </a:cubicBezTo>
                  <a:cubicBezTo>
                    <a:pt x="665" y="514"/>
                    <a:pt x="886" y="572"/>
                    <a:pt x="886" y="817"/>
                  </a:cubicBezTo>
                  <a:cubicBezTo>
                    <a:pt x="886" y="1005"/>
                    <a:pt x="754" y="1165"/>
                    <a:pt x="450" y="1165"/>
                  </a:cubicBezTo>
                  <a:cubicBezTo>
                    <a:pt x="247" y="1165"/>
                    <a:pt x="99" y="1096"/>
                    <a:pt x="0" y="994"/>
                  </a:cubicBezTo>
                  <a:lnTo>
                    <a:pt x="102" y="83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3">
              <a:extLst>
                <a:ext uri="{FF2B5EF4-FFF2-40B4-BE49-F238E27FC236}">
                  <a16:creationId xmlns:a16="http://schemas.microsoft.com/office/drawing/2014/main" id="{F328C217-9505-CF20-F20F-1636A988DC68}"/>
                </a:ext>
              </a:extLst>
            </p:cNvPr>
            <p:cNvSpPr>
              <a:spLocks/>
            </p:cNvSpPr>
            <p:nvPr/>
          </p:nvSpPr>
          <p:spPr bwMode="auto">
            <a:xfrm>
              <a:off x="1485" y="539"/>
              <a:ext cx="134" cy="142"/>
            </a:xfrm>
            <a:custGeom>
              <a:avLst/>
              <a:gdLst>
                <a:gd name="T0" fmla="*/ 438 w 1072"/>
                <a:gd name="T1" fmla="*/ 1128 h 1128"/>
                <a:gd name="T2" fmla="*/ 438 w 1072"/>
                <a:gd name="T3" fmla="*/ 1128 h 1128"/>
                <a:gd name="T4" fmla="*/ 438 w 1072"/>
                <a:gd name="T5" fmla="*/ 659 h 1128"/>
                <a:gd name="T6" fmla="*/ 0 w 1072"/>
                <a:gd name="T7" fmla="*/ 0 h 1128"/>
                <a:gd name="T8" fmla="*/ 226 w 1072"/>
                <a:gd name="T9" fmla="*/ 0 h 1128"/>
                <a:gd name="T10" fmla="*/ 537 w 1072"/>
                <a:gd name="T11" fmla="*/ 484 h 1128"/>
                <a:gd name="T12" fmla="*/ 845 w 1072"/>
                <a:gd name="T13" fmla="*/ 0 h 1128"/>
                <a:gd name="T14" fmla="*/ 1072 w 1072"/>
                <a:gd name="T15" fmla="*/ 0 h 1128"/>
                <a:gd name="T16" fmla="*/ 636 w 1072"/>
                <a:gd name="T17" fmla="*/ 659 h 1128"/>
                <a:gd name="T18" fmla="*/ 636 w 1072"/>
                <a:gd name="T19" fmla="*/ 1128 h 1128"/>
                <a:gd name="T20" fmla="*/ 438 w 1072"/>
                <a:gd name="T21"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2" h="1128">
                  <a:moveTo>
                    <a:pt x="438" y="1128"/>
                  </a:moveTo>
                  <a:lnTo>
                    <a:pt x="438" y="1128"/>
                  </a:lnTo>
                  <a:lnTo>
                    <a:pt x="438" y="659"/>
                  </a:lnTo>
                  <a:lnTo>
                    <a:pt x="0" y="0"/>
                  </a:lnTo>
                  <a:lnTo>
                    <a:pt x="226" y="0"/>
                  </a:lnTo>
                  <a:lnTo>
                    <a:pt x="537" y="484"/>
                  </a:lnTo>
                  <a:lnTo>
                    <a:pt x="845" y="0"/>
                  </a:lnTo>
                  <a:lnTo>
                    <a:pt x="1072" y="0"/>
                  </a:lnTo>
                  <a:lnTo>
                    <a:pt x="636" y="659"/>
                  </a:lnTo>
                  <a:lnTo>
                    <a:pt x="636" y="1128"/>
                  </a:lnTo>
                  <a:lnTo>
                    <a:pt x="438"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4">
              <a:extLst>
                <a:ext uri="{FF2B5EF4-FFF2-40B4-BE49-F238E27FC236}">
                  <a16:creationId xmlns:a16="http://schemas.microsoft.com/office/drawing/2014/main" id="{4A435056-3AFE-FA1B-2FC7-F0C1120D8307}"/>
                </a:ext>
              </a:extLst>
            </p:cNvPr>
            <p:cNvSpPr>
              <a:spLocks/>
            </p:cNvSpPr>
            <p:nvPr/>
          </p:nvSpPr>
          <p:spPr bwMode="auto">
            <a:xfrm>
              <a:off x="1635" y="539"/>
              <a:ext cx="123" cy="142"/>
            </a:xfrm>
            <a:custGeom>
              <a:avLst/>
              <a:gdLst>
                <a:gd name="T0" fmla="*/ 786 w 977"/>
                <a:gd name="T1" fmla="*/ 1128 h 1128"/>
                <a:gd name="T2" fmla="*/ 786 w 977"/>
                <a:gd name="T3" fmla="*/ 1128 h 1128"/>
                <a:gd name="T4" fmla="*/ 198 w 977"/>
                <a:gd name="T5" fmla="*/ 306 h 1128"/>
                <a:gd name="T6" fmla="*/ 198 w 977"/>
                <a:gd name="T7" fmla="*/ 1128 h 1128"/>
                <a:gd name="T8" fmla="*/ 0 w 977"/>
                <a:gd name="T9" fmla="*/ 1128 h 1128"/>
                <a:gd name="T10" fmla="*/ 0 w 977"/>
                <a:gd name="T11" fmla="*/ 0 h 1128"/>
                <a:gd name="T12" fmla="*/ 203 w 977"/>
                <a:gd name="T13" fmla="*/ 0 h 1128"/>
                <a:gd name="T14" fmla="*/ 779 w 977"/>
                <a:gd name="T15" fmla="*/ 800 h 1128"/>
                <a:gd name="T16" fmla="*/ 779 w 977"/>
                <a:gd name="T17" fmla="*/ 0 h 1128"/>
                <a:gd name="T18" fmla="*/ 977 w 977"/>
                <a:gd name="T19" fmla="*/ 0 h 1128"/>
                <a:gd name="T20" fmla="*/ 977 w 977"/>
                <a:gd name="T21" fmla="*/ 1128 h 1128"/>
                <a:gd name="T22" fmla="*/ 786 w 977"/>
                <a:gd name="T23"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7" h="1128">
                  <a:moveTo>
                    <a:pt x="786" y="1128"/>
                  </a:moveTo>
                  <a:lnTo>
                    <a:pt x="786" y="1128"/>
                  </a:lnTo>
                  <a:lnTo>
                    <a:pt x="198" y="306"/>
                  </a:lnTo>
                  <a:lnTo>
                    <a:pt x="198" y="1128"/>
                  </a:lnTo>
                  <a:lnTo>
                    <a:pt x="0" y="1128"/>
                  </a:lnTo>
                  <a:lnTo>
                    <a:pt x="0" y="0"/>
                  </a:lnTo>
                  <a:lnTo>
                    <a:pt x="203" y="0"/>
                  </a:lnTo>
                  <a:lnTo>
                    <a:pt x="779" y="800"/>
                  </a:lnTo>
                  <a:lnTo>
                    <a:pt x="779" y="0"/>
                  </a:lnTo>
                  <a:lnTo>
                    <a:pt x="977" y="0"/>
                  </a:lnTo>
                  <a:lnTo>
                    <a:pt x="977" y="1128"/>
                  </a:lnTo>
                  <a:lnTo>
                    <a:pt x="786"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5">
              <a:extLst>
                <a:ext uri="{FF2B5EF4-FFF2-40B4-BE49-F238E27FC236}">
                  <a16:creationId xmlns:a16="http://schemas.microsoft.com/office/drawing/2014/main" id="{2E328848-1596-C48D-53CD-AC07609E09E1}"/>
                </a:ext>
              </a:extLst>
            </p:cNvPr>
            <p:cNvSpPr>
              <a:spLocks/>
            </p:cNvSpPr>
            <p:nvPr/>
          </p:nvSpPr>
          <p:spPr bwMode="auto">
            <a:xfrm>
              <a:off x="1789" y="539"/>
              <a:ext cx="123" cy="142"/>
            </a:xfrm>
            <a:custGeom>
              <a:avLst/>
              <a:gdLst>
                <a:gd name="T0" fmla="*/ 787 w 978"/>
                <a:gd name="T1" fmla="*/ 1128 h 1128"/>
                <a:gd name="T2" fmla="*/ 787 w 978"/>
                <a:gd name="T3" fmla="*/ 1128 h 1128"/>
                <a:gd name="T4" fmla="*/ 198 w 978"/>
                <a:gd name="T5" fmla="*/ 306 h 1128"/>
                <a:gd name="T6" fmla="*/ 198 w 978"/>
                <a:gd name="T7" fmla="*/ 1128 h 1128"/>
                <a:gd name="T8" fmla="*/ 0 w 978"/>
                <a:gd name="T9" fmla="*/ 1128 h 1128"/>
                <a:gd name="T10" fmla="*/ 0 w 978"/>
                <a:gd name="T11" fmla="*/ 0 h 1128"/>
                <a:gd name="T12" fmla="*/ 203 w 978"/>
                <a:gd name="T13" fmla="*/ 0 h 1128"/>
                <a:gd name="T14" fmla="*/ 780 w 978"/>
                <a:gd name="T15" fmla="*/ 800 h 1128"/>
                <a:gd name="T16" fmla="*/ 780 w 978"/>
                <a:gd name="T17" fmla="*/ 0 h 1128"/>
                <a:gd name="T18" fmla="*/ 978 w 978"/>
                <a:gd name="T19" fmla="*/ 0 h 1128"/>
                <a:gd name="T20" fmla="*/ 978 w 978"/>
                <a:gd name="T21" fmla="*/ 1128 h 1128"/>
                <a:gd name="T22" fmla="*/ 787 w 978"/>
                <a:gd name="T23"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8" h="1128">
                  <a:moveTo>
                    <a:pt x="787" y="1128"/>
                  </a:moveTo>
                  <a:lnTo>
                    <a:pt x="787" y="1128"/>
                  </a:lnTo>
                  <a:lnTo>
                    <a:pt x="198" y="306"/>
                  </a:lnTo>
                  <a:lnTo>
                    <a:pt x="198" y="1128"/>
                  </a:lnTo>
                  <a:lnTo>
                    <a:pt x="0" y="1128"/>
                  </a:lnTo>
                  <a:lnTo>
                    <a:pt x="0" y="0"/>
                  </a:lnTo>
                  <a:lnTo>
                    <a:pt x="203" y="0"/>
                  </a:lnTo>
                  <a:lnTo>
                    <a:pt x="780" y="800"/>
                  </a:lnTo>
                  <a:lnTo>
                    <a:pt x="780" y="0"/>
                  </a:lnTo>
                  <a:lnTo>
                    <a:pt x="978" y="0"/>
                  </a:lnTo>
                  <a:lnTo>
                    <a:pt x="978" y="1128"/>
                  </a:lnTo>
                  <a:lnTo>
                    <a:pt x="787"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6">
              <a:extLst>
                <a:ext uri="{FF2B5EF4-FFF2-40B4-BE49-F238E27FC236}">
                  <a16:creationId xmlns:a16="http://schemas.microsoft.com/office/drawing/2014/main" id="{8FBE7F79-B032-5558-1E3C-1D0EA0885D3D}"/>
                </a:ext>
              </a:extLst>
            </p:cNvPr>
            <p:cNvSpPr>
              <a:spLocks/>
            </p:cNvSpPr>
            <p:nvPr/>
          </p:nvSpPr>
          <p:spPr bwMode="auto">
            <a:xfrm>
              <a:off x="1943" y="539"/>
              <a:ext cx="97" cy="142"/>
            </a:xfrm>
            <a:custGeom>
              <a:avLst/>
              <a:gdLst>
                <a:gd name="T0" fmla="*/ 0 w 773"/>
                <a:gd name="T1" fmla="*/ 1128 h 1128"/>
                <a:gd name="T2" fmla="*/ 0 w 773"/>
                <a:gd name="T3" fmla="*/ 1128 h 1128"/>
                <a:gd name="T4" fmla="*/ 0 w 773"/>
                <a:gd name="T5" fmla="*/ 0 h 1128"/>
                <a:gd name="T6" fmla="*/ 773 w 773"/>
                <a:gd name="T7" fmla="*/ 0 h 1128"/>
                <a:gd name="T8" fmla="*/ 773 w 773"/>
                <a:gd name="T9" fmla="*/ 174 h 1128"/>
                <a:gd name="T10" fmla="*/ 198 w 773"/>
                <a:gd name="T11" fmla="*/ 174 h 1128"/>
                <a:gd name="T12" fmla="*/ 198 w 773"/>
                <a:gd name="T13" fmla="*/ 467 h 1128"/>
                <a:gd name="T14" fmla="*/ 761 w 773"/>
                <a:gd name="T15" fmla="*/ 467 h 1128"/>
                <a:gd name="T16" fmla="*/ 761 w 773"/>
                <a:gd name="T17" fmla="*/ 641 h 1128"/>
                <a:gd name="T18" fmla="*/ 198 w 773"/>
                <a:gd name="T19" fmla="*/ 641 h 1128"/>
                <a:gd name="T20" fmla="*/ 198 w 773"/>
                <a:gd name="T21" fmla="*/ 954 h 1128"/>
                <a:gd name="T22" fmla="*/ 773 w 773"/>
                <a:gd name="T23" fmla="*/ 954 h 1128"/>
                <a:gd name="T24" fmla="*/ 773 w 773"/>
                <a:gd name="T25" fmla="*/ 1128 h 1128"/>
                <a:gd name="T26" fmla="*/ 0 w 773"/>
                <a:gd name="T27"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3" h="1128">
                  <a:moveTo>
                    <a:pt x="0" y="1128"/>
                  </a:moveTo>
                  <a:lnTo>
                    <a:pt x="0" y="1128"/>
                  </a:lnTo>
                  <a:lnTo>
                    <a:pt x="0" y="0"/>
                  </a:lnTo>
                  <a:lnTo>
                    <a:pt x="773" y="0"/>
                  </a:lnTo>
                  <a:lnTo>
                    <a:pt x="773" y="174"/>
                  </a:lnTo>
                  <a:lnTo>
                    <a:pt x="198" y="174"/>
                  </a:lnTo>
                  <a:lnTo>
                    <a:pt x="198" y="467"/>
                  </a:lnTo>
                  <a:lnTo>
                    <a:pt x="761" y="467"/>
                  </a:lnTo>
                  <a:lnTo>
                    <a:pt x="761" y="641"/>
                  </a:lnTo>
                  <a:lnTo>
                    <a:pt x="198" y="641"/>
                  </a:lnTo>
                  <a:lnTo>
                    <a:pt x="198" y="954"/>
                  </a:lnTo>
                  <a:lnTo>
                    <a:pt x="773" y="954"/>
                  </a:lnTo>
                  <a:lnTo>
                    <a:pt x="773" y="1128"/>
                  </a:lnTo>
                  <a:lnTo>
                    <a:pt x="0"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7">
              <a:extLst>
                <a:ext uri="{FF2B5EF4-FFF2-40B4-BE49-F238E27FC236}">
                  <a16:creationId xmlns:a16="http://schemas.microsoft.com/office/drawing/2014/main" id="{FDB68438-B639-0266-EA14-B209380C4BF7}"/>
                </a:ext>
              </a:extLst>
            </p:cNvPr>
            <p:cNvSpPr>
              <a:spLocks/>
            </p:cNvSpPr>
            <p:nvPr/>
          </p:nvSpPr>
          <p:spPr bwMode="auto">
            <a:xfrm>
              <a:off x="2060" y="539"/>
              <a:ext cx="139" cy="142"/>
            </a:xfrm>
            <a:custGeom>
              <a:avLst/>
              <a:gdLst>
                <a:gd name="T0" fmla="*/ 869 w 1106"/>
                <a:gd name="T1" fmla="*/ 1128 h 1128"/>
                <a:gd name="T2" fmla="*/ 869 w 1106"/>
                <a:gd name="T3" fmla="*/ 1128 h 1128"/>
                <a:gd name="T4" fmla="*/ 553 w 1106"/>
                <a:gd name="T5" fmla="*/ 687 h 1128"/>
                <a:gd name="T6" fmla="*/ 237 w 1106"/>
                <a:gd name="T7" fmla="*/ 1128 h 1128"/>
                <a:gd name="T8" fmla="*/ 0 w 1106"/>
                <a:gd name="T9" fmla="*/ 1128 h 1128"/>
                <a:gd name="T10" fmla="*/ 423 w 1106"/>
                <a:gd name="T11" fmla="*/ 550 h 1128"/>
                <a:gd name="T12" fmla="*/ 25 w 1106"/>
                <a:gd name="T13" fmla="*/ 0 h 1128"/>
                <a:gd name="T14" fmla="*/ 262 w 1106"/>
                <a:gd name="T15" fmla="*/ 0 h 1128"/>
                <a:gd name="T16" fmla="*/ 553 w 1106"/>
                <a:gd name="T17" fmla="*/ 414 h 1128"/>
                <a:gd name="T18" fmla="*/ 842 w 1106"/>
                <a:gd name="T19" fmla="*/ 0 h 1128"/>
                <a:gd name="T20" fmla="*/ 1081 w 1106"/>
                <a:gd name="T21" fmla="*/ 0 h 1128"/>
                <a:gd name="T22" fmla="*/ 685 w 1106"/>
                <a:gd name="T23" fmla="*/ 548 h 1128"/>
                <a:gd name="T24" fmla="*/ 1106 w 1106"/>
                <a:gd name="T25" fmla="*/ 1128 h 1128"/>
                <a:gd name="T26" fmla="*/ 869 w 1106"/>
                <a:gd name="T27"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6" h="1128">
                  <a:moveTo>
                    <a:pt x="869" y="1128"/>
                  </a:moveTo>
                  <a:lnTo>
                    <a:pt x="869" y="1128"/>
                  </a:lnTo>
                  <a:lnTo>
                    <a:pt x="553" y="687"/>
                  </a:lnTo>
                  <a:lnTo>
                    <a:pt x="237" y="1128"/>
                  </a:lnTo>
                  <a:lnTo>
                    <a:pt x="0" y="1128"/>
                  </a:lnTo>
                  <a:lnTo>
                    <a:pt x="423" y="550"/>
                  </a:lnTo>
                  <a:lnTo>
                    <a:pt x="25" y="0"/>
                  </a:lnTo>
                  <a:lnTo>
                    <a:pt x="262" y="0"/>
                  </a:lnTo>
                  <a:lnTo>
                    <a:pt x="553" y="414"/>
                  </a:lnTo>
                  <a:lnTo>
                    <a:pt x="842" y="0"/>
                  </a:lnTo>
                  <a:lnTo>
                    <a:pt x="1081" y="0"/>
                  </a:lnTo>
                  <a:lnTo>
                    <a:pt x="685" y="548"/>
                  </a:lnTo>
                  <a:lnTo>
                    <a:pt x="1106" y="1128"/>
                  </a:lnTo>
                  <a:lnTo>
                    <a:pt x="869"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69012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Dark 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400800"/>
            <a:ext cx="2743200" cy="320675"/>
          </a:xfrm>
        </p:spPr>
        <p:txBody>
          <a:bodyPr lIns="0"/>
          <a:lstStyle>
            <a:lvl1pPr>
              <a:defRPr>
                <a:solidFill>
                  <a:schemeClr val="tx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400800"/>
            <a:ext cx="4114800" cy="320675"/>
          </a:xfrm>
        </p:spPr>
        <p:txBody>
          <a:bodyPr/>
          <a:lstStyle>
            <a:lvl1pPr>
              <a:defRPr>
                <a:solidFill>
                  <a:schemeClr val="tx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400800"/>
            <a:ext cx="2743200" cy="320675"/>
          </a:xfrm>
        </p:spPr>
        <p:txBody>
          <a:bodyPr rIns="0"/>
          <a:lstStyle>
            <a:lvl1pPr>
              <a:defRPr>
                <a:solidFill>
                  <a:schemeClr val="tx1"/>
                </a:solidFill>
              </a:defRPr>
            </a:lvl1pPr>
          </a:lstStyle>
          <a:p>
            <a:fld id="{7DCA3B56-ECA4-F246-9394-58426C04E9F5}" type="slidenum">
              <a:rPr lang="en-US" smtClean="0"/>
              <a:pPr/>
              <a:t>‹#›</a:t>
            </a:fld>
            <a:endParaRPr lang="en-US"/>
          </a:p>
        </p:txBody>
      </p:sp>
      <p:pic>
        <p:nvPicPr>
          <p:cNvPr id="6" name="Picture 5">
            <a:extLst>
              <a:ext uri="{FF2B5EF4-FFF2-40B4-BE49-F238E27FC236}">
                <a16:creationId xmlns:a16="http://schemas.microsoft.com/office/drawing/2014/main" id="{2B5E7DF1-3B99-09A5-BE18-08BE871339A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73710"/>
            <a:ext cx="1783080" cy="343049"/>
          </a:xfrm>
          <a:prstGeom prst="rect">
            <a:avLst/>
          </a:prstGeom>
        </p:spPr>
      </p:pic>
      <p:sp>
        <p:nvSpPr>
          <p:cNvPr id="7" name="Title 1">
            <a:extLst>
              <a:ext uri="{FF2B5EF4-FFF2-40B4-BE49-F238E27FC236}">
                <a16:creationId xmlns:a16="http://schemas.microsoft.com/office/drawing/2014/main" id="{725E7B49-E1B1-ABCA-8349-42C630DA355E}"/>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A1A19E86-99AF-C6F9-0CAC-5CD2B85FC796}"/>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24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p Bar">
    <p:spTree>
      <p:nvGrpSpPr>
        <p:cNvPr id="1" name=""/>
        <p:cNvGrpSpPr/>
        <p:nvPr/>
      </p:nvGrpSpPr>
      <p:grpSpPr>
        <a:xfrm>
          <a:off x="0" y="0"/>
          <a:ext cx="0" cy="0"/>
          <a:chOff x="0" y="0"/>
          <a:chExt cx="0" cy="0"/>
        </a:xfrm>
      </p:grpSpPr>
      <p:sp>
        <p:nvSpPr>
          <p:cNvPr id="2" name="Rectangle 1"/>
          <p:cNvSpPr/>
          <p:nvPr userDrawn="1"/>
        </p:nvSpPr>
        <p:spPr>
          <a:xfrm>
            <a:off x="0" y="0"/>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5" name="Rectangle 4">
            <a:extLst>
              <a:ext uri="{FF2B5EF4-FFF2-40B4-BE49-F238E27FC236}">
                <a16:creationId xmlns:a16="http://schemas.microsoft.com/office/drawing/2014/main" id="{1A5C0783-18D0-0349-AB71-670B289DCBD0}"/>
              </a:ext>
            </a:extLst>
          </p:cNvPr>
          <p:cNvSpPr/>
          <p:nvPr userDrawn="1"/>
        </p:nvSpPr>
        <p:spPr>
          <a:xfrm>
            <a:off x="0" y="2286000"/>
            <a:ext cx="1219200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6" name="Date Placeholder 3">
            <a:extLst>
              <a:ext uri="{FF2B5EF4-FFF2-40B4-BE49-F238E27FC236}">
                <a16:creationId xmlns:a16="http://schemas.microsoft.com/office/drawing/2014/main" id="{3C069062-4F71-0944-826C-6E856E4FBDFE}"/>
              </a:ext>
            </a:extLst>
          </p:cNvPr>
          <p:cNvSpPr>
            <a:spLocks noGrp="1"/>
          </p:cNvSpPr>
          <p:nvPr>
            <p:ph type="dt" sz="half" idx="10"/>
          </p:nvPr>
        </p:nvSpPr>
        <p:spPr>
          <a:xfrm>
            <a:off x="838200" y="6356350"/>
            <a:ext cx="2743200" cy="365125"/>
          </a:xfrm>
        </p:spPr>
        <p:txBody>
          <a:bodyPr/>
          <a:lstStyle/>
          <a:p>
            <a:fld id="{E0AB49FC-EE39-194E-AD0E-8E6921FEDA79}" type="datetimeFigureOut">
              <a:rPr lang="en-US" smtClean="0"/>
              <a:pPr/>
              <a:t>8/29/2023</a:t>
            </a:fld>
            <a:endParaRPr lang="en-US"/>
          </a:p>
        </p:txBody>
      </p:sp>
      <p:sp>
        <p:nvSpPr>
          <p:cNvPr id="7" name="Footer Placeholder 4">
            <a:extLst>
              <a:ext uri="{FF2B5EF4-FFF2-40B4-BE49-F238E27FC236}">
                <a16:creationId xmlns:a16="http://schemas.microsoft.com/office/drawing/2014/main" id="{449805C7-FCDD-7548-8E48-2AB7AFF3971E}"/>
              </a:ext>
            </a:extLst>
          </p:cNvPr>
          <p:cNvSpPr>
            <a:spLocks noGrp="1"/>
          </p:cNvSpPr>
          <p:nvPr>
            <p:ph type="ftr" sz="quarter" idx="11"/>
          </p:nvPr>
        </p:nvSpPr>
        <p:spPr>
          <a:xfrm>
            <a:off x="4038600" y="6356350"/>
            <a:ext cx="4114800" cy="365125"/>
          </a:xfrm>
        </p:spPr>
        <p:txBody>
          <a:bodyPr/>
          <a:lstStyle/>
          <a:p>
            <a:endParaRPr lang="en-US"/>
          </a:p>
        </p:txBody>
      </p:sp>
      <p:sp>
        <p:nvSpPr>
          <p:cNvPr id="8" name="Slide Number Placeholder 5">
            <a:extLst>
              <a:ext uri="{FF2B5EF4-FFF2-40B4-BE49-F238E27FC236}">
                <a16:creationId xmlns:a16="http://schemas.microsoft.com/office/drawing/2014/main" id="{DD81746B-23B1-6D45-BAF7-8D61830D17B3}"/>
              </a:ext>
            </a:extLst>
          </p:cNvPr>
          <p:cNvSpPr>
            <a:spLocks noGrp="1"/>
          </p:cNvSpPr>
          <p:nvPr>
            <p:ph type="sldNum" sz="quarter" idx="12"/>
          </p:nvPr>
        </p:nvSpPr>
        <p:spPr>
          <a:xfrm>
            <a:off x="8610600" y="6356350"/>
            <a:ext cx="2743200" cy="365125"/>
          </a:xfrm>
        </p:spPr>
        <p:txBody>
          <a:bodyPr/>
          <a:lstStyle/>
          <a:p>
            <a:fld id="{7DCA3B56-ECA4-F246-9394-58426C04E9F5}" type="slidenum">
              <a:rPr lang="en-US" smtClean="0"/>
              <a:pPr/>
              <a:t>‹#›</a:t>
            </a:fld>
            <a:endParaRPr lang="en-US"/>
          </a:p>
        </p:txBody>
      </p:sp>
      <p:grpSp>
        <p:nvGrpSpPr>
          <p:cNvPr id="21" name="Group 5">
            <a:extLst>
              <a:ext uri="{FF2B5EF4-FFF2-40B4-BE49-F238E27FC236}">
                <a16:creationId xmlns:a16="http://schemas.microsoft.com/office/drawing/2014/main" id="{09C568D0-17A9-9DB6-2BD4-62E3AFADEC01}"/>
              </a:ext>
            </a:extLst>
          </p:cNvPr>
          <p:cNvGrpSpPr>
            <a:grpSpLocks noChangeAspect="1"/>
          </p:cNvGrpSpPr>
          <p:nvPr userDrawn="1"/>
        </p:nvGrpSpPr>
        <p:grpSpPr bwMode="auto">
          <a:xfrm>
            <a:off x="9813374" y="363292"/>
            <a:ext cx="1824584" cy="352800"/>
            <a:chOff x="663" y="462"/>
            <a:chExt cx="1536" cy="297"/>
          </a:xfrm>
        </p:grpSpPr>
        <p:sp>
          <p:nvSpPr>
            <p:cNvPr id="22" name="Freeform 6">
              <a:extLst>
                <a:ext uri="{FF2B5EF4-FFF2-40B4-BE49-F238E27FC236}">
                  <a16:creationId xmlns:a16="http://schemas.microsoft.com/office/drawing/2014/main" id="{F7F6877E-B8F8-EFB4-3BC8-3D774C3F4513}"/>
                </a:ext>
              </a:extLst>
            </p:cNvPr>
            <p:cNvSpPr>
              <a:spLocks/>
            </p:cNvSpPr>
            <p:nvPr/>
          </p:nvSpPr>
          <p:spPr bwMode="auto">
            <a:xfrm>
              <a:off x="742" y="507"/>
              <a:ext cx="89" cy="142"/>
            </a:xfrm>
            <a:custGeom>
              <a:avLst/>
              <a:gdLst>
                <a:gd name="T0" fmla="*/ 21 w 713"/>
                <a:gd name="T1" fmla="*/ 442 h 1124"/>
                <a:gd name="T2" fmla="*/ 21 w 713"/>
                <a:gd name="T3" fmla="*/ 442 h 1124"/>
                <a:gd name="T4" fmla="*/ 123 w 713"/>
                <a:gd name="T5" fmla="*/ 233 h 1124"/>
                <a:gd name="T6" fmla="*/ 301 w 713"/>
                <a:gd name="T7" fmla="*/ 83 h 1124"/>
                <a:gd name="T8" fmla="*/ 709 w 713"/>
                <a:gd name="T9" fmla="*/ 37 h 1124"/>
                <a:gd name="T10" fmla="*/ 712 w 713"/>
                <a:gd name="T11" fmla="*/ 38 h 1124"/>
                <a:gd name="T12" fmla="*/ 713 w 713"/>
                <a:gd name="T13" fmla="*/ 39 h 1124"/>
                <a:gd name="T14" fmla="*/ 712 w 713"/>
                <a:gd name="T15" fmla="*/ 41 h 1124"/>
                <a:gd name="T16" fmla="*/ 710 w 713"/>
                <a:gd name="T17" fmla="*/ 41 h 1124"/>
                <a:gd name="T18" fmla="*/ 249 w 713"/>
                <a:gd name="T19" fmla="*/ 631 h 1124"/>
                <a:gd name="T20" fmla="*/ 297 w 713"/>
                <a:gd name="T21" fmla="*/ 900 h 1124"/>
                <a:gd name="T22" fmla="*/ 450 w 713"/>
                <a:gd name="T23" fmla="*/ 1121 h 1124"/>
                <a:gd name="T24" fmla="*/ 450 w 713"/>
                <a:gd name="T25" fmla="*/ 1122 h 1124"/>
                <a:gd name="T26" fmla="*/ 450 w 713"/>
                <a:gd name="T27" fmla="*/ 1123 h 1124"/>
                <a:gd name="T28" fmla="*/ 450 w 713"/>
                <a:gd name="T29" fmla="*/ 1123 h 1124"/>
                <a:gd name="T30" fmla="*/ 449 w 713"/>
                <a:gd name="T31" fmla="*/ 1123 h 1124"/>
                <a:gd name="T32" fmla="*/ 246 w 713"/>
                <a:gd name="T33" fmla="*/ 1037 h 1124"/>
                <a:gd name="T34" fmla="*/ 91 w 713"/>
                <a:gd name="T35" fmla="*/ 875 h 1124"/>
                <a:gd name="T36" fmla="*/ 12 w 713"/>
                <a:gd name="T37" fmla="*/ 666 h 1124"/>
                <a:gd name="T38" fmla="*/ 21 w 713"/>
                <a:gd name="T39" fmla="*/ 442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3" h="1124">
                  <a:moveTo>
                    <a:pt x="21" y="442"/>
                  </a:moveTo>
                  <a:lnTo>
                    <a:pt x="21" y="442"/>
                  </a:lnTo>
                  <a:cubicBezTo>
                    <a:pt x="40" y="366"/>
                    <a:pt x="75" y="295"/>
                    <a:pt x="123" y="233"/>
                  </a:cubicBezTo>
                  <a:cubicBezTo>
                    <a:pt x="171" y="171"/>
                    <a:pt x="232" y="120"/>
                    <a:pt x="301" y="83"/>
                  </a:cubicBezTo>
                  <a:cubicBezTo>
                    <a:pt x="426" y="17"/>
                    <a:pt x="572" y="0"/>
                    <a:pt x="709" y="37"/>
                  </a:cubicBezTo>
                  <a:lnTo>
                    <a:pt x="712" y="38"/>
                  </a:lnTo>
                  <a:cubicBezTo>
                    <a:pt x="712" y="38"/>
                    <a:pt x="713" y="39"/>
                    <a:pt x="713" y="39"/>
                  </a:cubicBezTo>
                  <a:cubicBezTo>
                    <a:pt x="713" y="39"/>
                    <a:pt x="713" y="40"/>
                    <a:pt x="712" y="41"/>
                  </a:cubicBezTo>
                  <a:lnTo>
                    <a:pt x="710" y="41"/>
                  </a:lnTo>
                  <a:cubicBezTo>
                    <a:pt x="449" y="101"/>
                    <a:pt x="258" y="342"/>
                    <a:pt x="249" y="631"/>
                  </a:cubicBezTo>
                  <a:cubicBezTo>
                    <a:pt x="245" y="723"/>
                    <a:pt x="261" y="814"/>
                    <a:pt x="297" y="900"/>
                  </a:cubicBezTo>
                  <a:cubicBezTo>
                    <a:pt x="331" y="984"/>
                    <a:pt x="384" y="1059"/>
                    <a:pt x="450" y="1121"/>
                  </a:cubicBezTo>
                  <a:lnTo>
                    <a:pt x="450" y="1122"/>
                  </a:lnTo>
                  <a:cubicBezTo>
                    <a:pt x="450" y="1122"/>
                    <a:pt x="451" y="1123"/>
                    <a:pt x="450" y="1123"/>
                  </a:cubicBezTo>
                  <a:cubicBezTo>
                    <a:pt x="450" y="1123"/>
                    <a:pt x="450" y="1124"/>
                    <a:pt x="450" y="1123"/>
                  </a:cubicBezTo>
                  <a:lnTo>
                    <a:pt x="449" y="1123"/>
                  </a:lnTo>
                  <a:cubicBezTo>
                    <a:pt x="376" y="1108"/>
                    <a:pt x="308" y="1079"/>
                    <a:pt x="246" y="1037"/>
                  </a:cubicBezTo>
                  <a:cubicBezTo>
                    <a:pt x="184" y="994"/>
                    <a:pt x="132" y="939"/>
                    <a:pt x="91" y="875"/>
                  </a:cubicBezTo>
                  <a:cubicBezTo>
                    <a:pt x="51" y="811"/>
                    <a:pt x="24" y="740"/>
                    <a:pt x="12" y="666"/>
                  </a:cubicBezTo>
                  <a:cubicBezTo>
                    <a:pt x="0" y="591"/>
                    <a:pt x="3" y="515"/>
                    <a:pt x="21" y="442"/>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7">
              <a:extLst>
                <a:ext uri="{FF2B5EF4-FFF2-40B4-BE49-F238E27FC236}">
                  <a16:creationId xmlns:a16="http://schemas.microsoft.com/office/drawing/2014/main" id="{35C8F661-A0FE-178F-8D32-E1D2E0937597}"/>
                </a:ext>
              </a:extLst>
            </p:cNvPr>
            <p:cNvSpPr>
              <a:spLocks/>
            </p:cNvSpPr>
            <p:nvPr/>
          </p:nvSpPr>
          <p:spPr bwMode="auto">
            <a:xfrm>
              <a:off x="787" y="529"/>
              <a:ext cx="114" cy="89"/>
            </a:xfrm>
            <a:custGeom>
              <a:avLst/>
              <a:gdLst>
                <a:gd name="T0" fmla="*/ 262 w 912"/>
                <a:gd name="T1" fmla="*/ 56 h 708"/>
                <a:gd name="T2" fmla="*/ 262 w 912"/>
                <a:gd name="T3" fmla="*/ 56 h 708"/>
                <a:gd name="T4" fmla="*/ 454 w 912"/>
                <a:gd name="T5" fmla="*/ 4 h 708"/>
                <a:gd name="T6" fmla="*/ 651 w 912"/>
                <a:gd name="T7" fmla="*/ 33 h 708"/>
                <a:gd name="T8" fmla="*/ 911 w 912"/>
                <a:gd name="T9" fmla="*/ 266 h 708"/>
                <a:gd name="T10" fmla="*/ 912 w 912"/>
                <a:gd name="T11" fmla="*/ 269 h 708"/>
                <a:gd name="T12" fmla="*/ 912 w 912"/>
                <a:gd name="T13" fmla="*/ 270 h 708"/>
                <a:gd name="T14" fmla="*/ 910 w 912"/>
                <a:gd name="T15" fmla="*/ 270 h 708"/>
                <a:gd name="T16" fmla="*/ 909 w 912"/>
                <a:gd name="T17" fmla="*/ 269 h 708"/>
                <a:gd name="T18" fmla="*/ 270 w 912"/>
                <a:gd name="T19" fmla="*/ 305 h 708"/>
                <a:gd name="T20" fmla="*/ 124 w 912"/>
                <a:gd name="T21" fmla="*/ 486 h 708"/>
                <a:gd name="T22" fmla="*/ 68 w 912"/>
                <a:gd name="T23" fmla="*/ 706 h 708"/>
                <a:gd name="T24" fmla="*/ 68 w 912"/>
                <a:gd name="T25" fmla="*/ 707 h 708"/>
                <a:gd name="T26" fmla="*/ 68 w 912"/>
                <a:gd name="T27" fmla="*/ 708 h 708"/>
                <a:gd name="T28" fmla="*/ 67 w 912"/>
                <a:gd name="T29" fmla="*/ 707 h 708"/>
                <a:gd name="T30" fmla="*/ 67 w 912"/>
                <a:gd name="T31" fmla="*/ 707 h 708"/>
                <a:gd name="T32" fmla="*/ 8 w 912"/>
                <a:gd name="T33" fmla="*/ 530 h 708"/>
                <a:gd name="T34" fmla="*/ 24 w 912"/>
                <a:gd name="T35" fmla="*/ 342 h 708"/>
                <a:gd name="T36" fmla="*/ 113 w 912"/>
                <a:gd name="T37" fmla="*/ 175 h 708"/>
                <a:gd name="T38" fmla="*/ 262 w 912"/>
                <a:gd name="T39" fmla="*/ 56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2" h="708">
                  <a:moveTo>
                    <a:pt x="262" y="56"/>
                  </a:moveTo>
                  <a:lnTo>
                    <a:pt x="262" y="56"/>
                  </a:lnTo>
                  <a:cubicBezTo>
                    <a:pt x="321" y="26"/>
                    <a:pt x="387" y="8"/>
                    <a:pt x="454" y="4"/>
                  </a:cubicBezTo>
                  <a:cubicBezTo>
                    <a:pt x="521" y="0"/>
                    <a:pt x="588" y="10"/>
                    <a:pt x="651" y="33"/>
                  </a:cubicBezTo>
                  <a:cubicBezTo>
                    <a:pt x="764" y="76"/>
                    <a:pt x="857" y="159"/>
                    <a:pt x="911" y="266"/>
                  </a:cubicBezTo>
                  <a:lnTo>
                    <a:pt x="912" y="269"/>
                  </a:lnTo>
                  <a:cubicBezTo>
                    <a:pt x="912" y="269"/>
                    <a:pt x="912" y="270"/>
                    <a:pt x="912" y="270"/>
                  </a:cubicBezTo>
                  <a:cubicBezTo>
                    <a:pt x="912" y="270"/>
                    <a:pt x="911" y="271"/>
                    <a:pt x="910" y="270"/>
                  </a:cubicBezTo>
                  <a:lnTo>
                    <a:pt x="909" y="269"/>
                  </a:lnTo>
                  <a:cubicBezTo>
                    <a:pt x="723" y="137"/>
                    <a:pt x="460" y="150"/>
                    <a:pt x="270" y="305"/>
                  </a:cubicBezTo>
                  <a:cubicBezTo>
                    <a:pt x="209" y="354"/>
                    <a:pt x="159" y="416"/>
                    <a:pt x="124" y="486"/>
                  </a:cubicBezTo>
                  <a:cubicBezTo>
                    <a:pt x="90" y="554"/>
                    <a:pt x="71" y="630"/>
                    <a:pt x="68" y="706"/>
                  </a:cubicBezTo>
                  <a:lnTo>
                    <a:pt x="68" y="707"/>
                  </a:lnTo>
                  <a:cubicBezTo>
                    <a:pt x="68" y="707"/>
                    <a:pt x="68" y="708"/>
                    <a:pt x="68" y="708"/>
                  </a:cubicBezTo>
                  <a:cubicBezTo>
                    <a:pt x="68" y="708"/>
                    <a:pt x="67" y="708"/>
                    <a:pt x="67" y="707"/>
                  </a:cubicBezTo>
                  <a:lnTo>
                    <a:pt x="67" y="707"/>
                  </a:lnTo>
                  <a:cubicBezTo>
                    <a:pt x="35" y="652"/>
                    <a:pt x="15" y="592"/>
                    <a:pt x="8" y="530"/>
                  </a:cubicBezTo>
                  <a:cubicBezTo>
                    <a:pt x="0" y="467"/>
                    <a:pt x="6" y="403"/>
                    <a:pt x="24" y="342"/>
                  </a:cubicBezTo>
                  <a:cubicBezTo>
                    <a:pt x="42" y="281"/>
                    <a:pt x="72" y="224"/>
                    <a:pt x="113" y="175"/>
                  </a:cubicBezTo>
                  <a:cubicBezTo>
                    <a:pt x="154" y="126"/>
                    <a:pt x="205" y="85"/>
                    <a:pt x="262" y="56"/>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8">
              <a:extLst>
                <a:ext uri="{FF2B5EF4-FFF2-40B4-BE49-F238E27FC236}">
                  <a16:creationId xmlns:a16="http://schemas.microsoft.com/office/drawing/2014/main" id="{05C2E717-CA1D-7D84-AA8E-6D9A6EAF9EE6}"/>
                </a:ext>
              </a:extLst>
            </p:cNvPr>
            <p:cNvSpPr>
              <a:spLocks noEditPoints="1"/>
            </p:cNvSpPr>
            <p:nvPr/>
          </p:nvSpPr>
          <p:spPr bwMode="auto">
            <a:xfrm>
              <a:off x="663" y="462"/>
              <a:ext cx="296" cy="297"/>
            </a:xfrm>
            <a:custGeom>
              <a:avLst/>
              <a:gdLst>
                <a:gd name="T0" fmla="*/ 2237 w 2363"/>
                <a:gd name="T1" fmla="*/ 1182 h 2364"/>
                <a:gd name="T2" fmla="*/ 2237 w 2363"/>
                <a:gd name="T3" fmla="*/ 1182 h 2364"/>
                <a:gd name="T4" fmla="*/ 1181 w 2363"/>
                <a:gd name="T5" fmla="*/ 2238 h 2364"/>
                <a:gd name="T6" fmla="*/ 125 w 2363"/>
                <a:gd name="T7" fmla="*/ 1182 h 2364"/>
                <a:gd name="T8" fmla="*/ 1181 w 2363"/>
                <a:gd name="T9" fmla="*/ 126 h 2364"/>
                <a:gd name="T10" fmla="*/ 2237 w 2363"/>
                <a:gd name="T11" fmla="*/ 1182 h 2364"/>
                <a:gd name="T12" fmla="*/ 2237 w 2363"/>
                <a:gd name="T13" fmla="*/ 1182 h 2364"/>
                <a:gd name="T14" fmla="*/ 1181 w 2363"/>
                <a:gd name="T15" fmla="*/ 0 h 2364"/>
                <a:gd name="T16" fmla="*/ 1181 w 2363"/>
                <a:gd name="T17" fmla="*/ 0 h 2364"/>
                <a:gd name="T18" fmla="*/ 0 w 2363"/>
                <a:gd name="T19" fmla="*/ 1182 h 2364"/>
                <a:gd name="T20" fmla="*/ 1181 w 2363"/>
                <a:gd name="T21" fmla="*/ 2364 h 2364"/>
                <a:gd name="T22" fmla="*/ 2363 w 2363"/>
                <a:gd name="T23" fmla="*/ 1182 h 2364"/>
                <a:gd name="T24" fmla="*/ 1181 w 2363"/>
                <a:gd name="T25" fmla="*/ 0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3" h="2364">
                  <a:moveTo>
                    <a:pt x="2237" y="1182"/>
                  </a:moveTo>
                  <a:lnTo>
                    <a:pt x="2237" y="1182"/>
                  </a:lnTo>
                  <a:cubicBezTo>
                    <a:pt x="2237" y="1764"/>
                    <a:pt x="1763" y="2238"/>
                    <a:pt x="1181" y="2238"/>
                  </a:cubicBezTo>
                  <a:cubicBezTo>
                    <a:pt x="599" y="2238"/>
                    <a:pt x="125" y="1764"/>
                    <a:pt x="125" y="1182"/>
                  </a:cubicBezTo>
                  <a:cubicBezTo>
                    <a:pt x="125" y="600"/>
                    <a:pt x="599" y="126"/>
                    <a:pt x="1181" y="126"/>
                  </a:cubicBezTo>
                  <a:cubicBezTo>
                    <a:pt x="1763" y="126"/>
                    <a:pt x="2237" y="600"/>
                    <a:pt x="2237" y="1182"/>
                  </a:cubicBezTo>
                  <a:lnTo>
                    <a:pt x="2237" y="1182"/>
                  </a:lnTo>
                  <a:close/>
                  <a:moveTo>
                    <a:pt x="1181" y="0"/>
                  </a:moveTo>
                  <a:lnTo>
                    <a:pt x="1181" y="0"/>
                  </a:lnTo>
                  <a:cubicBezTo>
                    <a:pt x="530" y="0"/>
                    <a:pt x="0" y="530"/>
                    <a:pt x="0" y="1182"/>
                  </a:cubicBezTo>
                  <a:cubicBezTo>
                    <a:pt x="0" y="1833"/>
                    <a:pt x="530" y="2364"/>
                    <a:pt x="1181" y="2364"/>
                  </a:cubicBezTo>
                  <a:cubicBezTo>
                    <a:pt x="1833" y="2364"/>
                    <a:pt x="2363" y="1833"/>
                    <a:pt x="2363" y="1182"/>
                  </a:cubicBezTo>
                  <a:cubicBezTo>
                    <a:pt x="2363" y="530"/>
                    <a:pt x="1833" y="0"/>
                    <a:pt x="1181" y="0"/>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9">
              <a:extLst>
                <a:ext uri="{FF2B5EF4-FFF2-40B4-BE49-F238E27FC236}">
                  <a16:creationId xmlns:a16="http://schemas.microsoft.com/office/drawing/2014/main" id="{4F41084D-004C-11AC-A06F-9862C4DC2C7F}"/>
                </a:ext>
              </a:extLst>
            </p:cNvPr>
            <p:cNvSpPr>
              <a:spLocks/>
            </p:cNvSpPr>
            <p:nvPr/>
          </p:nvSpPr>
          <p:spPr bwMode="auto">
            <a:xfrm>
              <a:off x="708" y="535"/>
              <a:ext cx="141" cy="179"/>
            </a:xfrm>
            <a:custGeom>
              <a:avLst/>
              <a:gdLst>
                <a:gd name="T0" fmla="*/ 923 w 1119"/>
                <a:gd name="T1" fmla="*/ 1019 h 1418"/>
                <a:gd name="T2" fmla="*/ 923 w 1119"/>
                <a:gd name="T3" fmla="*/ 1019 h 1418"/>
                <a:gd name="T4" fmla="*/ 891 w 1119"/>
                <a:gd name="T5" fmla="*/ 1021 h 1418"/>
                <a:gd name="T6" fmla="*/ 803 w 1119"/>
                <a:gd name="T7" fmla="*/ 1028 h 1418"/>
                <a:gd name="T8" fmla="*/ 146 w 1119"/>
                <a:gd name="T9" fmla="*/ 371 h 1418"/>
                <a:gd name="T10" fmla="*/ 260 w 1119"/>
                <a:gd name="T11" fmla="*/ 3 h 1418"/>
                <a:gd name="T12" fmla="*/ 260 w 1119"/>
                <a:gd name="T13" fmla="*/ 1 h 1418"/>
                <a:gd name="T14" fmla="*/ 259 w 1119"/>
                <a:gd name="T15" fmla="*/ 1 h 1418"/>
                <a:gd name="T16" fmla="*/ 0 w 1119"/>
                <a:gd name="T17" fmla="*/ 599 h 1418"/>
                <a:gd name="T18" fmla="*/ 819 w 1119"/>
                <a:gd name="T19" fmla="*/ 1418 h 1418"/>
                <a:gd name="T20" fmla="*/ 957 w 1119"/>
                <a:gd name="T21" fmla="*/ 1407 h 1418"/>
                <a:gd name="T22" fmla="*/ 957 w 1119"/>
                <a:gd name="T23" fmla="*/ 1407 h 1418"/>
                <a:gd name="T24" fmla="*/ 1119 w 1119"/>
                <a:gd name="T25" fmla="*/ 1214 h 1418"/>
                <a:gd name="T26" fmla="*/ 923 w 1119"/>
                <a:gd name="T27" fmla="*/ 1019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9" h="1418">
                  <a:moveTo>
                    <a:pt x="923" y="1019"/>
                  </a:moveTo>
                  <a:lnTo>
                    <a:pt x="923" y="1019"/>
                  </a:lnTo>
                  <a:cubicBezTo>
                    <a:pt x="912" y="1019"/>
                    <a:pt x="891" y="1021"/>
                    <a:pt x="891" y="1021"/>
                  </a:cubicBezTo>
                  <a:cubicBezTo>
                    <a:pt x="862" y="1025"/>
                    <a:pt x="833" y="1028"/>
                    <a:pt x="803" y="1028"/>
                  </a:cubicBezTo>
                  <a:cubicBezTo>
                    <a:pt x="440" y="1028"/>
                    <a:pt x="146" y="734"/>
                    <a:pt x="146" y="371"/>
                  </a:cubicBezTo>
                  <a:cubicBezTo>
                    <a:pt x="146" y="234"/>
                    <a:pt x="189" y="108"/>
                    <a:pt x="260" y="3"/>
                  </a:cubicBezTo>
                  <a:cubicBezTo>
                    <a:pt x="260" y="3"/>
                    <a:pt x="261" y="2"/>
                    <a:pt x="260" y="1"/>
                  </a:cubicBezTo>
                  <a:cubicBezTo>
                    <a:pt x="260" y="0"/>
                    <a:pt x="259" y="1"/>
                    <a:pt x="259" y="1"/>
                  </a:cubicBezTo>
                  <a:cubicBezTo>
                    <a:pt x="99" y="151"/>
                    <a:pt x="0" y="363"/>
                    <a:pt x="0" y="599"/>
                  </a:cubicBezTo>
                  <a:cubicBezTo>
                    <a:pt x="0" y="1051"/>
                    <a:pt x="366" y="1418"/>
                    <a:pt x="819" y="1418"/>
                  </a:cubicBezTo>
                  <a:cubicBezTo>
                    <a:pt x="866" y="1418"/>
                    <a:pt x="912" y="1414"/>
                    <a:pt x="957" y="1407"/>
                  </a:cubicBezTo>
                  <a:lnTo>
                    <a:pt x="957" y="1407"/>
                  </a:lnTo>
                  <a:cubicBezTo>
                    <a:pt x="1049" y="1391"/>
                    <a:pt x="1119" y="1310"/>
                    <a:pt x="1119" y="1214"/>
                  </a:cubicBezTo>
                  <a:cubicBezTo>
                    <a:pt x="1119" y="1106"/>
                    <a:pt x="1031" y="1019"/>
                    <a:pt x="923" y="1019"/>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0">
              <a:extLst>
                <a:ext uri="{FF2B5EF4-FFF2-40B4-BE49-F238E27FC236}">
                  <a16:creationId xmlns:a16="http://schemas.microsoft.com/office/drawing/2014/main" id="{2853F468-EF17-EC66-31CD-A697DBB5E00F}"/>
                </a:ext>
              </a:extLst>
            </p:cNvPr>
            <p:cNvSpPr>
              <a:spLocks/>
            </p:cNvSpPr>
            <p:nvPr/>
          </p:nvSpPr>
          <p:spPr bwMode="auto">
            <a:xfrm>
              <a:off x="1036" y="539"/>
              <a:ext cx="111" cy="142"/>
            </a:xfrm>
            <a:custGeom>
              <a:avLst/>
              <a:gdLst>
                <a:gd name="T0" fmla="*/ 341 w 881"/>
                <a:gd name="T1" fmla="*/ 1128 h 1128"/>
                <a:gd name="T2" fmla="*/ 341 w 881"/>
                <a:gd name="T3" fmla="*/ 1128 h 1128"/>
                <a:gd name="T4" fmla="*/ 341 w 881"/>
                <a:gd name="T5" fmla="*/ 174 h 1128"/>
                <a:gd name="T6" fmla="*/ 0 w 881"/>
                <a:gd name="T7" fmla="*/ 174 h 1128"/>
                <a:gd name="T8" fmla="*/ 0 w 881"/>
                <a:gd name="T9" fmla="*/ 0 h 1128"/>
                <a:gd name="T10" fmla="*/ 881 w 881"/>
                <a:gd name="T11" fmla="*/ 0 h 1128"/>
                <a:gd name="T12" fmla="*/ 881 w 881"/>
                <a:gd name="T13" fmla="*/ 174 h 1128"/>
                <a:gd name="T14" fmla="*/ 539 w 881"/>
                <a:gd name="T15" fmla="*/ 174 h 1128"/>
                <a:gd name="T16" fmla="*/ 539 w 881"/>
                <a:gd name="T17" fmla="*/ 1128 h 1128"/>
                <a:gd name="T18" fmla="*/ 341 w 881"/>
                <a:gd name="T19"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1128">
                  <a:moveTo>
                    <a:pt x="341" y="1128"/>
                  </a:moveTo>
                  <a:lnTo>
                    <a:pt x="341" y="1128"/>
                  </a:lnTo>
                  <a:lnTo>
                    <a:pt x="341" y="174"/>
                  </a:lnTo>
                  <a:lnTo>
                    <a:pt x="0" y="174"/>
                  </a:lnTo>
                  <a:lnTo>
                    <a:pt x="0" y="0"/>
                  </a:lnTo>
                  <a:lnTo>
                    <a:pt x="881" y="0"/>
                  </a:lnTo>
                  <a:lnTo>
                    <a:pt x="881" y="174"/>
                  </a:lnTo>
                  <a:lnTo>
                    <a:pt x="539" y="174"/>
                  </a:lnTo>
                  <a:lnTo>
                    <a:pt x="539" y="1128"/>
                  </a:lnTo>
                  <a:lnTo>
                    <a:pt x="341"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11">
              <a:extLst>
                <a:ext uri="{FF2B5EF4-FFF2-40B4-BE49-F238E27FC236}">
                  <a16:creationId xmlns:a16="http://schemas.microsoft.com/office/drawing/2014/main" id="{802A7738-83AB-CB4E-72B9-687C772FFE68}"/>
                </a:ext>
              </a:extLst>
            </p:cNvPr>
            <p:cNvSpPr>
              <a:spLocks noEditPoints="1"/>
            </p:cNvSpPr>
            <p:nvPr/>
          </p:nvSpPr>
          <p:spPr bwMode="auto">
            <a:xfrm>
              <a:off x="1165" y="539"/>
              <a:ext cx="126" cy="142"/>
            </a:xfrm>
            <a:custGeom>
              <a:avLst/>
              <a:gdLst>
                <a:gd name="T0" fmla="*/ 197 w 1009"/>
                <a:gd name="T1" fmla="*/ 954 h 1128"/>
                <a:gd name="T2" fmla="*/ 197 w 1009"/>
                <a:gd name="T3" fmla="*/ 954 h 1128"/>
                <a:gd name="T4" fmla="*/ 419 w 1009"/>
                <a:gd name="T5" fmla="*/ 954 h 1128"/>
                <a:gd name="T6" fmla="*/ 806 w 1009"/>
                <a:gd name="T7" fmla="*/ 565 h 1128"/>
                <a:gd name="T8" fmla="*/ 419 w 1009"/>
                <a:gd name="T9" fmla="*/ 174 h 1128"/>
                <a:gd name="T10" fmla="*/ 197 w 1009"/>
                <a:gd name="T11" fmla="*/ 174 h 1128"/>
                <a:gd name="T12" fmla="*/ 197 w 1009"/>
                <a:gd name="T13" fmla="*/ 954 h 1128"/>
                <a:gd name="T14" fmla="*/ 197 w 1009"/>
                <a:gd name="T15" fmla="*/ 954 h 1128"/>
                <a:gd name="T16" fmla="*/ 0 w 1009"/>
                <a:gd name="T17" fmla="*/ 1128 h 1128"/>
                <a:gd name="T18" fmla="*/ 0 w 1009"/>
                <a:gd name="T19" fmla="*/ 1128 h 1128"/>
                <a:gd name="T20" fmla="*/ 0 w 1009"/>
                <a:gd name="T21" fmla="*/ 0 h 1128"/>
                <a:gd name="T22" fmla="*/ 419 w 1009"/>
                <a:gd name="T23" fmla="*/ 0 h 1128"/>
                <a:gd name="T24" fmla="*/ 1009 w 1009"/>
                <a:gd name="T25" fmla="*/ 565 h 1128"/>
                <a:gd name="T26" fmla="*/ 419 w 1009"/>
                <a:gd name="T27" fmla="*/ 1128 h 1128"/>
                <a:gd name="T28" fmla="*/ 0 w 1009"/>
                <a:gd name="T29"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9" h="1128">
                  <a:moveTo>
                    <a:pt x="197" y="954"/>
                  </a:moveTo>
                  <a:lnTo>
                    <a:pt x="197" y="954"/>
                  </a:lnTo>
                  <a:lnTo>
                    <a:pt x="419" y="954"/>
                  </a:lnTo>
                  <a:cubicBezTo>
                    <a:pt x="664" y="954"/>
                    <a:pt x="806" y="778"/>
                    <a:pt x="806" y="565"/>
                  </a:cubicBezTo>
                  <a:cubicBezTo>
                    <a:pt x="806" y="347"/>
                    <a:pt x="671" y="174"/>
                    <a:pt x="419" y="174"/>
                  </a:cubicBezTo>
                  <a:lnTo>
                    <a:pt x="197" y="174"/>
                  </a:lnTo>
                  <a:lnTo>
                    <a:pt x="197" y="954"/>
                  </a:lnTo>
                  <a:lnTo>
                    <a:pt x="197" y="954"/>
                  </a:lnTo>
                  <a:close/>
                  <a:moveTo>
                    <a:pt x="0" y="1128"/>
                  </a:moveTo>
                  <a:lnTo>
                    <a:pt x="0" y="1128"/>
                  </a:lnTo>
                  <a:lnTo>
                    <a:pt x="0" y="0"/>
                  </a:lnTo>
                  <a:lnTo>
                    <a:pt x="419" y="0"/>
                  </a:lnTo>
                  <a:cubicBezTo>
                    <a:pt x="771" y="0"/>
                    <a:pt x="1009" y="233"/>
                    <a:pt x="1009" y="565"/>
                  </a:cubicBezTo>
                  <a:cubicBezTo>
                    <a:pt x="1009" y="896"/>
                    <a:pt x="771" y="1128"/>
                    <a:pt x="419" y="1128"/>
                  </a:cubicBezTo>
                  <a:lnTo>
                    <a:pt x="0"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12">
              <a:extLst>
                <a:ext uri="{FF2B5EF4-FFF2-40B4-BE49-F238E27FC236}">
                  <a16:creationId xmlns:a16="http://schemas.microsoft.com/office/drawing/2014/main" id="{80CA4E40-AB6B-C1F0-21D0-9DA82BD5C671}"/>
                </a:ext>
              </a:extLst>
            </p:cNvPr>
            <p:cNvSpPr>
              <a:spLocks/>
            </p:cNvSpPr>
            <p:nvPr/>
          </p:nvSpPr>
          <p:spPr bwMode="auto">
            <a:xfrm>
              <a:off x="1368" y="537"/>
              <a:ext cx="111" cy="147"/>
            </a:xfrm>
            <a:custGeom>
              <a:avLst/>
              <a:gdLst>
                <a:gd name="T0" fmla="*/ 102 w 886"/>
                <a:gd name="T1" fmla="*/ 834 h 1165"/>
                <a:gd name="T2" fmla="*/ 102 w 886"/>
                <a:gd name="T3" fmla="*/ 834 h 1165"/>
                <a:gd name="T4" fmla="*/ 459 w 886"/>
                <a:gd name="T5" fmla="*/ 989 h 1165"/>
                <a:gd name="T6" fmla="*/ 685 w 886"/>
                <a:gd name="T7" fmla="*/ 835 h 1165"/>
                <a:gd name="T8" fmla="*/ 428 w 886"/>
                <a:gd name="T9" fmla="*/ 668 h 1165"/>
                <a:gd name="T10" fmla="*/ 27 w 886"/>
                <a:gd name="T11" fmla="*/ 330 h 1165"/>
                <a:gd name="T12" fmla="*/ 438 w 886"/>
                <a:gd name="T13" fmla="*/ 0 h 1165"/>
                <a:gd name="T14" fmla="*/ 848 w 886"/>
                <a:gd name="T15" fmla="*/ 145 h 1165"/>
                <a:gd name="T16" fmla="*/ 748 w 886"/>
                <a:gd name="T17" fmla="*/ 304 h 1165"/>
                <a:gd name="T18" fmla="*/ 421 w 886"/>
                <a:gd name="T19" fmla="*/ 176 h 1165"/>
                <a:gd name="T20" fmla="*/ 230 w 886"/>
                <a:gd name="T21" fmla="*/ 316 h 1165"/>
                <a:gd name="T22" fmla="*/ 479 w 886"/>
                <a:gd name="T23" fmla="*/ 467 h 1165"/>
                <a:gd name="T24" fmla="*/ 886 w 886"/>
                <a:gd name="T25" fmla="*/ 817 h 1165"/>
                <a:gd name="T26" fmla="*/ 450 w 886"/>
                <a:gd name="T27" fmla="*/ 1165 h 1165"/>
                <a:gd name="T28" fmla="*/ 0 w 886"/>
                <a:gd name="T29" fmla="*/ 994 h 1165"/>
                <a:gd name="T30" fmla="*/ 102 w 886"/>
                <a:gd name="T31" fmla="*/ 834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6" h="1165">
                  <a:moveTo>
                    <a:pt x="102" y="834"/>
                  </a:moveTo>
                  <a:lnTo>
                    <a:pt x="102" y="834"/>
                  </a:lnTo>
                  <a:cubicBezTo>
                    <a:pt x="180" y="917"/>
                    <a:pt x="301" y="989"/>
                    <a:pt x="459" y="989"/>
                  </a:cubicBezTo>
                  <a:cubicBezTo>
                    <a:pt x="621" y="989"/>
                    <a:pt x="685" y="910"/>
                    <a:pt x="685" y="835"/>
                  </a:cubicBezTo>
                  <a:cubicBezTo>
                    <a:pt x="685" y="734"/>
                    <a:pt x="565" y="704"/>
                    <a:pt x="428" y="668"/>
                  </a:cubicBezTo>
                  <a:cubicBezTo>
                    <a:pt x="244" y="622"/>
                    <a:pt x="27" y="568"/>
                    <a:pt x="27" y="330"/>
                  </a:cubicBezTo>
                  <a:cubicBezTo>
                    <a:pt x="27" y="144"/>
                    <a:pt x="191" y="0"/>
                    <a:pt x="438" y="0"/>
                  </a:cubicBezTo>
                  <a:cubicBezTo>
                    <a:pt x="607" y="0"/>
                    <a:pt x="744" y="51"/>
                    <a:pt x="848" y="145"/>
                  </a:cubicBezTo>
                  <a:lnTo>
                    <a:pt x="748" y="304"/>
                  </a:lnTo>
                  <a:cubicBezTo>
                    <a:pt x="660" y="217"/>
                    <a:pt x="540" y="176"/>
                    <a:pt x="421" y="176"/>
                  </a:cubicBezTo>
                  <a:cubicBezTo>
                    <a:pt x="305" y="176"/>
                    <a:pt x="230" y="232"/>
                    <a:pt x="230" y="316"/>
                  </a:cubicBezTo>
                  <a:cubicBezTo>
                    <a:pt x="230" y="404"/>
                    <a:pt x="345" y="433"/>
                    <a:pt x="479" y="467"/>
                  </a:cubicBezTo>
                  <a:cubicBezTo>
                    <a:pt x="665" y="514"/>
                    <a:pt x="886" y="572"/>
                    <a:pt x="886" y="817"/>
                  </a:cubicBezTo>
                  <a:cubicBezTo>
                    <a:pt x="886" y="1005"/>
                    <a:pt x="754" y="1165"/>
                    <a:pt x="450" y="1165"/>
                  </a:cubicBezTo>
                  <a:cubicBezTo>
                    <a:pt x="247" y="1165"/>
                    <a:pt x="99" y="1096"/>
                    <a:pt x="0" y="994"/>
                  </a:cubicBezTo>
                  <a:lnTo>
                    <a:pt x="102" y="83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13">
              <a:extLst>
                <a:ext uri="{FF2B5EF4-FFF2-40B4-BE49-F238E27FC236}">
                  <a16:creationId xmlns:a16="http://schemas.microsoft.com/office/drawing/2014/main" id="{27E81DC6-5647-836F-5C65-6D7EAF241082}"/>
                </a:ext>
              </a:extLst>
            </p:cNvPr>
            <p:cNvSpPr>
              <a:spLocks/>
            </p:cNvSpPr>
            <p:nvPr/>
          </p:nvSpPr>
          <p:spPr bwMode="auto">
            <a:xfrm>
              <a:off x="1485" y="539"/>
              <a:ext cx="134" cy="142"/>
            </a:xfrm>
            <a:custGeom>
              <a:avLst/>
              <a:gdLst>
                <a:gd name="T0" fmla="*/ 438 w 1072"/>
                <a:gd name="T1" fmla="*/ 1128 h 1128"/>
                <a:gd name="T2" fmla="*/ 438 w 1072"/>
                <a:gd name="T3" fmla="*/ 1128 h 1128"/>
                <a:gd name="T4" fmla="*/ 438 w 1072"/>
                <a:gd name="T5" fmla="*/ 659 h 1128"/>
                <a:gd name="T6" fmla="*/ 0 w 1072"/>
                <a:gd name="T7" fmla="*/ 0 h 1128"/>
                <a:gd name="T8" fmla="*/ 226 w 1072"/>
                <a:gd name="T9" fmla="*/ 0 h 1128"/>
                <a:gd name="T10" fmla="*/ 537 w 1072"/>
                <a:gd name="T11" fmla="*/ 484 h 1128"/>
                <a:gd name="T12" fmla="*/ 845 w 1072"/>
                <a:gd name="T13" fmla="*/ 0 h 1128"/>
                <a:gd name="T14" fmla="*/ 1072 w 1072"/>
                <a:gd name="T15" fmla="*/ 0 h 1128"/>
                <a:gd name="T16" fmla="*/ 636 w 1072"/>
                <a:gd name="T17" fmla="*/ 659 h 1128"/>
                <a:gd name="T18" fmla="*/ 636 w 1072"/>
                <a:gd name="T19" fmla="*/ 1128 h 1128"/>
                <a:gd name="T20" fmla="*/ 438 w 1072"/>
                <a:gd name="T21"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2" h="1128">
                  <a:moveTo>
                    <a:pt x="438" y="1128"/>
                  </a:moveTo>
                  <a:lnTo>
                    <a:pt x="438" y="1128"/>
                  </a:lnTo>
                  <a:lnTo>
                    <a:pt x="438" y="659"/>
                  </a:lnTo>
                  <a:lnTo>
                    <a:pt x="0" y="0"/>
                  </a:lnTo>
                  <a:lnTo>
                    <a:pt x="226" y="0"/>
                  </a:lnTo>
                  <a:lnTo>
                    <a:pt x="537" y="484"/>
                  </a:lnTo>
                  <a:lnTo>
                    <a:pt x="845" y="0"/>
                  </a:lnTo>
                  <a:lnTo>
                    <a:pt x="1072" y="0"/>
                  </a:lnTo>
                  <a:lnTo>
                    <a:pt x="636" y="659"/>
                  </a:lnTo>
                  <a:lnTo>
                    <a:pt x="636" y="1128"/>
                  </a:lnTo>
                  <a:lnTo>
                    <a:pt x="438"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14">
              <a:extLst>
                <a:ext uri="{FF2B5EF4-FFF2-40B4-BE49-F238E27FC236}">
                  <a16:creationId xmlns:a16="http://schemas.microsoft.com/office/drawing/2014/main" id="{2D9BE1FC-EE5B-F051-EA8D-DD05C2D85858}"/>
                </a:ext>
              </a:extLst>
            </p:cNvPr>
            <p:cNvSpPr>
              <a:spLocks/>
            </p:cNvSpPr>
            <p:nvPr/>
          </p:nvSpPr>
          <p:spPr bwMode="auto">
            <a:xfrm>
              <a:off x="1635" y="539"/>
              <a:ext cx="123" cy="142"/>
            </a:xfrm>
            <a:custGeom>
              <a:avLst/>
              <a:gdLst>
                <a:gd name="T0" fmla="*/ 786 w 977"/>
                <a:gd name="T1" fmla="*/ 1128 h 1128"/>
                <a:gd name="T2" fmla="*/ 786 w 977"/>
                <a:gd name="T3" fmla="*/ 1128 h 1128"/>
                <a:gd name="T4" fmla="*/ 198 w 977"/>
                <a:gd name="T5" fmla="*/ 306 h 1128"/>
                <a:gd name="T6" fmla="*/ 198 w 977"/>
                <a:gd name="T7" fmla="*/ 1128 h 1128"/>
                <a:gd name="T8" fmla="*/ 0 w 977"/>
                <a:gd name="T9" fmla="*/ 1128 h 1128"/>
                <a:gd name="T10" fmla="*/ 0 w 977"/>
                <a:gd name="T11" fmla="*/ 0 h 1128"/>
                <a:gd name="T12" fmla="*/ 203 w 977"/>
                <a:gd name="T13" fmla="*/ 0 h 1128"/>
                <a:gd name="T14" fmla="*/ 779 w 977"/>
                <a:gd name="T15" fmla="*/ 800 h 1128"/>
                <a:gd name="T16" fmla="*/ 779 w 977"/>
                <a:gd name="T17" fmla="*/ 0 h 1128"/>
                <a:gd name="T18" fmla="*/ 977 w 977"/>
                <a:gd name="T19" fmla="*/ 0 h 1128"/>
                <a:gd name="T20" fmla="*/ 977 w 977"/>
                <a:gd name="T21" fmla="*/ 1128 h 1128"/>
                <a:gd name="T22" fmla="*/ 786 w 977"/>
                <a:gd name="T23"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7" h="1128">
                  <a:moveTo>
                    <a:pt x="786" y="1128"/>
                  </a:moveTo>
                  <a:lnTo>
                    <a:pt x="786" y="1128"/>
                  </a:lnTo>
                  <a:lnTo>
                    <a:pt x="198" y="306"/>
                  </a:lnTo>
                  <a:lnTo>
                    <a:pt x="198" y="1128"/>
                  </a:lnTo>
                  <a:lnTo>
                    <a:pt x="0" y="1128"/>
                  </a:lnTo>
                  <a:lnTo>
                    <a:pt x="0" y="0"/>
                  </a:lnTo>
                  <a:lnTo>
                    <a:pt x="203" y="0"/>
                  </a:lnTo>
                  <a:lnTo>
                    <a:pt x="779" y="800"/>
                  </a:lnTo>
                  <a:lnTo>
                    <a:pt x="779" y="0"/>
                  </a:lnTo>
                  <a:lnTo>
                    <a:pt x="977" y="0"/>
                  </a:lnTo>
                  <a:lnTo>
                    <a:pt x="977" y="1128"/>
                  </a:lnTo>
                  <a:lnTo>
                    <a:pt x="786"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15">
              <a:extLst>
                <a:ext uri="{FF2B5EF4-FFF2-40B4-BE49-F238E27FC236}">
                  <a16:creationId xmlns:a16="http://schemas.microsoft.com/office/drawing/2014/main" id="{645D7EF4-527A-E668-22BA-2F958FE7CF45}"/>
                </a:ext>
              </a:extLst>
            </p:cNvPr>
            <p:cNvSpPr>
              <a:spLocks/>
            </p:cNvSpPr>
            <p:nvPr/>
          </p:nvSpPr>
          <p:spPr bwMode="auto">
            <a:xfrm>
              <a:off x="1789" y="539"/>
              <a:ext cx="123" cy="142"/>
            </a:xfrm>
            <a:custGeom>
              <a:avLst/>
              <a:gdLst>
                <a:gd name="T0" fmla="*/ 787 w 978"/>
                <a:gd name="T1" fmla="*/ 1128 h 1128"/>
                <a:gd name="T2" fmla="*/ 787 w 978"/>
                <a:gd name="T3" fmla="*/ 1128 h 1128"/>
                <a:gd name="T4" fmla="*/ 198 w 978"/>
                <a:gd name="T5" fmla="*/ 306 h 1128"/>
                <a:gd name="T6" fmla="*/ 198 w 978"/>
                <a:gd name="T7" fmla="*/ 1128 h 1128"/>
                <a:gd name="T8" fmla="*/ 0 w 978"/>
                <a:gd name="T9" fmla="*/ 1128 h 1128"/>
                <a:gd name="T10" fmla="*/ 0 w 978"/>
                <a:gd name="T11" fmla="*/ 0 h 1128"/>
                <a:gd name="T12" fmla="*/ 203 w 978"/>
                <a:gd name="T13" fmla="*/ 0 h 1128"/>
                <a:gd name="T14" fmla="*/ 780 w 978"/>
                <a:gd name="T15" fmla="*/ 800 h 1128"/>
                <a:gd name="T16" fmla="*/ 780 w 978"/>
                <a:gd name="T17" fmla="*/ 0 h 1128"/>
                <a:gd name="T18" fmla="*/ 978 w 978"/>
                <a:gd name="T19" fmla="*/ 0 h 1128"/>
                <a:gd name="T20" fmla="*/ 978 w 978"/>
                <a:gd name="T21" fmla="*/ 1128 h 1128"/>
                <a:gd name="T22" fmla="*/ 787 w 978"/>
                <a:gd name="T23"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8" h="1128">
                  <a:moveTo>
                    <a:pt x="787" y="1128"/>
                  </a:moveTo>
                  <a:lnTo>
                    <a:pt x="787" y="1128"/>
                  </a:lnTo>
                  <a:lnTo>
                    <a:pt x="198" y="306"/>
                  </a:lnTo>
                  <a:lnTo>
                    <a:pt x="198" y="1128"/>
                  </a:lnTo>
                  <a:lnTo>
                    <a:pt x="0" y="1128"/>
                  </a:lnTo>
                  <a:lnTo>
                    <a:pt x="0" y="0"/>
                  </a:lnTo>
                  <a:lnTo>
                    <a:pt x="203" y="0"/>
                  </a:lnTo>
                  <a:lnTo>
                    <a:pt x="780" y="800"/>
                  </a:lnTo>
                  <a:lnTo>
                    <a:pt x="780" y="0"/>
                  </a:lnTo>
                  <a:lnTo>
                    <a:pt x="978" y="0"/>
                  </a:lnTo>
                  <a:lnTo>
                    <a:pt x="978" y="1128"/>
                  </a:lnTo>
                  <a:lnTo>
                    <a:pt x="787"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16">
              <a:extLst>
                <a:ext uri="{FF2B5EF4-FFF2-40B4-BE49-F238E27FC236}">
                  <a16:creationId xmlns:a16="http://schemas.microsoft.com/office/drawing/2014/main" id="{CD46BBA1-AAC8-016C-DAEB-D84D732079C4}"/>
                </a:ext>
              </a:extLst>
            </p:cNvPr>
            <p:cNvSpPr>
              <a:spLocks/>
            </p:cNvSpPr>
            <p:nvPr/>
          </p:nvSpPr>
          <p:spPr bwMode="auto">
            <a:xfrm>
              <a:off x="1943" y="539"/>
              <a:ext cx="97" cy="142"/>
            </a:xfrm>
            <a:custGeom>
              <a:avLst/>
              <a:gdLst>
                <a:gd name="T0" fmla="*/ 0 w 773"/>
                <a:gd name="T1" fmla="*/ 1128 h 1128"/>
                <a:gd name="T2" fmla="*/ 0 w 773"/>
                <a:gd name="T3" fmla="*/ 1128 h 1128"/>
                <a:gd name="T4" fmla="*/ 0 w 773"/>
                <a:gd name="T5" fmla="*/ 0 h 1128"/>
                <a:gd name="T6" fmla="*/ 773 w 773"/>
                <a:gd name="T7" fmla="*/ 0 h 1128"/>
                <a:gd name="T8" fmla="*/ 773 w 773"/>
                <a:gd name="T9" fmla="*/ 174 h 1128"/>
                <a:gd name="T10" fmla="*/ 198 w 773"/>
                <a:gd name="T11" fmla="*/ 174 h 1128"/>
                <a:gd name="T12" fmla="*/ 198 w 773"/>
                <a:gd name="T13" fmla="*/ 467 h 1128"/>
                <a:gd name="T14" fmla="*/ 761 w 773"/>
                <a:gd name="T15" fmla="*/ 467 h 1128"/>
                <a:gd name="T16" fmla="*/ 761 w 773"/>
                <a:gd name="T17" fmla="*/ 641 h 1128"/>
                <a:gd name="T18" fmla="*/ 198 w 773"/>
                <a:gd name="T19" fmla="*/ 641 h 1128"/>
                <a:gd name="T20" fmla="*/ 198 w 773"/>
                <a:gd name="T21" fmla="*/ 954 h 1128"/>
                <a:gd name="T22" fmla="*/ 773 w 773"/>
                <a:gd name="T23" fmla="*/ 954 h 1128"/>
                <a:gd name="T24" fmla="*/ 773 w 773"/>
                <a:gd name="T25" fmla="*/ 1128 h 1128"/>
                <a:gd name="T26" fmla="*/ 0 w 773"/>
                <a:gd name="T27"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3" h="1128">
                  <a:moveTo>
                    <a:pt x="0" y="1128"/>
                  </a:moveTo>
                  <a:lnTo>
                    <a:pt x="0" y="1128"/>
                  </a:lnTo>
                  <a:lnTo>
                    <a:pt x="0" y="0"/>
                  </a:lnTo>
                  <a:lnTo>
                    <a:pt x="773" y="0"/>
                  </a:lnTo>
                  <a:lnTo>
                    <a:pt x="773" y="174"/>
                  </a:lnTo>
                  <a:lnTo>
                    <a:pt x="198" y="174"/>
                  </a:lnTo>
                  <a:lnTo>
                    <a:pt x="198" y="467"/>
                  </a:lnTo>
                  <a:lnTo>
                    <a:pt x="761" y="467"/>
                  </a:lnTo>
                  <a:lnTo>
                    <a:pt x="761" y="641"/>
                  </a:lnTo>
                  <a:lnTo>
                    <a:pt x="198" y="641"/>
                  </a:lnTo>
                  <a:lnTo>
                    <a:pt x="198" y="954"/>
                  </a:lnTo>
                  <a:lnTo>
                    <a:pt x="773" y="954"/>
                  </a:lnTo>
                  <a:lnTo>
                    <a:pt x="773" y="1128"/>
                  </a:lnTo>
                  <a:lnTo>
                    <a:pt x="0"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17">
              <a:extLst>
                <a:ext uri="{FF2B5EF4-FFF2-40B4-BE49-F238E27FC236}">
                  <a16:creationId xmlns:a16="http://schemas.microsoft.com/office/drawing/2014/main" id="{5B703C27-31B8-B44A-DF37-95029DE71AF9}"/>
                </a:ext>
              </a:extLst>
            </p:cNvPr>
            <p:cNvSpPr>
              <a:spLocks/>
            </p:cNvSpPr>
            <p:nvPr/>
          </p:nvSpPr>
          <p:spPr bwMode="auto">
            <a:xfrm>
              <a:off x="2060" y="539"/>
              <a:ext cx="139" cy="142"/>
            </a:xfrm>
            <a:custGeom>
              <a:avLst/>
              <a:gdLst>
                <a:gd name="T0" fmla="*/ 869 w 1106"/>
                <a:gd name="T1" fmla="*/ 1128 h 1128"/>
                <a:gd name="T2" fmla="*/ 869 w 1106"/>
                <a:gd name="T3" fmla="*/ 1128 h 1128"/>
                <a:gd name="T4" fmla="*/ 553 w 1106"/>
                <a:gd name="T5" fmla="*/ 687 h 1128"/>
                <a:gd name="T6" fmla="*/ 237 w 1106"/>
                <a:gd name="T7" fmla="*/ 1128 h 1128"/>
                <a:gd name="T8" fmla="*/ 0 w 1106"/>
                <a:gd name="T9" fmla="*/ 1128 h 1128"/>
                <a:gd name="T10" fmla="*/ 423 w 1106"/>
                <a:gd name="T11" fmla="*/ 550 h 1128"/>
                <a:gd name="T12" fmla="*/ 25 w 1106"/>
                <a:gd name="T13" fmla="*/ 0 h 1128"/>
                <a:gd name="T14" fmla="*/ 262 w 1106"/>
                <a:gd name="T15" fmla="*/ 0 h 1128"/>
                <a:gd name="T16" fmla="*/ 553 w 1106"/>
                <a:gd name="T17" fmla="*/ 414 h 1128"/>
                <a:gd name="T18" fmla="*/ 842 w 1106"/>
                <a:gd name="T19" fmla="*/ 0 h 1128"/>
                <a:gd name="T20" fmla="*/ 1081 w 1106"/>
                <a:gd name="T21" fmla="*/ 0 h 1128"/>
                <a:gd name="T22" fmla="*/ 685 w 1106"/>
                <a:gd name="T23" fmla="*/ 548 h 1128"/>
                <a:gd name="T24" fmla="*/ 1106 w 1106"/>
                <a:gd name="T25" fmla="*/ 1128 h 1128"/>
                <a:gd name="T26" fmla="*/ 869 w 1106"/>
                <a:gd name="T27"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6" h="1128">
                  <a:moveTo>
                    <a:pt x="869" y="1128"/>
                  </a:moveTo>
                  <a:lnTo>
                    <a:pt x="869" y="1128"/>
                  </a:lnTo>
                  <a:lnTo>
                    <a:pt x="553" y="687"/>
                  </a:lnTo>
                  <a:lnTo>
                    <a:pt x="237" y="1128"/>
                  </a:lnTo>
                  <a:lnTo>
                    <a:pt x="0" y="1128"/>
                  </a:lnTo>
                  <a:lnTo>
                    <a:pt x="423" y="550"/>
                  </a:lnTo>
                  <a:lnTo>
                    <a:pt x="25" y="0"/>
                  </a:lnTo>
                  <a:lnTo>
                    <a:pt x="262" y="0"/>
                  </a:lnTo>
                  <a:lnTo>
                    <a:pt x="553" y="414"/>
                  </a:lnTo>
                  <a:lnTo>
                    <a:pt x="842" y="0"/>
                  </a:lnTo>
                  <a:lnTo>
                    <a:pt x="1081" y="0"/>
                  </a:lnTo>
                  <a:lnTo>
                    <a:pt x="685" y="548"/>
                  </a:lnTo>
                  <a:lnTo>
                    <a:pt x="1106" y="1128"/>
                  </a:lnTo>
                  <a:lnTo>
                    <a:pt x="869"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174812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ite - Standard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F02B22-4D38-294A-8E24-C8E34B8A745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4" name="Date Placeholder 3">
            <a:extLst>
              <a:ext uri="{FF2B5EF4-FFF2-40B4-BE49-F238E27FC236}">
                <a16:creationId xmlns:a16="http://schemas.microsoft.com/office/drawing/2014/main" id="{D5E36459-6500-F74A-A031-3A47510D72DA}"/>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54B747A9-2438-954B-B26D-E4257248C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0D4EC-D5FA-934A-97A0-7995AB9701DB}"/>
              </a:ext>
            </a:extLst>
          </p:cNvPr>
          <p:cNvSpPr>
            <a:spLocks noGrp="1"/>
          </p:cNvSpPr>
          <p:nvPr>
            <p:ph type="sldNum" sz="quarter" idx="12"/>
          </p:nvPr>
        </p:nvSpPr>
        <p:spPr/>
        <p:txBody>
          <a:bodyPr/>
          <a:lstStyle/>
          <a:p>
            <a:fld id="{7DCA3B56-ECA4-F246-9394-58426C04E9F5}" type="slidenum">
              <a:rPr lang="en-US" smtClean="0"/>
              <a:pPr/>
              <a:t>‹#›</a:t>
            </a:fld>
            <a:endParaRPr lang="en-US"/>
          </a:p>
        </p:txBody>
      </p:sp>
      <p:sp>
        <p:nvSpPr>
          <p:cNvPr id="9" name="Title 1">
            <a:extLst>
              <a:ext uri="{FF2B5EF4-FFF2-40B4-BE49-F238E27FC236}">
                <a16:creationId xmlns:a16="http://schemas.microsoft.com/office/drawing/2014/main" id="{1F57ABE5-AF3B-EF4F-BB11-B79EA884303D}"/>
              </a:ext>
            </a:extLst>
          </p:cNvPr>
          <p:cNvSpPr>
            <a:spLocks noGrp="1"/>
          </p:cNvSpPr>
          <p:nvPr>
            <p:ph type="title"/>
          </p:nvPr>
        </p:nvSpPr>
        <p:spPr>
          <a:xfrm>
            <a:off x="925284" y="553807"/>
            <a:ext cx="10515600" cy="1325563"/>
          </a:xfrm>
          <a:prstGeom prst="rect">
            <a:avLst/>
          </a:prstGeom>
        </p:spPr>
        <p:txBody>
          <a:bodyPr/>
          <a:lstStyle>
            <a:lvl1pPr>
              <a:defRPr baseline="0">
                <a:solidFill>
                  <a:schemeClr val="accent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1DB7C6F-7F97-0B43-9321-8B71A45E36C2}"/>
              </a:ext>
            </a:extLst>
          </p:cNvPr>
          <p:cNvSpPr>
            <a:spLocks noGrp="1"/>
          </p:cNvSpPr>
          <p:nvPr>
            <p:ph idx="1"/>
          </p:nvPr>
        </p:nvSpPr>
        <p:spPr>
          <a:xfrm>
            <a:off x="925284" y="1825625"/>
            <a:ext cx="10428516" cy="435133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1916DFFC-4F22-D043-9E29-352B0592A660}"/>
              </a:ext>
            </a:extLst>
          </p:cNvPr>
          <p:cNvCxnSpPr/>
          <p:nvPr userDrawn="1"/>
        </p:nvCxnSpPr>
        <p:spPr>
          <a:xfrm>
            <a:off x="1051820"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6" name="Group 5">
            <a:extLst>
              <a:ext uri="{FF2B5EF4-FFF2-40B4-BE49-F238E27FC236}">
                <a16:creationId xmlns:a16="http://schemas.microsoft.com/office/drawing/2014/main" id="{CE09948D-D5C5-8E1B-6934-CF349F0E5032}"/>
              </a:ext>
            </a:extLst>
          </p:cNvPr>
          <p:cNvGrpSpPr>
            <a:grpSpLocks noChangeAspect="1"/>
          </p:cNvGrpSpPr>
          <p:nvPr userDrawn="1"/>
        </p:nvGrpSpPr>
        <p:grpSpPr bwMode="auto">
          <a:xfrm>
            <a:off x="9813374" y="363292"/>
            <a:ext cx="1824584" cy="352800"/>
            <a:chOff x="663" y="462"/>
            <a:chExt cx="1536" cy="297"/>
          </a:xfrm>
        </p:grpSpPr>
        <p:sp>
          <p:nvSpPr>
            <p:cNvPr id="37" name="Freeform 6">
              <a:extLst>
                <a:ext uri="{FF2B5EF4-FFF2-40B4-BE49-F238E27FC236}">
                  <a16:creationId xmlns:a16="http://schemas.microsoft.com/office/drawing/2014/main" id="{80E3C0D4-5090-C752-D6D9-AD0D949BDCE9}"/>
                </a:ext>
              </a:extLst>
            </p:cNvPr>
            <p:cNvSpPr>
              <a:spLocks/>
            </p:cNvSpPr>
            <p:nvPr/>
          </p:nvSpPr>
          <p:spPr bwMode="auto">
            <a:xfrm>
              <a:off x="742" y="507"/>
              <a:ext cx="89" cy="142"/>
            </a:xfrm>
            <a:custGeom>
              <a:avLst/>
              <a:gdLst>
                <a:gd name="T0" fmla="*/ 21 w 713"/>
                <a:gd name="T1" fmla="*/ 442 h 1124"/>
                <a:gd name="T2" fmla="*/ 21 w 713"/>
                <a:gd name="T3" fmla="*/ 442 h 1124"/>
                <a:gd name="T4" fmla="*/ 123 w 713"/>
                <a:gd name="T5" fmla="*/ 233 h 1124"/>
                <a:gd name="T6" fmla="*/ 301 w 713"/>
                <a:gd name="T7" fmla="*/ 83 h 1124"/>
                <a:gd name="T8" fmla="*/ 709 w 713"/>
                <a:gd name="T9" fmla="*/ 37 h 1124"/>
                <a:gd name="T10" fmla="*/ 712 w 713"/>
                <a:gd name="T11" fmla="*/ 38 h 1124"/>
                <a:gd name="T12" fmla="*/ 713 w 713"/>
                <a:gd name="T13" fmla="*/ 39 h 1124"/>
                <a:gd name="T14" fmla="*/ 712 w 713"/>
                <a:gd name="T15" fmla="*/ 41 h 1124"/>
                <a:gd name="T16" fmla="*/ 710 w 713"/>
                <a:gd name="T17" fmla="*/ 41 h 1124"/>
                <a:gd name="T18" fmla="*/ 249 w 713"/>
                <a:gd name="T19" fmla="*/ 631 h 1124"/>
                <a:gd name="T20" fmla="*/ 297 w 713"/>
                <a:gd name="T21" fmla="*/ 900 h 1124"/>
                <a:gd name="T22" fmla="*/ 450 w 713"/>
                <a:gd name="T23" fmla="*/ 1121 h 1124"/>
                <a:gd name="T24" fmla="*/ 450 w 713"/>
                <a:gd name="T25" fmla="*/ 1122 h 1124"/>
                <a:gd name="T26" fmla="*/ 450 w 713"/>
                <a:gd name="T27" fmla="*/ 1123 h 1124"/>
                <a:gd name="T28" fmla="*/ 450 w 713"/>
                <a:gd name="T29" fmla="*/ 1123 h 1124"/>
                <a:gd name="T30" fmla="*/ 449 w 713"/>
                <a:gd name="T31" fmla="*/ 1123 h 1124"/>
                <a:gd name="T32" fmla="*/ 246 w 713"/>
                <a:gd name="T33" fmla="*/ 1037 h 1124"/>
                <a:gd name="T34" fmla="*/ 91 w 713"/>
                <a:gd name="T35" fmla="*/ 875 h 1124"/>
                <a:gd name="T36" fmla="*/ 12 w 713"/>
                <a:gd name="T37" fmla="*/ 666 h 1124"/>
                <a:gd name="T38" fmla="*/ 21 w 713"/>
                <a:gd name="T39" fmla="*/ 442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3" h="1124">
                  <a:moveTo>
                    <a:pt x="21" y="442"/>
                  </a:moveTo>
                  <a:lnTo>
                    <a:pt x="21" y="442"/>
                  </a:lnTo>
                  <a:cubicBezTo>
                    <a:pt x="40" y="366"/>
                    <a:pt x="75" y="295"/>
                    <a:pt x="123" y="233"/>
                  </a:cubicBezTo>
                  <a:cubicBezTo>
                    <a:pt x="171" y="171"/>
                    <a:pt x="232" y="120"/>
                    <a:pt x="301" y="83"/>
                  </a:cubicBezTo>
                  <a:cubicBezTo>
                    <a:pt x="426" y="17"/>
                    <a:pt x="572" y="0"/>
                    <a:pt x="709" y="37"/>
                  </a:cubicBezTo>
                  <a:lnTo>
                    <a:pt x="712" y="38"/>
                  </a:lnTo>
                  <a:cubicBezTo>
                    <a:pt x="712" y="38"/>
                    <a:pt x="713" y="39"/>
                    <a:pt x="713" y="39"/>
                  </a:cubicBezTo>
                  <a:cubicBezTo>
                    <a:pt x="713" y="39"/>
                    <a:pt x="713" y="40"/>
                    <a:pt x="712" y="41"/>
                  </a:cubicBezTo>
                  <a:lnTo>
                    <a:pt x="710" y="41"/>
                  </a:lnTo>
                  <a:cubicBezTo>
                    <a:pt x="449" y="101"/>
                    <a:pt x="258" y="342"/>
                    <a:pt x="249" y="631"/>
                  </a:cubicBezTo>
                  <a:cubicBezTo>
                    <a:pt x="245" y="723"/>
                    <a:pt x="261" y="814"/>
                    <a:pt x="297" y="900"/>
                  </a:cubicBezTo>
                  <a:cubicBezTo>
                    <a:pt x="331" y="984"/>
                    <a:pt x="384" y="1059"/>
                    <a:pt x="450" y="1121"/>
                  </a:cubicBezTo>
                  <a:lnTo>
                    <a:pt x="450" y="1122"/>
                  </a:lnTo>
                  <a:cubicBezTo>
                    <a:pt x="450" y="1122"/>
                    <a:pt x="451" y="1123"/>
                    <a:pt x="450" y="1123"/>
                  </a:cubicBezTo>
                  <a:cubicBezTo>
                    <a:pt x="450" y="1123"/>
                    <a:pt x="450" y="1124"/>
                    <a:pt x="450" y="1123"/>
                  </a:cubicBezTo>
                  <a:lnTo>
                    <a:pt x="449" y="1123"/>
                  </a:lnTo>
                  <a:cubicBezTo>
                    <a:pt x="376" y="1108"/>
                    <a:pt x="308" y="1079"/>
                    <a:pt x="246" y="1037"/>
                  </a:cubicBezTo>
                  <a:cubicBezTo>
                    <a:pt x="184" y="994"/>
                    <a:pt x="132" y="939"/>
                    <a:pt x="91" y="875"/>
                  </a:cubicBezTo>
                  <a:cubicBezTo>
                    <a:pt x="51" y="811"/>
                    <a:pt x="24" y="740"/>
                    <a:pt x="12" y="666"/>
                  </a:cubicBezTo>
                  <a:cubicBezTo>
                    <a:pt x="0" y="591"/>
                    <a:pt x="3" y="515"/>
                    <a:pt x="21" y="442"/>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7">
              <a:extLst>
                <a:ext uri="{FF2B5EF4-FFF2-40B4-BE49-F238E27FC236}">
                  <a16:creationId xmlns:a16="http://schemas.microsoft.com/office/drawing/2014/main" id="{2D7BE49F-540B-D14B-8595-46C91B77E0AD}"/>
                </a:ext>
              </a:extLst>
            </p:cNvPr>
            <p:cNvSpPr>
              <a:spLocks/>
            </p:cNvSpPr>
            <p:nvPr/>
          </p:nvSpPr>
          <p:spPr bwMode="auto">
            <a:xfrm>
              <a:off x="787" y="529"/>
              <a:ext cx="114" cy="89"/>
            </a:xfrm>
            <a:custGeom>
              <a:avLst/>
              <a:gdLst>
                <a:gd name="T0" fmla="*/ 262 w 912"/>
                <a:gd name="T1" fmla="*/ 56 h 708"/>
                <a:gd name="T2" fmla="*/ 262 w 912"/>
                <a:gd name="T3" fmla="*/ 56 h 708"/>
                <a:gd name="T4" fmla="*/ 454 w 912"/>
                <a:gd name="T5" fmla="*/ 4 h 708"/>
                <a:gd name="T6" fmla="*/ 651 w 912"/>
                <a:gd name="T7" fmla="*/ 33 h 708"/>
                <a:gd name="T8" fmla="*/ 911 w 912"/>
                <a:gd name="T9" fmla="*/ 266 h 708"/>
                <a:gd name="T10" fmla="*/ 912 w 912"/>
                <a:gd name="T11" fmla="*/ 269 h 708"/>
                <a:gd name="T12" fmla="*/ 912 w 912"/>
                <a:gd name="T13" fmla="*/ 270 h 708"/>
                <a:gd name="T14" fmla="*/ 910 w 912"/>
                <a:gd name="T15" fmla="*/ 270 h 708"/>
                <a:gd name="T16" fmla="*/ 909 w 912"/>
                <a:gd name="T17" fmla="*/ 269 h 708"/>
                <a:gd name="T18" fmla="*/ 270 w 912"/>
                <a:gd name="T19" fmla="*/ 305 h 708"/>
                <a:gd name="T20" fmla="*/ 124 w 912"/>
                <a:gd name="T21" fmla="*/ 486 h 708"/>
                <a:gd name="T22" fmla="*/ 68 w 912"/>
                <a:gd name="T23" fmla="*/ 706 h 708"/>
                <a:gd name="T24" fmla="*/ 68 w 912"/>
                <a:gd name="T25" fmla="*/ 707 h 708"/>
                <a:gd name="T26" fmla="*/ 68 w 912"/>
                <a:gd name="T27" fmla="*/ 708 h 708"/>
                <a:gd name="T28" fmla="*/ 67 w 912"/>
                <a:gd name="T29" fmla="*/ 707 h 708"/>
                <a:gd name="T30" fmla="*/ 67 w 912"/>
                <a:gd name="T31" fmla="*/ 707 h 708"/>
                <a:gd name="T32" fmla="*/ 8 w 912"/>
                <a:gd name="T33" fmla="*/ 530 h 708"/>
                <a:gd name="T34" fmla="*/ 24 w 912"/>
                <a:gd name="T35" fmla="*/ 342 h 708"/>
                <a:gd name="T36" fmla="*/ 113 w 912"/>
                <a:gd name="T37" fmla="*/ 175 h 708"/>
                <a:gd name="T38" fmla="*/ 262 w 912"/>
                <a:gd name="T39" fmla="*/ 56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2" h="708">
                  <a:moveTo>
                    <a:pt x="262" y="56"/>
                  </a:moveTo>
                  <a:lnTo>
                    <a:pt x="262" y="56"/>
                  </a:lnTo>
                  <a:cubicBezTo>
                    <a:pt x="321" y="26"/>
                    <a:pt x="387" y="8"/>
                    <a:pt x="454" y="4"/>
                  </a:cubicBezTo>
                  <a:cubicBezTo>
                    <a:pt x="521" y="0"/>
                    <a:pt x="588" y="10"/>
                    <a:pt x="651" y="33"/>
                  </a:cubicBezTo>
                  <a:cubicBezTo>
                    <a:pt x="764" y="76"/>
                    <a:pt x="857" y="159"/>
                    <a:pt x="911" y="266"/>
                  </a:cubicBezTo>
                  <a:lnTo>
                    <a:pt x="912" y="269"/>
                  </a:lnTo>
                  <a:cubicBezTo>
                    <a:pt x="912" y="269"/>
                    <a:pt x="912" y="270"/>
                    <a:pt x="912" y="270"/>
                  </a:cubicBezTo>
                  <a:cubicBezTo>
                    <a:pt x="912" y="270"/>
                    <a:pt x="911" y="271"/>
                    <a:pt x="910" y="270"/>
                  </a:cubicBezTo>
                  <a:lnTo>
                    <a:pt x="909" y="269"/>
                  </a:lnTo>
                  <a:cubicBezTo>
                    <a:pt x="723" y="137"/>
                    <a:pt x="460" y="150"/>
                    <a:pt x="270" y="305"/>
                  </a:cubicBezTo>
                  <a:cubicBezTo>
                    <a:pt x="209" y="354"/>
                    <a:pt x="159" y="416"/>
                    <a:pt x="124" y="486"/>
                  </a:cubicBezTo>
                  <a:cubicBezTo>
                    <a:pt x="90" y="554"/>
                    <a:pt x="71" y="630"/>
                    <a:pt x="68" y="706"/>
                  </a:cubicBezTo>
                  <a:lnTo>
                    <a:pt x="68" y="707"/>
                  </a:lnTo>
                  <a:cubicBezTo>
                    <a:pt x="68" y="707"/>
                    <a:pt x="68" y="708"/>
                    <a:pt x="68" y="708"/>
                  </a:cubicBezTo>
                  <a:cubicBezTo>
                    <a:pt x="68" y="708"/>
                    <a:pt x="67" y="708"/>
                    <a:pt x="67" y="707"/>
                  </a:cubicBezTo>
                  <a:lnTo>
                    <a:pt x="67" y="707"/>
                  </a:lnTo>
                  <a:cubicBezTo>
                    <a:pt x="35" y="652"/>
                    <a:pt x="15" y="592"/>
                    <a:pt x="8" y="530"/>
                  </a:cubicBezTo>
                  <a:cubicBezTo>
                    <a:pt x="0" y="467"/>
                    <a:pt x="6" y="403"/>
                    <a:pt x="24" y="342"/>
                  </a:cubicBezTo>
                  <a:cubicBezTo>
                    <a:pt x="42" y="281"/>
                    <a:pt x="72" y="224"/>
                    <a:pt x="113" y="175"/>
                  </a:cubicBezTo>
                  <a:cubicBezTo>
                    <a:pt x="154" y="126"/>
                    <a:pt x="205" y="85"/>
                    <a:pt x="262" y="56"/>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Freeform 8">
              <a:extLst>
                <a:ext uri="{FF2B5EF4-FFF2-40B4-BE49-F238E27FC236}">
                  <a16:creationId xmlns:a16="http://schemas.microsoft.com/office/drawing/2014/main" id="{5797FB85-ACE3-66BE-5502-58123162E4AC}"/>
                </a:ext>
              </a:extLst>
            </p:cNvPr>
            <p:cNvSpPr>
              <a:spLocks noEditPoints="1"/>
            </p:cNvSpPr>
            <p:nvPr/>
          </p:nvSpPr>
          <p:spPr bwMode="auto">
            <a:xfrm>
              <a:off x="663" y="462"/>
              <a:ext cx="296" cy="297"/>
            </a:xfrm>
            <a:custGeom>
              <a:avLst/>
              <a:gdLst>
                <a:gd name="T0" fmla="*/ 2237 w 2363"/>
                <a:gd name="T1" fmla="*/ 1182 h 2364"/>
                <a:gd name="T2" fmla="*/ 2237 w 2363"/>
                <a:gd name="T3" fmla="*/ 1182 h 2364"/>
                <a:gd name="T4" fmla="*/ 1181 w 2363"/>
                <a:gd name="T5" fmla="*/ 2238 h 2364"/>
                <a:gd name="T6" fmla="*/ 125 w 2363"/>
                <a:gd name="T7" fmla="*/ 1182 h 2364"/>
                <a:gd name="T8" fmla="*/ 1181 w 2363"/>
                <a:gd name="T9" fmla="*/ 126 h 2364"/>
                <a:gd name="T10" fmla="*/ 2237 w 2363"/>
                <a:gd name="T11" fmla="*/ 1182 h 2364"/>
                <a:gd name="T12" fmla="*/ 2237 w 2363"/>
                <a:gd name="T13" fmla="*/ 1182 h 2364"/>
                <a:gd name="T14" fmla="*/ 1181 w 2363"/>
                <a:gd name="T15" fmla="*/ 0 h 2364"/>
                <a:gd name="T16" fmla="*/ 1181 w 2363"/>
                <a:gd name="T17" fmla="*/ 0 h 2364"/>
                <a:gd name="T18" fmla="*/ 0 w 2363"/>
                <a:gd name="T19" fmla="*/ 1182 h 2364"/>
                <a:gd name="T20" fmla="*/ 1181 w 2363"/>
                <a:gd name="T21" fmla="*/ 2364 h 2364"/>
                <a:gd name="T22" fmla="*/ 2363 w 2363"/>
                <a:gd name="T23" fmla="*/ 1182 h 2364"/>
                <a:gd name="T24" fmla="*/ 1181 w 2363"/>
                <a:gd name="T25" fmla="*/ 0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3" h="2364">
                  <a:moveTo>
                    <a:pt x="2237" y="1182"/>
                  </a:moveTo>
                  <a:lnTo>
                    <a:pt x="2237" y="1182"/>
                  </a:lnTo>
                  <a:cubicBezTo>
                    <a:pt x="2237" y="1764"/>
                    <a:pt x="1763" y="2238"/>
                    <a:pt x="1181" y="2238"/>
                  </a:cubicBezTo>
                  <a:cubicBezTo>
                    <a:pt x="599" y="2238"/>
                    <a:pt x="125" y="1764"/>
                    <a:pt x="125" y="1182"/>
                  </a:cubicBezTo>
                  <a:cubicBezTo>
                    <a:pt x="125" y="600"/>
                    <a:pt x="599" y="126"/>
                    <a:pt x="1181" y="126"/>
                  </a:cubicBezTo>
                  <a:cubicBezTo>
                    <a:pt x="1763" y="126"/>
                    <a:pt x="2237" y="600"/>
                    <a:pt x="2237" y="1182"/>
                  </a:cubicBezTo>
                  <a:lnTo>
                    <a:pt x="2237" y="1182"/>
                  </a:lnTo>
                  <a:close/>
                  <a:moveTo>
                    <a:pt x="1181" y="0"/>
                  </a:moveTo>
                  <a:lnTo>
                    <a:pt x="1181" y="0"/>
                  </a:lnTo>
                  <a:cubicBezTo>
                    <a:pt x="530" y="0"/>
                    <a:pt x="0" y="530"/>
                    <a:pt x="0" y="1182"/>
                  </a:cubicBezTo>
                  <a:cubicBezTo>
                    <a:pt x="0" y="1833"/>
                    <a:pt x="530" y="2364"/>
                    <a:pt x="1181" y="2364"/>
                  </a:cubicBezTo>
                  <a:cubicBezTo>
                    <a:pt x="1833" y="2364"/>
                    <a:pt x="2363" y="1833"/>
                    <a:pt x="2363" y="1182"/>
                  </a:cubicBezTo>
                  <a:cubicBezTo>
                    <a:pt x="2363" y="530"/>
                    <a:pt x="1833" y="0"/>
                    <a:pt x="1181" y="0"/>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Freeform 9">
              <a:extLst>
                <a:ext uri="{FF2B5EF4-FFF2-40B4-BE49-F238E27FC236}">
                  <a16:creationId xmlns:a16="http://schemas.microsoft.com/office/drawing/2014/main" id="{7501B7E9-5BD2-16E1-79BF-7AD4941CA667}"/>
                </a:ext>
              </a:extLst>
            </p:cNvPr>
            <p:cNvSpPr>
              <a:spLocks/>
            </p:cNvSpPr>
            <p:nvPr/>
          </p:nvSpPr>
          <p:spPr bwMode="auto">
            <a:xfrm>
              <a:off x="708" y="535"/>
              <a:ext cx="141" cy="179"/>
            </a:xfrm>
            <a:custGeom>
              <a:avLst/>
              <a:gdLst>
                <a:gd name="T0" fmla="*/ 923 w 1119"/>
                <a:gd name="T1" fmla="*/ 1019 h 1418"/>
                <a:gd name="T2" fmla="*/ 923 w 1119"/>
                <a:gd name="T3" fmla="*/ 1019 h 1418"/>
                <a:gd name="T4" fmla="*/ 891 w 1119"/>
                <a:gd name="T5" fmla="*/ 1021 h 1418"/>
                <a:gd name="T6" fmla="*/ 803 w 1119"/>
                <a:gd name="T7" fmla="*/ 1028 h 1418"/>
                <a:gd name="T8" fmla="*/ 146 w 1119"/>
                <a:gd name="T9" fmla="*/ 371 h 1418"/>
                <a:gd name="T10" fmla="*/ 260 w 1119"/>
                <a:gd name="T11" fmla="*/ 3 h 1418"/>
                <a:gd name="T12" fmla="*/ 260 w 1119"/>
                <a:gd name="T13" fmla="*/ 1 h 1418"/>
                <a:gd name="T14" fmla="*/ 259 w 1119"/>
                <a:gd name="T15" fmla="*/ 1 h 1418"/>
                <a:gd name="T16" fmla="*/ 0 w 1119"/>
                <a:gd name="T17" fmla="*/ 599 h 1418"/>
                <a:gd name="T18" fmla="*/ 819 w 1119"/>
                <a:gd name="T19" fmla="*/ 1418 h 1418"/>
                <a:gd name="T20" fmla="*/ 957 w 1119"/>
                <a:gd name="T21" fmla="*/ 1407 h 1418"/>
                <a:gd name="T22" fmla="*/ 957 w 1119"/>
                <a:gd name="T23" fmla="*/ 1407 h 1418"/>
                <a:gd name="T24" fmla="*/ 1119 w 1119"/>
                <a:gd name="T25" fmla="*/ 1214 h 1418"/>
                <a:gd name="T26" fmla="*/ 923 w 1119"/>
                <a:gd name="T27" fmla="*/ 1019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9" h="1418">
                  <a:moveTo>
                    <a:pt x="923" y="1019"/>
                  </a:moveTo>
                  <a:lnTo>
                    <a:pt x="923" y="1019"/>
                  </a:lnTo>
                  <a:cubicBezTo>
                    <a:pt x="912" y="1019"/>
                    <a:pt x="891" y="1021"/>
                    <a:pt x="891" y="1021"/>
                  </a:cubicBezTo>
                  <a:cubicBezTo>
                    <a:pt x="862" y="1025"/>
                    <a:pt x="833" y="1028"/>
                    <a:pt x="803" y="1028"/>
                  </a:cubicBezTo>
                  <a:cubicBezTo>
                    <a:pt x="440" y="1028"/>
                    <a:pt x="146" y="734"/>
                    <a:pt x="146" y="371"/>
                  </a:cubicBezTo>
                  <a:cubicBezTo>
                    <a:pt x="146" y="234"/>
                    <a:pt x="189" y="108"/>
                    <a:pt x="260" y="3"/>
                  </a:cubicBezTo>
                  <a:cubicBezTo>
                    <a:pt x="260" y="3"/>
                    <a:pt x="261" y="2"/>
                    <a:pt x="260" y="1"/>
                  </a:cubicBezTo>
                  <a:cubicBezTo>
                    <a:pt x="260" y="0"/>
                    <a:pt x="259" y="1"/>
                    <a:pt x="259" y="1"/>
                  </a:cubicBezTo>
                  <a:cubicBezTo>
                    <a:pt x="99" y="151"/>
                    <a:pt x="0" y="363"/>
                    <a:pt x="0" y="599"/>
                  </a:cubicBezTo>
                  <a:cubicBezTo>
                    <a:pt x="0" y="1051"/>
                    <a:pt x="366" y="1418"/>
                    <a:pt x="819" y="1418"/>
                  </a:cubicBezTo>
                  <a:cubicBezTo>
                    <a:pt x="866" y="1418"/>
                    <a:pt x="912" y="1414"/>
                    <a:pt x="957" y="1407"/>
                  </a:cubicBezTo>
                  <a:lnTo>
                    <a:pt x="957" y="1407"/>
                  </a:lnTo>
                  <a:cubicBezTo>
                    <a:pt x="1049" y="1391"/>
                    <a:pt x="1119" y="1310"/>
                    <a:pt x="1119" y="1214"/>
                  </a:cubicBezTo>
                  <a:cubicBezTo>
                    <a:pt x="1119" y="1106"/>
                    <a:pt x="1031" y="1019"/>
                    <a:pt x="923" y="1019"/>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Freeform 10">
              <a:extLst>
                <a:ext uri="{FF2B5EF4-FFF2-40B4-BE49-F238E27FC236}">
                  <a16:creationId xmlns:a16="http://schemas.microsoft.com/office/drawing/2014/main" id="{1A1D7C87-3D40-7128-3AD9-0D76FF6F8843}"/>
                </a:ext>
              </a:extLst>
            </p:cNvPr>
            <p:cNvSpPr>
              <a:spLocks/>
            </p:cNvSpPr>
            <p:nvPr/>
          </p:nvSpPr>
          <p:spPr bwMode="auto">
            <a:xfrm>
              <a:off x="1036" y="539"/>
              <a:ext cx="111" cy="142"/>
            </a:xfrm>
            <a:custGeom>
              <a:avLst/>
              <a:gdLst>
                <a:gd name="T0" fmla="*/ 341 w 881"/>
                <a:gd name="T1" fmla="*/ 1128 h 1128"/>
                <a:gd name="T2" fmla="*/ 341 w 881"/>
                <a:gd name="T3" fmla="*/ 1128 h 1128"/>
                <a:gd name="T4" fmla="*/ 341 w 881"/>
                <a:gd name="T5" fmla="*/ 174 h 1128"/>
                <a:gd name="T6" fmla="*/ 0 w 881"/>
                <a:gd name="T7" fmla="*/ 174 h 1128"/>
                <a:gd name="T8" fmla="*/ 0 w 881"/>
                <a:gd name="T9" fmla="*/ 0 h 1128"/>
                <a:gd name="T10" fmla="*/ 881 w 881"/>
                <a:gd name="T11" fmla="*/ 0 h 1128"/>
                <a:gd name="T12" fmla="*/ 881 w 881"/>
                <a:gd name="T13" fmla="*/ 174 h 1128"/>
                <a:gd name="T14" fmla="*/ 539 w 881"/>
                <a:gd name="T15" fmla="*/ 174 h 1128"/>
                <a:gd name="T16" fmla="*/ 539 w 881"/>
                <a:gd name="T17" fmla="*/ 1128 h 1128"/>
                <a:gd name="T18" fmla="*/ 341 w 881"/>
                <a:gd name="T19"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1128">
                  <a:moveTo>
                    <a:pt x="341" y="1128"/>
                  </a:moveTo>
                  <a:lnTo>
                    <a:pt x="341" y="1128"/>
                  </a:lnTo>
                  <a:lnTo>
                    <a:pt x="341" y="174"/>
                  </a:lnTo>
                  <a:lnTo>
                    <a:pt x="0" y="174"/>
                  </a:lnTo>
                  <a:lnTo>
                    <a:pt x="0" y="0"/>
                  </a:lnTo>
                  <a:lnTo>
                    <a:pt x="881" y="0"/>
                  </a:lnTo>
                  <a:lnTo>
                    <a:pt x="881" y="174"/>
                  </a:lnTo>
                  <a:lnTo>
                    <a:pt x="539" y="174"/>
                  </a:lnTo>
                  <a:lnTo>
                    <a:pt x="539" y="1128"/>
                  </a:lnTo>
                  <a:lnTo>
                    <a:pt x="341"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Freeform 11">
              <a:extLst>
                <a:ext uri="{FF2B5EF4-FFF2-40B4-BE49-F238E27FC236}">
                  <a16:creationId xmlns:a16="http://schemas.microsoft.com/office/drawing/2014/main" id="{53A6D6C6-522C-3941-3C1F-341EAE30785B}"/>
                </a:ext>
              </a:extLst>
            </p:cNvPr>
            <p:cNvSpPr>
              <a:spLocks noEditPoints="1"/>
            </p:cNvSpPr>
            <p:nvPr/>
          </p:nvSpPr>
          <p:spPr bwMode="auto">
            <a:xfrm>
              <a:off x="1165" y="539"/>
              <a:ext cx="126" cy="142"/>
            </a:xfrm>
            <a:custGeom>
              <a:avLst/>
              <a:gdLst>
                <a:gd name="T0" fmla="*/ 197 w 1009"/>
                <a:gd name="T1" fmla="*/ 954 h 1128"/>
                <a:gd name="T2" fmla="*/ 197 w 1009"/>
                <a:gd name="T3" fmla="*/ 954 h 1128"/>
                <a:gd name="T4" fmla="*/ 419 w 1009"/>
                <a:gd name="T5" fmla="*/ 954 h 1128"/>
                <a:gd name="T6" fmla="*/ 806 w 1009"/>
                <a:gd name="T7" fmla="*/ 565 h 1128"/>
                <a:gd name="T8" fmla="*/ 419 w 1009"/>
                <a:gd name="T9" fmla="*/ 174 h 1128"/>
                <a:gd name="T10" fmla="*/ 197 w 1009"/>
                <a:gd name="T11" fmla="*/ 174 h 1128"/>
                <a:gd name="T12" fmla="*/ 197 w 1009"/>
                <a:gd name="T13" fmla="*/ 954 h 1128"/>
                <a:gd name="T14" fmla="*/ 197 w 1009"/>
                <a:gd name="T15" fmla="*/ 954 h 1128"/>
                <a:gd name="T16" fmla="*/ 0 w 1009"/>
                <a:gd name="T17" fmla="*/ 1128 h 1128"/>
                <a:gd name="T18" fmla="*/ 0 w 1009"/>
                <a:gd name="T19" fmla="*/ 1128 h 1128"/>
                <a:gd name="T20" fmla="*/ 0 w 1009"/>
                <a:gd name="T21" fmla="*/ 0 h 1128"/>
                <a:gd name="T22" fmla="*/ 419 w 1009"/>
                <a:gd name="T23" fmla="*/ 0 h 1128"/>
                <a:gd name="T24" fmla="*/ 1009 w 1009"/>
                <a:gd name="T25" fmla="*/ 565 h 1128"/>
                <a:gd name="T26" fmla="*/ 419 w 1009"/>
                <a:gd name="T27" fmla="*/ 1128 h 1128"/>
                <a:gd name="T28" fmla="*/ 0 w 1009"/>
                <a:gd name="T29"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9" h="1128">
                  <a:moveTo>
                    <a:pt x="197" y="954"/>
                  </a:moveTo>
                  <a:lnTo>
                    <a:pt x="197" y="954"/>
                  </a:lnTo>
                  <a:lnTo>
                    <a:pt x="419" y="954"/>
                  </a:lnTo>
                  <a:cubicBezTo>
                    <a:pt x="664" y="954"/>
                    <a:pt x="806" y="778"/>
                    <a:pt x="806" y="565"/>
                  </a:cubicBezTo>
                  <a:cubicBezTo>
                    <a:pt x="806" y="347"/>
                    <a:pt x="671" y="174"/>
                    <a:pt x="419" y="174"/>
                  </a:cubicBezTo>
                  <a:lnTo>
                    <a:pt x="197" y="174"/>
                  </a:lnTo>
                  <a:lnTo>
                    <a:pt x="197" y="954"/>
                  </a:lnTo>
                  <a:lnTo>
                    <a:pt x="197" y="954"/>
                  </a:lnTo>
                  <a:close/>
                  <a:moveTo>
                    <a:pt x="0" y="1128"/>
                  </a:moveTo>
                  <a:lnTo>
                    <a:pt x="0" y="1128"/>
                  </a:lnTo>
                  <a:lnTo>
                    <a:pt x="0" y="0"/>
                  </a:lnTo>
                  <a:lnTo>
                    <a:pt x="419" y="0"/>
                  </a:lnTo>
                  <a:cubicBezTo>
                    <a:pt x="771" y="0"/>
                    <a:pt x="1009" y="233"/>
                    <a:pt x="1009" y="565"/>
                  </a:cubicBezTo>
                  <a:cubicBezTo>
                    <a:pt x="1009" y="896"/>
                    <a:pt x="771" y="1128"/>
                    <a:pt x="419" y="1128"/>
                  </a:cubicBezTo>
                  <a:lnTo>
                    <a:pt x="0"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12">
              <a:extLst>
                <a:ext uri="{FF2B5EF4-FFF2-40B4-BE49-F238E27FC236}">
                  <a16:creationId xmlns:a16="http://schemas.microsoft.com/office/drawing/2014/main" id="{DC1D74B5-293E-961B-FF0C-8DF4555F4A0A}"/>
                </a:ext>
              </a:extLst>
            </p:cNvPr>
            <p:cNvSpPr>
              <a:spLocks/>
            </p:cNvSpPr>
            <p:nvPr/>
          </p:nvSpPr>
          <p:spPr bwMode="auto">
            <a:xfrm>
              <a:off x="1368" y="537"/>
              <a:ext cx="111" cy="147"/>
            </a:xfrm>
            <a:custGeom>
              <a:avLst/>
              <a:gdLst>
                <a:gd name="T0" fmla="*/ 102 w 886"/>
                <a:gd name="T1" fmla="*/ 834 h 1165"/>
                <a:gd name="T2" fmla="*/ 102 w 886"/>
                <a:gd name="T3" fmla="*/ 834 h 1165"/>
                <a:gd name="T4" fmla="*/ 459 w 886"/>
                <a:gd name="T5" fmla="*/ 989 h 1165"/>
                <a:gd name="T6" fmla="*/ 685 w 886"/>
                <a:gd name="T7" fmla="*/ 835 h 1165"/>
                <a:gd name="T8" fmla="*/ 428 w 886"/>
                <a:gd name="T9" fmla="*/ 668 h 1165"/>
                <a:gd name="T10" fmla="*/ 27 w 886"/>
                <a:gd name="T11" fmla="*/ 330 h 1165"/>
                <a:gd name="T12" fmla="*/ 438 w 886"/>
                <a:gd name="T13" fmla="*/ 0 h 1165"/>
                <a:gd name="T14" fmla="*/ 848 w 886"/>
                <a:gd name="T15" fmla="*/ 145 h 1165"/>
                <a:gd name="T16" fmla="*/ 748 w 886"/>
                <a:gd name="T17" fmla="*/ 304 h 1165"/>
                <a:gd name="T18" fmla="*/ 421 w 886"/>
                <a:gd name="T19" fmla="*/ 176 h 1165"/>
                <a:gd name="T20" fmla="*/ 230 w 886"/>
                <a:gd name="T21" fmla="*/ 316 h 1165"/>
                <a:gd name="T22" fmla="*/ 479 w 886"/>
                <a:gd name="T23" fmla="*/ 467 h 1165"/>
                <a:gd name="T24" fmla="*/ 886 w 886"/>
                <a:gd name="T25" fmla="*/ 817 h 1165"/>
                <a:gd name="T26" fmla="*/ 450 w 886"/>
                <a:gd name="T27" fmla="*/ 1165 h 1165"/>
                <a:gd name="T28" fmla="*/ 0 w 886"/>
                <a:gd name="T29" fmla="*/ 994 h 1165"/>
                <a:gd name="T30" fmla="*/ 102 w 886"/>
                <a:gd name="T31" fmla="*/ 834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6" h="1165">
                  <a:moveTo>
                    <a:pt x="102" y="834"/>
                  </a:moveTo>
                  <a:lnTo>
                    <a:pt x="102" y="834"/>
                  </a:lnTo>
                  <a:cubicBezTo>
                    <a:pt x="180" y="917"/>
                    <a:pt x="301" y="989"/>
                    <a:pt x="459" y="989"/>
                  </a:cubicBezTo>
                  <a:cubicBezTo>
                    <a:pt x="621" y="989"/>
                    <a:pt x="685" y="910"/>
                    <a:pt x="685" y="835"/>
                  </a:cubicBezTo>
                  <a:cubicBezTo>
                    <a:pt x="685" y="734"/>
                    <a:pt x="565" y="704"/>
                    <a:pt x="428" y="668"/>
                  </a:cubicBezTo>
                  <a:cubicBezTo>
                    <a:pt x="244" y="622"/>
                    <a:pt x="27" y="568"/>
                    <a:pt x="27" y="330"/>
                  </a:cubicBezTo>
                  <a:cubicBezTo>
                    <a:pt x="27" y="144"/>
                    <a:pt x="191" y="0"/>
                    <a:pt x="438" y="0"/>
                  </a:cubicBezTo>
                  <a:cubicBezTo>
                    <a:pt x="607" y="0"/>
                    <a:pt x="744" y="51"/>
                    <a:pt x="848" y="145"/>
                  </a:cubicBezTo>
                  <a:lnTo>
                    <a:pt x="748" y="304"/>
                  </a:lnTo>
                  <a:cubicBezTo>
                    <a:pt x="660" y="217"/>
                    <a:pt x="540" y="176"/>
                    <a:pt x="421" y="176"/>
                  </a:cubicBezTo>
                  <a:cubicBezTo>
                    <a:pt x="305" y="176"/>
                    <a:pt x="230" y="232"/>
                    <a:pt x="230" y="316"/>
                  </a:cubicBezTo>
                  <a:cubicBezTo>
                    <a:pt x="230" y="404"/>
                    <a:pt x="345" y="433"/>
                    <a:pt x="479" y="467"/>
                  </a:cubicBezTo>
                  <a:cubicBezTo>
                    <a:pt x="665" y="514"/>
                    <a:pt x="886" y="572"/>
                    <a:pt x="886" y="817"/>
                  </a:cubicBezTo>
                  <a:cubicBezTo>
                    <a:pt x="886" y="1005"/>
                    <a:pt x="754" y="1165"/>
                    <a:pt x="450" y="1165"/>
                  </a:cubicBezTo>
                  <a:cubicBezTo>
                    <a:pt x="247" y="1165"/>
                    <a:pt x="99" y="1096"/>
                    <a:pt x="0" y="994"/>
                  </a:cubicBezTo>
                  <a:lnTo>
                    <a:pt x="102" y="834"/>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Freeform 13">
              <a:extLst>
                <a:ext uri="{FF2B5EF4-FFF2-40B4-BE49-F238E27FC236}">
                  <a16:creationId xmlns:a16="http://schemas.microsoft.com/office/drawing/2014/main" id="{2E199AA0-E676-D770-DC8A-69B23249BAB5}"/>
                </a:ext>
              </a:extLst>
            </p:cNvPr>
            <p:cNvSpPr>
              <a:spLocks/>
            </p:cNvSpPr>
            <p:nvPr/>
          </p:nvSpPr>
          <p:spPr bwMode="auto">
            <a:xfrm>
              <a:off x="1485" y="539"/>
              <a:ext cx="134" cy="142"/>
            </a:xfrm>
            <a:custGeom>
              <a:avLst/>
              <a:gdLst>
                <a:gd name="T0" fmla="*/ 438 w 1072"/>
                <a:gd name="T1" fmla="*/ 1128 h 1128"/>
                <a:gd name="T2" fmla="*/ 438 w 1072"/>
                <a:gd name="T3" fmla="*/ 1128 h 1128"/>
                <a:gd name="T4" fmla="*/ 438 w 1072"/>
                <a:gd name="T5" fmla="*/ 659 h 1128"/>
                <a:gd name="T6" fmla="*/ 0 w 1072"/>
                <a:gd name="T7" fmla="*/ 0 h 1128"/>
                <a:gd name="T8" fmla="*/ 226 w 1072"/>
                <a:gd name="T9" fmla="*/ 0 h 1128"/>
                <a:gd name="T10" fmla="*/ 537 w 1072"/>
                <a:gd name="T11" fmla="*/ 484 h 1128"/>
                <a:gd name="T12" fmla="*/ 845 w 1072"/>
                <a:gd name="T13" fmla="*/ 0 h 1128"/>
                <a:gd name="T14" fmla="*/ 1072 w 1072"/>
                <a:gd name="T15" fmla="*/ 0 h 1128"/>
                <a:gd name="T16" fmla="*/ 636 w 1072"/>
                <a:gd name="T17" fmla="*/ 659 h 1128"/>
                <a:gd name="T18" fmla="*/ 636 w 1072"/>
                <a:gd name="T19" fmla="*/ 1128 h 1128"/>
                <a:gd name="T20" fmla="*/ 438 w 1072"/>
                <a:gd name="T21"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2" h="1128">
                  <a:moveTo>
                    <a:pt x="438" y="1128"/>
                  </a:moveTo>
                  <a:lnTo>
                    <a:pt x="438" y="1128"/>
                  </a:lnTo>
                  <a:lnTo>
                    <a:pt x="438" y="659"/>
                  </a:lnTo>
                  <a:lnTo>
                    <a:pt x="0" y="0"/>
                  </a:lnTo>
                  <a:lnTo>
                    <a:pt x="226" y="0"/>
                  </a:lnTo>
                  <a:lnTo>
                    <a:pt x="537" y="484"/>
                  </a:lnTo>
                  <a:lnTo>
                    <a:pt x="845" y="0"/>
                  </a:lnTo>
                  <a:lnTo>
                    <a:pt x="1072" y="0"/>
                  </a:lnTo>
                  <a:lnTo>
                    <a:pt x="636" y="659"/>
                  </a:lnTo>
                  <a:lnTo>
                    <a:pt x="636" y="1128"/>
                  </a:lnTo>
                  <a:lnTo>
                    <a:pt x="438"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Freeform 14">
              <a:extLst>
                <a:ext uri="{FF2B5EF4-FFF2-40B4-BE49-F238E27FC236}">
                  <a16:creationId xmlns:a16="http://schemas.microsoft.com/office/drawing/2014/main" id="{4F095F4B-8B79-46E4-94B8-879BE4CE9155}"/>
                </a:ext>
              </a:extLst>
            </p:cNvPr>
            <p:cNvSpPr>
              <a:spLocks/>
            </p:cNvSpPr>
            <p:nvPr/>
          </p:nvSpPr>
          <p:spPr bwMode="auto">
            <a:xfrm>
              <a:off x="1635" y="539"/>
              <a:ext cx="123" cy="142"/>
            </a:xfrm>
            <a:custGeom>
              <a:avLst/>
              <a:gdLst>
                <a:gd name="T0" fmla="*/ 786 w 977"/>
                <a:gd name="T1" fmla="*/ 1128 h 1128"/>
                <a:gd name="T2" fmla="*/ 786 w 977"/>
                <a:gd name="T3" fmla="*/ 1128 h 1128"/>
                <a:gd name="T4" fmla="*/ 198 w 977"/>
                <a:gd name="T5" fmla="*/ 306 h 1128"/>
                <a:gd name="T6" fmla="*/ 198 w 977"/>
                <a:gd name="T7" fmla="*/ 1128 h 1128"/>
                <a:gd name="T8" fmla="*/ 0 w 977"/>
                <a:gd name="T9" fmla="*/ 1128 h 1128"/>
                <a:gd name="T10" fmla="*/ 0 w 977"/>
                <a:gd name="T11" fmla="*/ 0 h 1128"/>
                <a:gd name="T12" fmla="*/ 203 w 977"/>
                <a:gd name="T13" fmla="*/ 0 h 1128"/>
                <a:gd name="T14" fmla="*/ 779 w 977"/>
                <a:gd name="T15" fmla="*/ 800 h 1128"/>
                <a:gd name="T16" fmla="*/ 779 w 977"/>
                <a:gd name="T17" fmla="*/ 0 h 1128"/>
                <a:gd name="T18" fmla="*/ 977 w 977"/>
                <a:gd name="T19" fmla="*/ 0 h 1128"/>
                <a:gd name="T20" fmla="*/ 977 w 977"/>
                <a:gd name="T21" fmla="*/ 1128 h 1128"/>
                <a:gd name="T22" fmla="*/ 786 w 977"/>
                <a:gd name="T23"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7" h="1128">
                  <a:moveTo>
                    <a:pt x="786" y="1128"/>
                  </a:moveTo>
                  <a:lnTo>
                    <a:pt x="786" y="1128"/>
                  </a:lnTo>
                  <a:lnTo>
                    <a:pt x="198" y="306"/>
                  </a:lnTo>
                  <a:lnTo>
                    <a:pt x="198" y="1128"/>
                  </a:lnTo>
                  <a:lnTo>
                    <a:pt x="0" y="1128"/>
                  </a:lnTo>
                  <a:lnTo>
                    <a:pt x="0" y="0"/>
                  </a:lnTo>
                  <a:lnTo>
                    <a:pt x="203" y="0"/>
                  </a:lnTo>
                  <a:lnTo>
                    <a:pt x="779" y="800"/>
                  </a:lnTo>
                  <a:lnTo>
                    <a:pt x="779" y="0"/>
                  </a:lnTo>
                  <a:lnTo>
                    <a:pt x="977" y="0"/>
                  </a:lnTo>
                  <a:lnTo>
                    <a:pt x="977" y="1128"/>
                  </a:lnTo>
                  <a:lnTo>
                    <a:pt x="786"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15">
              <a:extLst>
                <a:ext uri="{FF2B5EF4-FFF2-40B4-BE49-F238E27FC236}">
                  <a16:creationId xmlns:a16="http://schemas.microsoft.com/office/drawing/2014/main" id="{7E65DD85-3166-2B02-AA79-281287B40F50}"/>
                </a:ext>
              </a:extLst>
            </p:cNvPr>
            <p:cNvSpPr>
              <a:spLocks/>
            </p:cNvSpPr>
            <p:nvPr/>
          </p:nvSpPr>
          <p:spPr bwMode="auto">
            <a:xfrm>
              <a:off x="1789" y="539"/>
              <a:ext cx="123" cy="142"/>
            </a:xfrm>
            <a:custGeom>
              <a:avLst/>
              <a:gdLst>
                <a:gd name="T0" fmla="*/ 787 w 978"/>
                <a:gd name="T1" fmla="*/ 1128 h 1128"/>
                <a:gd name="T2" fmla="*/ 787 w 978"/>
                <a:gd name="T3" fmla="*/ 1128 h 1128"/>
                <a:gd name="T4" fmla="*/ 198 w 978"/>
                <a:gd name="T5" fmla="*/ 306 h 1128"/>
                <a:gd name="T6" fmla="*/ 198 w 978"/>
                <a:gd name="T7" fmla="*/ 1128 h 1128"/>
                <a:gd name="T8" fmla="*/ 0 w 978"/>
                <a:gd name="T9" fmla="*/ 1128 h 1128"/>
                <a:gd name="T10" fmla="*/ 0 w 978"/>
                <a:gd name="T11" fmla="*/ 0 h 1128"/>
                <a:gd name="T12" fmla="*/ 203 w 978"/>
                <a:gd name="T13" fmla="*/ 0 h 1128"/>
                <a:gd name="T14" fmla="*/ 780 w 978"/>
                <a:gd name="T15" fmla="*/ 800 h 1128"/>
                <a:gd name="T16" fmla="*/ 780 w 978"/>
                <a:gd name="T17" fmla="*/ 0 h 1128"/>
                <a:gd name="T18" fmla="*/ 978 w 978"/>
                <a:gd name="T19" fmla="*/ 0 h 1128"/>
                <a:gd name="T20" fmla="*/ 978 w 978"/>
                <a:gd name="T21" fmla="*/ 1128 h 1128"/>
                <a:gd name="T22" fmla="*/ 787 w 978"/>
                <a:gd name="T23"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8" h="1128">
                  <a:moveTo>
                    <a:pt x="787" y="1128"/>
                  </a:moveTo>
                  <a:lnTo>
                    <a:pt x="787" y="1128"/>
                  </a:lnTo>
                  <a:lnTo>
                    <a:pt x="198" y="306"/>
                  </a:lnTo>
                  <a:lnTo>
                    <a:pt x="198" y="1128"/>
                  </a:lnTo>
                  <a:lnTo>
                    <a:pt x="0" y="1128"/>
                  </a:lnTo>
                  <a:lnTo>
                    <a:pt x="0" y="0"/>
                  </a:lnTo>
                  <a:lnTo>
                    <a:pt x="203" y="0"/>
                  </a:lnTo>
                  <a:lnTo>
                    <a:pt x="780" y="800"/>
                  </a:lnTo>
                  <a:lnTo>
                    <a:pt x="780" y="0"/>
                  </a:lnTo>
                  <a:lnTo>
                    <a:pt x="978" y="0"/>
                  </a:lnTo>
                  <a:lnTo>
                    <a:pt x="978" y="1128"/>
                  </a:lnTo>
                  <a:lnTo>
                    <a:pt x="787"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16">
              <a:extLst>
                <a:ext uri="{FF2B5EF4-FFF2-40B4-BE49-F238E27FC236}">
                  <a16:creationId xmlns:a16="http://schemas.microsoft.com/office/drawing/2014/main" id="{56AA4EE4-6D55-E8A9-1355-836275A8DE95}"/>
                </a:ext>
              </a:extLst>
            </p:cNvPr>
            <p:cNvSpPr>
              <a:spLocks/>
            </p:cNvSpPr>
            <p:nvPr/>
          </p:nvSpPr>
          <p:spPr bwMode="auto">
            <a:xfrm>
              <a:off x="1943" y="539"/>
              <a:ext cx="97" cy="142"/>
            </a:xfrm>
            <a:custGeom>
              <a:avLst/>
              <a:gdLst>
                <a:gd name="T0" fmla="*/ 0 w 773"/>
                <a:gd name="T1" fmla="*/ 1128 h 1128"/>
                <a:gd name="T2" fmla="*/ 0 w 773"/>
                <a:gd name="T3" fmla="*/ 1128 h 1128"/>
                <a:gd name="T4" fmla="*/ 0 w 773"/>
                <a:gd name="T5" fmla="*/ 0 h 1128"/>
                <a:gd name="T6" fmla="*/ 773 w 773"/>
                <a:gd name="T7" fmla="*/ 0 h 1128"/>
                <a:gd name="T8" fmla="*/ 773 w 773"/>
                <a:gd name="T9" fmla="*/ 174 h 1128"/>
                <a:gd name="T10" fmla="*/ 198 w 773"/>
                <a:gd name="T11" fmla="*/ 174 h 1128"/>
                <a:gd name="T12" fmla="*/ 198 w 773"/>
                <a:gd name="T13" fmla="*/ 467 h 1128"/>
                <a:gd name="T14" fmla="*/ 761 w 773"/>
                <a:gd name="T15" fmla="*/ 467 h 1128"/>
                <a:gd name="T16" fmla="*/ 761 w 773"/>
                <a:gd name="T17" fmla="*/ 641 h 1128"/>
                <a:gd name="T18" fmla="*/ 198 w 773"/>
                <a:gd name="T19" fmla="*/ 641 h 1128"/>
                <a:gd name="T20" fmla="*/ 198 w 773"/>
                <a:gd name="T21" fmla="*/ 954 h 1128"/>
                <a:gd name="T22" fmla="*/ 773 w 773"/>
                <a:gd name="T23" fmla="*/ 954 h 1128"/>
                <a:gd name="T24" fmla="*/ 773 w 773"/>
                <a:gd name="T25" fmla="*/ 1128 h 1128"/>
                <a:gd name="T26" fmla="*/ 0 w 773"/>
                <a:gd name="T27"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3" h="1128">
                  <a:moveTo>
                    <a:pt x="0" y="1128"/>
                  </a:moveTo>
                  <a:lnTo>
                    <a:pt x="0" y="1128"/>
                  </a:lnTo>
                  <a:lnTo>
                    <a:pt x="0" y="0"/>
                  </a:lnTo>
                  <a:lnTo>
                    <a:pt x="773" y="0"/>
                  </a:lnTo>
                  <a:lnTo>
                    <a:pt x="773" y="174"/>
                  </a:lnTo>
                  <a:lnTo>
                    <a:pt x="198" y="174"/>
                  </a:lnTo>
                  <a:lnTo>
                    <a:pt x="198" y="467"/>
                  </a:lnTo>
                  <a:lnTo>
                    <a:pt x="761" y="467"/>
                  </a:lnTo>
                  <a:lnTo>
                    <a:pt x="761" y="641"/>
                  </a:lnTo>
                  <a:lnTo>
                    <a:pt x="198" y="641"/>
                  </a:lnTo>
                  <a:lnTo>
                    <a:pt x="198" y="954"/>
                  </a:lnTo>
                  <a:lnTo>
                    <a:pt x="773" y="954"/>
                  </a:lnTo>
                  <a:lnTo>
                    <a:pt x="773" y="1128"/>
                  </a:lnTo>
                  <a:lnTo>
                    <a:pt x="0"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8" name="Freeform 17">
              <a:extLst>
                <a:ext uri="{FF2B5EF4-FFF2-40B4-BE49-F238E27FC236}">
                  <a16:creationId xmlns:a16="http://schemas.microsoft.com/office/drawing/2014/main" id="{50E33028-FCD4-BA83-56E1-8FAD64BBDB5D}"/>
                </a:ext>
              </a:extLst>
            </p:cNvPr>
            <p:cNvSpPr>
              <a:spLocks/>
            </p:cNvSpPr>
            <p:nvPr/>
          </p:nvSpPr>
          <p:spPr bwMode="auto">
            <a:xfrm>
              <a:off x="2060" y="539"/>
              <a:ext cx="139" cy="142"/>
            </a:xfrm>
            <a:custGeom>
              <a:avLst/>
              <a:gdLst>
                <a:gd name="T0" fmla="*/ 869 w 1106"/>
                <a:gd name="T1" fmla="*/ 1128 h 1128"/>
                <a:gd name="T2" fmla="*/ 869 w 1106"/>
                <a:gd name="T3" fmla="*/ 1128 h 1128"/>
                <a:gd name="T4" fmla="*/ 553 w 1106"/>
                <a:gd name="T5" fmla="*/ 687 h 1128"/>
                <a:gd name="T6" fmla="*/ 237 w 1106"/>
                <a:gd name="T7" fmla="*/ 1128 h 1128"/>
                <a:gd name="T8" fmla="*/ 0 w 1106"/>
                <a:gd name="T9" fmla="*/ 1128 h 1128"/>
                <a:gd name="T10" fmla="*/ 423 w 1106"/>
                <a:gd name="T11" fmla="*/ 550 h 1128"/>
                <a:gd name="T12" fmla="*/ 25 w 1106"/>
                <a:gd name="T13" fmla="*/ 0 h 1128"/>
                <a:gd name="T14" fmla="*/ 262 w 1106"/>
                <a:gd name="T15" fmla="*/ 0 h 1128"/>
                <a:gd name="T16" fmla="*/ 553 w 1106"/>
                <a:gd name="T17" fmla="*/ 414 h 1128"/>
                <a:gd name="T18" fmla="*/ 842 w 1106"/>
                <a:gd name="T19" fmla="*/ 0 h 1128"/>
                <a:gd name="T20" fmla="*/ 1081 w 1106"/>
                <a:gd name="T21" fmla="*/ 0 h 1128"/>
                <a:gd name="T22" fmla="*/ 685 w 1106"/>
                <a:gd name="T23" fmla="*/ 548 h 1128"/>
                <a:gd name="T24" fmla="*/ 1106 w 1106"/>
                <a:gd name="T25" fmla="*/ 1128 h 1128"/>
                <a:gd name="T26" fmla="*/ 869 w 1106"/>
                <a:gd name="T27"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6" h="1128">
                  <a:moveTo>
                    <a:pt x="869" y="1128"/>
                  </a:moveTo>
                  <a:lnTo>
                    <a:pt x="869" y="1128"/>
                  </a:lnTo>
                  <a:lnTo>
                    <a:pt x="553" y="687"/>
                  </a:lnTo>
                  <a:lnTo>
                    <a:pt x="237" y="1128"/>
                  </a:lnTo>
                  <a:lnTo>
                    <a:pt x="0" y="1128"/>
                  </a:lnTo>
                  <a:lnTo>
                    <a:pt x="423" y="550"/>
                  </a:lnTo>
                  <a:lnTo>
                    <a:pt x="25" y="0"/>
                  </a:lnTo>
                  <a:lnTo>
                    <a:pt x="262" y="0"/>
                  </a:lnTo>
                  <a:lnTo>
                    <a:pt x="553" y="414"/>
                  </a:lnTo>
                  <a:lnTo>
                    <a:pt x="842" y="0"/>
                  </a:lnTo>
                  <a:lnTo>
                    <a:pt x="1081" y="0"/>
                  </a:lnTo>
                  <a:lnTo>
                    <a:pt x="685" y="548"/>
                  </a:lnTo>
                  <a:lnTo>
                    <a:pt x="1106" y="1128"/>
                  </a:lnTo>
                  <a:lnTo>
                    <a:pt x="869"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27880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White - 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19B52B-89C0-9749-9A91-96441FB3844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 name="Title 1">
            <a:extLst>
              <a:ext uri="{FF2B5EF4-FFF2-40B4-BE49-F238E27FC236}">
                <a16:creationId xmlns:a16="http://schemas.microsoft.com/office/drawing/2014/main" id="{741ACC69-DA2A-8840-971A-1F680F22BD79}"/>
              </a:ext>
            </a:extLst>
          </p:cNvPr>
          <p:cNvSpPr>
            <a:spLocks noGrp="1"/>
          </p:cNvSpPr>
          <p:nvPr>
            <p:ph type="title"/>
          </p:nvPr>
        </p:nvSpPr>
        <p:spPr>
          <a:xfrm>
            <a:off x="925284" y="553807"/>
            <a:ext cx="10515600" cy="1325563"/>
          </a:xfrm>
          <a:prstGeom prst="rect">
            <a:avLst/>
          </a:prstGeom>
        </p:spPr>
        <p:txBody>
          <a:bodyPr/>
          <a:lstStyle>
            <a:lvl1pPr>
              <a:defRPr baseline="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BC23172-C1A0-DC48-B902-8F7AAF045756}"/>
              </a:ext>
            </a:extLst>
          </p:cNvPr>
          <p:cNvSpPr>
            <a:spLocks noGrp="1"/>
          </p:cNvSpPr>
          <p:nvPr>
            <p:ph idx="1"/>
          </p:nvPr>
        </p:nvSpPr>
        <p:spPr>
          <a:xfrm>
            <a:off x="925284" y="1825625"/>
            <a:ext cx="4982030" cy="435133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FFE13-7953-BA4A-B4C4-38A81D2C52F6}"/>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477D94D6-8847-1340-BECF-95006B88B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C7DEF0-D404-3C45-A592-9BFC70C08A37}"/>
              </a:ext>
            </a:extLst>
          </p:cNvPr>
          <p:cNvSpPr>
            <a:spLocks noGrp="1"/>
          </p:cNvSpPr>
          <p:nvPr>
            <p:ph type="sldNum" sz="quarter" idx="12"/>
          </p:nvPr>
        </p:nvSpPr>
        <p:spPr/>
        <p:txBody>
          <a:bodyPr/>
          <a:lstStyle/>
          <a:p>
            <a:fld id="{7DCA3B56-ECA4-F246-9394-58426C04E9F5}" type="slidenum">
              <a:rPr lang="en-US" smtClean="0"/>
              <a:pPr/>
              <a:t>‹#›</a:t>
            </a:fld>
            <a:endParaRPr lang="en-US"/>
          </a:p>
        </p:txBody>
      </p:sp>
      <p:cxnSp>
        <p:nvCxnSpPr>
          <p:cNvPr id="10" name="Straight Connector 9">
            <a:extLst>
              <a:ext uri="{FF2B5EF4-FFF2-40B4-BE49-F238E27FC236}">
                <a16:creationId xmlns:a16="http://schemas.microsoft.com/office/drawing/2014/main" id="{14CCF8E5-BCB7-3743-BFF2-24F9E6F08237}"/>
              </a:ext>
            </a:extLst>
          </p:cNvPr>
          <p:cNvCxnSpPr/>
          <p:nvPr userDrawn="1"/>
        </p:nvCxnSpPr>
        <p:spPr>
          <a:xfrm>
            <a:off x="1051820"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0B0E9315-9A3F-BD4C-B9B2-BAFDF7F9ECCC}"/>
              </a:ext>
            </a:extLst>
          </p:cNvPr>
          <p:cNvSpPr>
            <a:spLocks noGrp="1"/>
          </p:cNvSpPr>
          <p:nvPr>
            <p:ph idx="13"/>
          </p:nvPr>
        </p:nvSpPr>
        <p:spPr>
          <a:xfrm>
            <a:off x="6284686" y="1825625"/>
            <a:ext cx="4982030" cy="435133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5">
            <a:extLst>
              <a:ext uri="{FF2B5EF4-FFF2-40B4-BE49-F238E27FC236}">
                <a16:creationId xmlns:a16="http://schemas.microsoft.com/office/drawing/2014/main" id="{C87103EB-55FA-9EDD-E4EC-555B036C03C8}"/>
              </a:ext>
            </a:extLst>
          </p:cNvPr>
          <p:cNvGrpSpPr>
            <a:grpSpLocks noChangeAspect="1"/>
          </p:cNvGrpSpPr>
          <p:nvPr userDrawn="1"/>
        </p:nvGrpSpPr>
        <p:grpSpPr bwMode="auto">
          <a:xfrm>
            <a:off x="9813374" y="363292"/>
            <a:ext cx="1824584" cy="352800"/>
            <a:chOff x="663" y="462"/>
            <a:chExt cx="1536" cy="297"/>
          </a:xfrm>
        </p:grpSpPr>
        <p:sp>
          <p:nvSpPr>
            <p:cNvPr id="12" name="Freeform 6">
              <a:extLst>
                <a:ext uri="{FF2B5EF4-FFF2-40B4-BE49-F238E27FC236}">
                  <a16:creationId xmlns:a16="http://schemas.microsoft.com/office/drawing/2014/main" id="{07637DD8-1082-44DE-C74D-C7D85D2E3C4C}"/>
                </a:ext>
              </a:extLst>
            </p:cNvPr>
            <p:cNvSpPr>
              <a:spLocks/>
            </p:cNvSpPr>
            <p:nvPr/>
          </p:nvSpPr>
          <p:spPr bwMode="auto">
            <a:xfrm>
              <a:off x="742" y="507"/>
              <a:ext cx="89" cy="142"/>
            </a:xfrm>
            <a:custGeom>
              <a:avLst/>
              <a:gdLst>
                <a:gd name="T0" fmla="*/ 21 w 713"/>
                <a:gd name="T1" fmla="*/ 442 h 1124"/>
                <a:gd name="T2" fmla="*/ 21 w 713"/>
                <a:gd name="T3" fmla="*/ 442 h 1124"/>
                <a:gd name="T4" fmla="*/ 123 w 713"/>
                <a:gd name="T5" fmla="*/ 233 h 1124"/>
                <a:gd name="T6" fmla="*/ 301 w 713"/>
                <a:gd name="T7" fmla="*/ 83 h 1124"/>
                <a:gd name="T8" fmla="*/ 709 w 713"/>
                <a:gd name="T9" fmla="*/ 37 h 1124"/>
                <a:gd name="T10" fmla="*/ 712 w 713"/>
                <a:gd name="T11" fmla="*/ 38 h 1124"/>
                <a:gd name="T12" fmla="*/ 713 w 713"/>
                <a:gd name="T13" fmla="*/ 39 h 1124"/>
                <a:gd name="T14" fmla="*/ 712 w 713"/>
                <a:gd name="T15" fmla="*/ 41 h 1124"/>
                <a:gd name="T16" fmla="*/ 710 w 713"/>
                <a:gd name="T17" fmla="*/ 41 h 1124"/>
                <a:gd name="T18" fmla="*/ 249 w 713"/>
                <a:gd name="T19" fmla="*/ 631 h 1124"/>
                <a:gd name="T20" fmla="*/ 297 w 713"/>
                <a:gd name="T21" fmla="*/ 900 h 1124"/>
                <a:gd name="T22" fmla="*/ 450 w 713"/>
                <a:gd name="T23" fmla="*/ 1121 h 1124"/>
                <a:gd name="T24" fmla="*/ 450 w 713"/>
                <a:gd name="T25" fmla="*/ 1122 h 1124"/>
                <a:gd name="T26" fmla="*/ 450 w 713"/>
                <a:gd name="T27" fmla="*/ 1123 h 1124"/>
                <a:gd name="T28" fmla="*/ 450 w 713"/>
                <a:gd name="T29" fmla="*/ 1123 h 1124"/>
                <a:gd name="T30" fmla="*/ 449 w 713"/>
                <a:gd name="T31" fmla="*/ 1123 h 1124"/>
                <a:gd name="T32" fmla="*/ 246 w 713"/>
                <a:gd name="T33" fmla="*/ 1037 h 1124"/>
                <a:gd name="T34" fmla="*/ 91 w 713"/>
                <a:gd name="T35" fmla="*/ 875 h 1124"/>
                <a:gd name="T36" fmla="*/ 12 w 713"/>
                <a:gd name="T37" fmla="*/ 666 h 1124"/>
                <a:gd name="T38" fmla="*/ 21 w 713"/>
                <a:gd name="T39" fmla="*/ 442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3" h="1124">
                  <a:moveTo>
                    <a:pt x="21" y="442"/>
                  </a:moveTo>
                  <a:lnTo>
                    <a:pt x="21" y="442"/>
                  </a:lnTo>
                  <a:cubicBezTo>
                    <a:pt x="40" y="366"/>
                    <a:pt x="75" y="295"/>
                    <a:pt x="123" y="233"/>
                  </a:cubicBezTo>
                  <a:cubicBezTo>
                    <a:pt x="171" y="171"/>
                    <a:pt x="232" y="120"/>
                    <a:pt x="301" y="83"/>
                  </a:cubicBezTo>
                  <a:cubicBezTo>
                    <a:pt x="426" y="17"/>
                    <a:pt x="572" y="0"/>
                    <a:pt x="709" y="37"/>
                  </a:cubicBezTo>
                  <a:lnTo>
                    <a:pt x="712" y="38"/>
                  </a:lnTo>
                  <a:cubicBezTo>
                    <a:pt x="712" y="38"/>
                    <a:pt x="713" y="39"/>
                    <a:pt x="713" y="39"/>
                  </a:cubicBezTo>
                  <a:cubicBezTo>
                    <a:pt x="713" y="39"/>
                    <a:pt x="713" y="40"/>
                    <a:pt x="712" y="41"/>
                  </a:cubicBezTo>
                  <a:lnTo>
                    <a:pt x="710" y="41"/>
                  </a:lnTo>
                  <a:cubicBezTo>
                    <a:pt x="449" y="101"/>
                    <a:pt x="258" y="342"/>
                    <a:pt x="249" y="631"/>
                  </a:cubicBezTo>
                  <a:cubicBezTo>
                    <a:pt x="245" y="723"/>
                    <a:pt x="261" y="814"/>
                    <a:pt x="297" y="900"/>
                  </a:cubicBezTo>
                  <a:cubicBezTo>
                    <a:pt x="331" y="984"/>
                    <a:pt x="384" y="1059"/>
                    <a:pt x="450" y="1121"/>
                  </a:cubicBezTo>
                  <a:lnTo>
                    <a:pt x="450" y="1122"/>
                  </a:lnTo>
                  <a:cubicBezTo>
                    <a:pt x="450" y="1122"/>
                    <a:pt x="451" y="1123"/>
                    <a:pt x="450" y="1123"/>
                  </a:cubicBezTo>
                  <a:cubicBezTo>
                    <a:pt x="450" y="1123"/>
                    <a:pt x="450" y="1124"/>
                    <a:pt x="450" y="1123"/>
                  </a:cubicBezTo>
                  <a:lnTo>
                    <a:pt x="449" y="1123"/>
                  </a:lnTo>
                  <a:cubicBezTo>
                    <a:pt x="376" y="1108"/>
                    <a:pt x="308" y="1079"/>
                    <a:pt x="246" y="1037"/>
                  </a:cubicBezTo>
                  <a:cubicBezTo>
                    <a:pt x="184" y="994"/>
                    <a:pt x="132" y="939"/>
                    <a:pt x="91" y="875"/>
                  </a:cubicBezTo>
                  <a:cubicBezTo>
                    <a:pt x="51" y="811"/>
                    <a:pt x="24" y="740"/>
                    <a:pt x="12" y="666"/>
                  </a:cubicBezTo>
                  <a:cubicBezTo>
                    <a:pt x="0" y="591"/>
                    <a:pt x="3" y="515"/>
                    <a:pt x="21" y="442"/>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7">
              <a:extLst>
                <a:ext uri="{FF2B5EF4-FFF2-40B4-BE49-F238E27FC236}">
                  <a16:creationId xmlns:a16="http://schemas.microsoft.com/office/drawing/2014/main" id="{ECE83DE4-6103-B751-FAA6-5CE6CAD0A6E7}"/>
                </a:ext>
              </a:extLst>
            </p:cNvPr>
            <p:cNvSpPr>
              <a:spLocks/>
            </p:cNvSpPr>
            <p:nvPr/>
          </p:nvSpPr>
          <p:spPr bwMode="auto">
            <a:xfrm>
              <a:off x="787" y="529"/>
              <a:ext cx="114" cy="89"/>
            </a:xfrm>
            <a:custGeom>
              <a:avLst/>
              <a:gdLst>
                <a:gd name="T0" fmla="*/ 262 w 912"/>
                <a:gd name="T1" fmla="*/ 56 h 708"/>
                <a:gd name="T2" fmla="*/ 262 w 912"/>
                <a:gd name="T3" fmla="*/ 56 h 708"/>
                <a:gd name="T4" fmla="*/ 454 w 912"/>
                <a:gd name="T5" fmla="*/ 4 h 708"/>
                <a:gd name="T6" fmla="*/ 651 w 912"/>
                <a:gd name="T7" fmla="*/ 33 h 708"/>
                <a:gd name="T8" fmla="*/ 911 w 912"/>
                <a:gd name="T9" fmla="*/ 266 h 708"/>
                <a:gd name="T10" fmla="*/ 912 w 912"/>
                <a:gd name="T11" fmla="*/ 269 h 708"/>
                <a:gd name="T12" fmla="*/ 912 w 912"/>
                <a:gd name="T13" fmla="*/ 270 h 708"/>
                <a:gd name="T14" fmla="*/ 910 w 912"/>
                <a:gd name="T15" fmla="*/ 270 h 708"/>
                <a:gd name="T16" fmla="*/ 909 w 912"/>
                <a:gd name="T17" fmla="*/ 269 h 708"/>
                <a:gd name="T18" fmla="*/ 270 w 912"/>
                <a:gd name="T19" fmla="*/ 305 h 708"/>
                <a:gd name="T20" fmla="*/ 124 w 912"/>
                <a:gd name="T21" fmla="*/ 486 h 708"/>
                <a:gd name="T22" fmla="*/ 68 w 912"/>
                <a:gd name="T23" fmla="*/ 706 h 708"/>
                <a:gd name="T24" fmla="*/ 68 w 912"/>
                <a:gd name="T25" fmla="*/ 707 h 708"/>
                <a:gd name="T26" fmla="*/ 68 w 912"/>
                <a:gd name="T27" fmla="*/ 708 h 708"/>
                <a:gd name="T28" fmla="*/ 67 w 912"/>
                <a:gd name="T29" fmla="*/ 707 h 708"/>
                <a:gd name="T30" fmla="*/ 67 w 912"/>
                <a:gd name="T31" fmla="*/ 707 h 708"/>
                <a:gd name="T32" fmla="*/ 8 w 912"/>
                <a:gd name="T33" fmla="*/ 530 h 708"/>
                <a:gd name="T34" fmla="*/ 24 w 912"/>
                <a:gd name="T35" fmla="*/ 342 h 708"/>
                <a:gd name="T36" fmla="*/ 113 w 912"/>
                <a:gd name="T37" fmla="*/ 175 h 708"/>
                <a:gd name="T38" fmla="*/ 262 w 912"/>
                <a:gd name="T39" fmla="*/ 56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2" h="708">
                  <a:moveTo>
                    <a:pt x="262" y="56"/>
                  </a:moveTo>
                  <a:lnTo>
                    <a:pt x="262" y="56"/>
                  </a:lnTo>
                  <a:cubicBezTo>
                    <a:pt x="321" y="26"/>
                    <a:pt x="387" y="8"/>
                    <a:pt x="454" y="4"/>
                  </a:cubicBezTo>
                  <a:cubicBezTo>
                    <a:pt x="521" y="0"/>
                    <a:pt x="588" y="10"/>
                    <a:pt x="651" y="33"/>
                  </a:cubicBezTo>
                  <a:cubicBezTo>
                    <a:pt x="764" y="76"/>
                    <a:pt x="857" y="159"/>
                    <a:pt x="911" y="266"/>
                  </a:cubicBezTo>
                  <a:lnTo>
                    <a:pt x="912" y="269"/>
                  </a:lnTo>
                  <a:cubicBezTo>
                    <a:pt x="912" y="269"/>
                    <a:pt x="912" y="270"/>
                    <a:pt x="912" y="270"/>
                  </a:cubicBezTo>
                  <a:cubicBezTo>
                    <a:pt x="912" y="270"/>
                    <a:pt x="911" y="271"/>
                    <a:pt x="910" y="270"/>
                  </a:cubicBezTo>
                  <a:lnTo>
                    <a:pt x="909" y="269"/>
                  </a:lnTo>
                  <a:cubicBezTo>
                    <a:pt x="723" y="137"/>
                    <a:pt x="460" y="150"/>
                    <a:pt x="270" y="305"/>
                  </a:cubicBezTo>
                  <a:cubicBezTo>
                    <a:pt x="209" y="354"/>
                    <a:pt x="159" y="416"/>
                    <a:pt x="124" y="486"/>
                  </a:cubicBezTo>
                  <a:cubicBezTo>
                    <a:pt x="90" y="554"/>
                    <a:pt x="71" y="630"/>
                    <a:pt x="68" y="706"/>
                  </a:cubicBezTo>
                  <a:lnTo>
                    <a:pt x="68" y="707"/>
                  </a:lnTo>
                  <a:cubicBezTo>
                    <a:pt x="68" y="707"/>
                    <a:pt x="68" y="708"/>
                    <a:pt x="68" y="708"/>
                  </a:cubicBezTo>
                  <a:cubicBezTo>
                    <a:pt x="68" y="708"/>
                    <a:pt x="67" y="708"/>
                    <a:pt x="67" y="707"/>
                  </a:cubicBezTo>
                  <a:lnTo>
                    <a:pt x="67" y="707"/>
                  </a:lnTo>
                  <a:cubicBezTo>
                    <a:pt x="35" y="652"/>
                    <a:pt x="15" y="592"/>
                    <a:pt x="8" y="530"/>
                  </a:cubicBezTo>
                  <a:cubicBezTo>
                    <a:pt x="0" y="467"/>
                    <a:pt x="6" y="403"/>
                    <a:pt x="24" y="342"/>
                  </a:cubicBezTo>
                  <a:cubicBezTo>
                    <a:pt x="42" y="281"/>
                    <a:pt x="72" y="224"/>
                    <a:pt x="113" y="175"/>
                  </a:cubicBezTo>
                  <a:cubicBezTo>
                    <a:pt x="154" y="126"/>
                    <a:pt x="205" y="85"/>
                    <a:pt x="262" y="56"/>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8">
              <a:extLst>
                <a:ext uri="{FF2B5EF4-FFF2-40B4-BE49-F238E27FC236}">
                  <a16:creationId xmlns:a16="http://schemas.microsoft.com/office/drawing/2014/main" id="{1A6FC7FE-9D5E-9BD4-A13F-231346C71BFB}"/>
                </a:ext>
              </a:extLst>
            </p:cNvPr>
            <p:cNvSpPr>
              <a:spLocks noEditPoints="1"/>
            </p:cNvSpPr>
            <p:nvPr/>
          </p:nvSpPr>
          <p:spPr bwMode="auto">
            <a:xfrm>
              <a:off x="663" y="462"/>
              <a:ext cx="296" cy="297"/>
            </a:xfrm>
            <a:custGeom>
              <a:avLst/>
              <a:gdLst>
                <a:gd name="T0" fmla="*/ 2237 w 2363"/>
                <a:gd name="T1" fmla="*/ 1182 h 2364"/>
                <a:gd name="T2" fmla="*/ 2237 w 2363"/>
                <a:gd name="T3" fmla="*/ 1182 h 2364"/>
                <a:gd name="T4" fmla="*/ 1181 w 2363"/>
                <a:gd name="T5" fmla="*/ 2238 h 2364"/>
                <a:gd name="T6" fmla="*/ 125 w 2363"/>
                <a:gd name="T7" fmla="*/ 1182 h 2364"/>
                <a:gd name="T8" fmla="*/ 1181 w 2363"/>
                <a:gd name="T9" fmla="*/ 126 h 2364"/>
                <a:gd name="T10" fmla="*/ 2237 w 2363"/>
                <a:gd name="T11" fmla="*/ 1182 h 2364"/>
                <a:gd name="T12" fmla="*/ 2237 w 2363"/>
                <a:gd name="T13" fmla="*/ 1182 h 2364"/>
                <a:gd name="T14" fmla="*/ 1181 w 2363"/>
                <a:gd name="T15" fmla="*/ 0 h 2364"/>
                <a:gd name="T16" fmla="*/ 1181 w 2363"/>
                <a:gd name="T17" fmla="*/ 0 h 2364"/>
                <a:gd name="T18" fmla="*/ 0 w 2363"/>
                <a:gd name="T19" fmla="*/ 1182 h 2364"/>
                <a:gd name="T20" fmla="*/ 1181 w 2363"/>
                <a:gd name="T21" fmla="*/ 2364 h 2364"/>
                <a:gd name="T22" fmla="*/ 2363 w 2363"/>
                <a:gd name="T23" fmla="*/ 1182 h 2364"/>
                <a:gd name="T24" fmla="*/ 1181 w 2363"/>
                <a:gd name="T25" fmla="*/ 0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3" h="2364">
                  <a:moveTo>
                    <a:pt x="2237" y="1182"/>
                  </a:moveTo>
                  <a:lnTo>
                    <a:pt x="2237" y="1182"/>
                  </a:lnTo>
                  <a:cubicBezTo>
                    <a:pt x="2237" y="1764"/>
                    <a:pt x="1763" y="2238"/>
                    <a:pt x="1181" y="2238"/>
                  </a:cubicBezTo>
                  <a:cubicBezTo>
                    <a:pt x="599" y="2238"/>
                    <a:pt x="125" y="1764"/>
                    <a:pt x="125" y="1182"/>
                  </a:cubicBezTo>
                  <a:cubicBezTo>
                    <a:pt x="125" y="600"/>
                    <a:pt x="599" y="126"/>
                    <a:pt x="1181" y="126"/>
                  </a:cubicBezTo>
                  <a:cubicBezTo>
                    <a:pt x="1763" y="126"/>
                    <a:pt x="2237" y="600"/>
                    <a:pt x="2237" y="1182"/>
                  </a:cubicBezTo>
                  <a:lnTo>
                    <a:pt x="2237" y="1182"/>
                  </a:lnTo>
                  <a:close/>
                  <a:moveTo>
                    <a:pt x="1181" y="0"/>
                  </a:moveTo>
                  <a:lnTo>
                    <a:pt x="1181" y="0"/>
                  </a:lnTo>
                  <a:cubicBezTo>
                    <a:pt x="530" y="0"/>
                    <a:pt x="0" y="530"/>
                    <a:pt x="0" y="1182"/>
                  </a:cubicBezTo>
                  <a:cubicBezTo>
                    <a:pt x="0" y="1833"/>
                    <a:pt x="530" y="2364"/>
                    <a:pt x="1181" y="2364"/>
                  </a:cubicBezTo>
                  <a:cubicBezTo>
                    <a:pt x="1833" y="2364"/>
                    <a:pt x="2363" y="1833"/>
                    <a:pt x="2363" y="1182"/>
                  </a:cubicBezTo>
                  <a:cubicBezTo>
                    <a:pt x="2363" y="530"/>
                    <a:pt x="1833" y="0"/>
                    <a:pt x="1181" y="0"/>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9">
              <a:extLst>
                <a:ext uri="{FF2B5EF4-FFF2-40B4-BE49-F238E27FC236}">
                  <a16:creationId xmlns:a16="http://schemas.microsoft.com/office/drawing/2014/main" id="{90A33A0E-2AA8-92AB-DAFE-AAA4C37FD69E}"/>
                </a:ext>
              </a:extLst>
            </p:cNvPr>
            <p:cNvSpPr>
              <a:spLocks/>
            </p:cNvSpPr>
            <p:nvPr/>
          </p:nvSpPr>
          <p:spPr bwMode="auto">
            <a:xfrm>
              <a:off x="708" y="535"/>
              <a:ext cx="141" cy="179"/>
            </a:xfrm>
            <a:custGeom>
              <a:avLst/>
              <a:gdLst>
                <a:gd name="T0" fmla="*/ 923 w 1119"/>
                <a:gd name="T1" fmla="*/ 1019 h 1418"/>
                <a:gd name="T2" fmla="*/ 923 w 1119"/>
                <a:gd name="T3" fmla="*/ 1019 h 1418"/>
                <a:gd name="T4" fmla="*/ 891 w 1119"/>
                <a:gd name="T5" fmla="*/ 1021 h 1418"/>
                <a:gd name="T6" fmla="*/ 803 w 1119"/>
                <a:gd name="T7" fmla="*/ 1028 h 1418"/>
                <a:gd name="T8" fmla="*/ 146 w 1119"/>
                <a:gd name="T9" fmla="*/ 371 h 1418"/>
                <a:gd name="T10" fmla="*/ 260 w 1119"/>
                <a:gd name="T11" fmla="*/ 3 h 1418"/>
                <a:gd name="T12" fmla="*/ 260 w 1119"/>
                <a:gd name="T13" fmla="*/ 1 h 1418"/>
                <a:gd name="T14" fmla="*/ 259 w 1119"/>
                <a:gd name="T15" fmla="*/ 1 h 1418"/>
                <a:gd name="T16" fmla="*/ 0 w 1119"/>
                <a:gd name="T17" fmla="*/ 599 h 1418"/>
                <a:gd name="T18" fmla="*/ 819 w 1119"/>
                <a:gd name="T19" fmla="*/ 1418 h 1418"/>
                <a:gd name="T20" fmla="*/ 957 w 1119"/>
                <a:gd name="T21" fmla="*/ 1407 h 1418"/>
                <a:gd name="T22" fmla="*/ 957 w 1119"/>
                <a:gd name="T23" fmla="*/ 1407 h 1418"/>
                <a:gd name="T24" fmla="*/ 1119 w 1119"/>
                <a:gd name="T25" fmla="*/ 1214 h 1418"/>
                <a:gd name="T26" fmla="*/ 923 w 1119"/>
                <a:gd name="T27" fmla="*/ 1019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9" h="1418">
                  <a:moveTo>
                    <a:pt x="923" y="1019"/>
                  </a:moveTo>
                  <a:lnTo>
                    <a:pt x="923" y="1019"/>
                  </a:lnTo>
                  <a:cubicBezTo>
                    <a:pt x="912" y="1019"/>
                    <a:pt x="891" y="1021"/>
                    <a:pt x="891" y="1021"/>
                  </a:cubicBezTo>
                  <a:cubicBezTo>
                    <a:pt x="862" y="1025"/>
                    <a:pt x="833" y="1028"/>
                    <a:pt x="803" y="1028"/>
                  </a:cubicBezTo>
                  <a:cubicBezTo>
                    <a:pt x="440" y="1028"/>
                    <a:pt x="146" y="734"/>
                    <a:pt x="146" y="371"/>
                  </a:cubicBezTo>
                  <a:cubicBezTo>
                    <a:pt x="146" y="234"/>
                    <a:pt x="189" y="108"/>
                    <a:pt x="260" y="3"/>
                  </a:cubicBezTo>
                  <a:cubicBezTo>
                    <a:pt x="260" y="3"/>
                    <a:pt x="261" y="2"/>
                    <a:pt x="260" y="1"/>
                  </a:cubicBezTo>
                  <a:cubicBezTo>
                    <a:pt x="260" y="0"/>
                    <a:pt x="259" y="1"/>
                    <a:pt x="259" y="1"/>
                  </a:cubicBezTo>
                  <a:cubicBezTo>
                    <a:pt x="99" y="151"/>
                    <a:pt x="0" y="363"/>
                    <a:pt x="0" y="599"/>
                  </a:cubicBezTo>
                  <a:cubicBezTo>
                    <a:pt x="0" y="1051"/>
                    <a:pt x="366" y="1418"/>
                    <a:pt x="819" y="1418"/>
                  </a:cubicBezTo>
                  <a:cubicBezTo>
                    <a:pt x="866" y="1418"/>
                    <a:pt x="912" y="1414"/>
                    <a:pt x="957" y="1407"/>
                  </a:cubicBezTo>
                  <a:lnTo>
                    <a:pt x="957" y="1407"/>
                  </a:lnTo>
                  <a:cubicBezTo>
                    <a:pt x="1049" y="1391"/>
                    <a:pt x="1119" y="1310"/>
                    <a:pt x="1119" y="1214"/>
                  </a:cubicBezTo>
                  <a:cubicBezTo>
                    <a:pt x="1119" y="1106"/>
                    <a:pt x="1031" y="1019"/>
                    <a:pt x="923" y="1019"/>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0">
              <a:extLst>
                <a:ext uri="{FF2B5EF4-FFF2-40B4-BE49-F238E27FC236}">
                  <a16:creationId xmlns:a16="http://schemas.microsoft.com/office/drawing/2014/main" id="{563C966F-6A0A-A786-31F2-A4359390291A}"/>
                </a:ext>
              </a:extLst>
            </p:cNvPr>
            <p:cNvSpPr>
              <a:spLocks/>
            </p:cNvSpPr>
            <p:nvPr/>
          </p:nvSpPr>
          <p:spPr bwMode="auto">
            <a:xfrm>
              <a:off x="1036" y="539"/>
              <a:ext cx="111" cy="142"/>
            </a:xfrm>
            <a:custGeom>
              <a:avLst/>
              <a:gdLst>
                <a:gd name="T0" fmla="*/ 341 w 881"/>
                <a:gd name="T1" fmla="*/ 1128 h 1128"/>
                <a:gd name="T2" fmla="*/ 341 w 881"/>
                <a:gd name="T3" fmla="*/ 1128 h 1128"/>
                <a:gd name="T4" fmla="*/ 341 w 881"/>
                <a:gd name="T5" fmla="*/ 174 h 1128"/>
                <a:gd name="T6" fmla="*/ 0 w 881"/>
                <a:gd name="T7" fmla="*/ 174 h 1128"/>
                <a:gd name="T8" fmla="*/ 0 w 881"/>
                <a:gd name="T9" fmla="*/ 0 h 1128"/>
                <a:gd name="T10" fmla="*/ 881 w 881"/>
                <a:gd name="T11" fmla="*/ 0 h 1128"/>
                <a:gd name="T12" fmla="*/ 881 w 881"/>
                <a:gd name="T13" fmla="*/ 174 h 1128"/>
                <a:gd name="T14" fmla="*/ 539 w 881"/>
                <a:gd name="T15" fmla="*/ 174 h 1128"/>
                <a:gd name="T16" fmla="*/ 539 w 881"/>
                <a:gd name="T17" fmla="*/ 1128 h 1128"/>
                <a:gd name="T18" fmla="*/ 341 w 881"/>
                <a:gd name="T19"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1128">
                  <a:moveTo>
                    <a:pt x="341" y="1128"/>
                  </a:moveTo>
                  <a:lnTo>
                    <a:pt x="341" y="1128"/>
                  </a:lnTo>
                  <a:lnTo>
                    <a:pt x="341" y="174"/>
                  </a:lnTo>
                  <a:lnTo>
                    <a:pt x="0" y="174"/>
                  </a:lnTo>
                  <a:lnTo>
                    <a:pt x="0" y="0"/>
                  </a:lnTo>
                  <a:lnTo>
                    <a:pt x="881" y="0"/>
                  </a:lnTo>
                  <a:lnTo>
                    <a:pt x="881" y="174"/>
                  </a:lnTo>
                  <a:lnTo>
                    <a:pt x="539" y="174"/>
                  </a:lnTo>
                  <a:lnTo>
                    <a:pt x="539" y="1128"/>
                  </a:lnTo>
                  <a:lnTo>
                    <a:pt x="341"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1">
              <a:extLst>
                <a:ext uri="{FF2B5EF4-FFF2-40B4-BE49-F238E27FC236}">
                  <a16:creationId xmlns:a16="http://schemas.microsoft.com/office/drawing/2014/main" id="{E588EA60-1690-1852-D927-AA46A63CB2A1}"/>
                </a:ext>
              </a:extLst>
            </p:cNvPr>
            <p:cNvSpPr>
              <a:spLocks noEditPoints="1"/>
            </p:cNvSpPr>
            <p:nvPr/>
          </p:nvSpPr>
          <p:spPr bwMode="auto">
            <a:xfrm>
              <a:off x="1165" y="539"/>
              <a:ext cx="126" cy="142"/>
            </a:xfrm>
            <a:custGeom>
              <a:avLst/>
              <a:gdLst>
                <a:gd name="T0" fmla="*/ 197 w 1009"/>
                <a:gd name="T1" fmla="*/ 954 h 1128"/>
                <a:gd name="T2" fmla="*/ 197 w 1009"/>
                <a:gd name="T3" fmla="*/ 954 h 1128"/>
                <a:gd name="T4" fmla="*/ 419 w 1009"/>
                <a:gd name="T5" fmla="*/ 954 h 1128"/>
                <a:gd name="T6" fmla="*/ 806 w 1009"/>
                <a:gd name="T7" fmla="*/ 565 h 1128"/>
                <a:gd name="T8" fmla="*/ 419 w 1009"/>
                <a:gd name="T9" fmla="*/ 174 h 1128"/>
                <a:gd name="T10" fmla="*/ 197 w 1009"/>
                <a:gd name="T11" fmla="*/ 174 h 1128"/>
                <a:gd name="T12" fmla="*/ 197 w 1009"/>
                <a:gd name="T13" fmla="*/ 954 h 1128"/>
                <a:gd name="T14" fmla="*/ 197 w 1009"/>
                <a:gd name="T15" fmla="*/ 954 h 1128"/>
                <a:gd name="T16" fmla="*/ 0 w 1009"/>
                <a:gd name="T17" fmla="*/ 1128 h 1128"/>
                <a:gd name="T18" fmla="*/ 0 w 1009"/>
                <a:gd name="T19" fmla="*/ 1128 h 1128"/>
                <a:gd name="T20" fmla="*/ 0 w 1009"/>
                <a:gd name="T21" fmla="*/ 0 h 1128"/>
                <a:gd name="T22" fmla="*/ 419 w 1009"/>
                <a:gd name="T23" fmla="*/ 0 h 1128"/>
                <a:gd name="T24" fmla="*/ 1009 w 1009"/>
                <a:gd name="T25" fmla="*/ 565 h 1128"/>
                <a:gd name="T26" fmla="*/ 419 w 1009"/>
                <a:gd name="T27" fmla="*/ 1128 h 1128"/>
                <a:gd name="T28" fmla="*/ 0 w 1009"/>
                <a:gd name="T29"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9" h="1128">
                  <a:moveTo>
                    <a:pt x="197" y="954"/>
                  </a:moveTo>
                  <a:lnTo>
                    <a:pt x="197" y="954"/>
                  </a:lnTo>
                  <a:lnTo>
                    <a:pt x="419" y="954"/>
                  </a:lnTo>
                  <a:cubicBezTo>
                    <a:pt x="664" y="954"/>
                    <a:pt x="806" y="778"/>
                    <a:pt x="806" y="565"/>
                  </a:cubicBezTo>
                  <a:cubicBezTo>
                    <a:pt x="806" y="347"/>
                    <a:pt x="671" y="174"/>
                    <a:pt x="419" y="174"/>
                  </a:cubicBezTo>
                  <a:lnTo>
                    <a:pt x="197" y="174"/>
                  </a:lnTo>
                  <a:lnTo>
                    <a:pt x="197" y="954"/>
                  </a:lnTo>
                  <a:lnTo>
                    <a:pt x="197" y="954"/>
                  </a:lnTo>
                  <a:close/>
                  <a:moveTo>
                    <a:pt x="0" y="1128"/>
                  </a:moveTo>
                  <a:lnTo>
                    <a:pt x="0" y="1128"/>
                  </a:lnTo>
                  <a:lnTo>
                    <a:pt x="0" y="0"/>
                  </a:lnTo>
                  <a:lnTo>
                    <a:pt x="419" y="0"/>
                  </a:lnTo>
                  <a:cubicBezTo>
                    <a:pt x="771" y="0"/>
                    <a:pt x="1009" y="233"/>
                    <a:pt x="1009" y="565"/>
                  </a:cubicBezTo>
                  <a:cubicBezTo>
                    <a:pt x="1009" y="896"/>
                    <a:pt x="771" y="1128"/>
                    <a:pt x="419" y="1128"/>
                  </a:cubicBezTo>
                  <a:lnTo>
                    <a:pt x="0"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2">
              <a:extLst>
                <a:ext uri="{FF2B5EF4-FFF2-40B4-BE49-F238E27FC236}">
                  <a16:creationId xmlns:a16="http://schemas.microsoft.com/office/drawing/2014/main" id="{B7FB5530-39F3-2061-A45F-6B237A932621}"/>
                </a:ext>
              </a:extLst>
            </p:cNvPr>
            <p:cNvSpPr>
              <a:spLocks/>
            </p:cNvSpPr>
            <p:nvPr/>
          </p:nvSpPr>
          <p:spPr bwMode="auto">
            <a:xfrm>
              <a:off x="1368" y="537"/>
              <a:ext cx="111" cy="147"/>
            </a:xfrm>
            <a:custGeom>
              <a:avLst/>
              <a:gdLst>
                <a:gd name="T0" fmla="*/ 102 w 886"/>
                <a:gd name="T1" fmla="*/ 834 h 1165"/>
                <a:gd name="T2" fmla="*/ 102 w 886"/>
                <a:gd name="T3" fmla="*/ 834 h 1165"/>
                <a:gd name="T4" fmla="*/ 459 w 886"/>
                <a:gd name="T5" fmla="*/ 989 h 1165"/>
                <a:gd name="T6" fmla="*/ 685 w 886"/>
                <a:gd name="T7" fmla="*/ 835 h 1165"/>
                <a:gd name="T8" fmla="*/ 428 w 886"/>
                <a:gd name="T9" fmla="*/ 668 h 1165"/>
                <a:gd name="T10" fmla="*/ 27 w 886"/>
                <a:gd name="T11" fmla="*/ 330 h 1165"/>
                <a:gd name="T12" fmla="*/ 438 w 886"/>
                <a:gd name="T13" fmla="*/ 0 h 1165"/>
                <a:gd name="T14" fmla="*/ 848 w 886"/>
                <a:gd name="T15" fmla="*/ 145 h 1165"/>
                <a:gd name="T16" fmla="*/ 748 w 886"/>
                <a:gd name="T17" fmla="*/ 304 h 1165"/>
                <a:gd name="T18" fmla="*/ 421 w 886"/>
                <a:gd name="T19" fmla="*/ 176 h 1165"/>
                <a:gd name="T20" fmla="*/ 230 w 886"/>
                <a:gd name="T21" fmla="*/ 316 h 1165"/>
                <a:gd name="T22" fmla="*/ 479 w 886"/>
                <a:gd name="T23" fmla="*/ 467 h 1165"/>
                <a:gd name="T24" fmla="*/ 886 w 886"/>
                <a:gd name="T25" fmla="*/ 817 h 1165"/>
                <a:gd name="T26" fmla="*/ 450 w 886"/>
                <a:gd name="T27" fmla="*/ 1165 h 1165"/>
                <a:gd name="T28" fmla="*/ 0 w 886"/>
                <a:gd name="T29" fmla="*/ 994 h 1165"/>
                <a:gd name="T30" fmla="*/ 102 w 886"/>
                <a:gd name="T31" fmla="*/ 834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6" h="1165">
                  <a:moveTo>
                    <a:pt x="102" y="834"/>
                  </a:moveTo>
                  <a:lnTo>
                    <a:pt x="102" y="834"/>
                  </a:lnTo>
                  <a:cubicBezTo>
                    <a:pt x="180" y="917"/>
                    <a:pt x="301" y="989"/>
                    <a:pt x="459" y="989"/>
                  </a:cubicBezTo>
                  <a:cubicBezTo>
                    <a:pt x="621" y="989"/>
                    <a:pt x="685" y="910"/>
                    <a:pt x="685" y="835"/>
                  </a:cubicBezTo>
                  <a:cubicBezTo>
                    <a:pt x="685" y="734"/>
                    <a:pt x="565" y="704"/>
                    <a:pt x="428" y="668"/>
                  </a:cubicBezTo>
                  <a:cubicBezTo>
                    <a:pt x="244" y="622"/>
                    <a:pt x="27" y="568"/>
                    <a:pt x="27" y="330"/>
                  </a:cubicBezTo>
                  <a:cubicBezTo>
                    <a:pt x="27" y="144"/>
                    <a:pt x="191" y="0"/>
                    <a:pt x="438" y="0"/>
                  </a:cubicBezTo>
                  <a:cubicBezTo>
                    <a:pt x="607" y="0"/>
                    <a:pt x="744" y="51"/>
                    <a:pt x="848" y="145"/>
                  </a:cubicBezTo>
                  <a:lnTo>
                    <a:pt x="748" y="304"/>
                  </a:lnTo>
                  <a:cubicBezTo>
                    <a:pt x="660" y="217"/>
                    <a:pt x="540" y="176"/>
                    <a:pt x="421" y="176"/>
                  </a:cubicBezTo>
                  <a:cubicBezTo>
                    <a:pt x="305" y="176"/>
                    <a:pt x="230" y="232"/>
                    <a:pt x="230" y="316"/>
                  </a:cubicBezTo>
                  <a:cubicBezTo>
                    <a:pt x="230" y="404"/>
                    <a:pt x="345" y="433"/>
                    <a:pt x="479" y="467"/>
                  </a:cubicBezTo>
                  <a:cubicBezTo>
                    <a:pt x="665" y="514"/>
                    <a:pt x="886" y="572"/>
                    <a:pt x="886" y="817"/>
                  </a:cubicBezTo>
                  <a:cubicBezTo>
                    <a:pt x="886" y="1005"/>
                    <a:pt x="754" y="1165"/>
                    <a:pt x="450" y="1165"/>
                  </a:cubicBezTo>
                  <a:cubicBezTo>
                    <a:pt x="247" y="1165"/>
                    <a:pt x="99" y="1096"/>
                    <a:pt x="0" y="994"/>
                  </a:cubicBezTo>
                  <a:lnTo>
                    <a:pt x="102" y="834"/>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3">
              <a:extLst>
                <a:ext uri="{FF2B5EF4-FFF2-40B4-BE49-F238E27FC236}">
                  <a16:creationId xmlns:a16="http://schemas.microsoft.com/office/drawing/2014/main" id="{7FB8896F-8CC2-F237-5227-B6689B74C8FB}"/>
                </a:ext>
              </a:extLst>
            </p:cNvPr>
            <p:cNvSpPr>
              <a:spLocks/>
            </p:cNvSpPr>
            <p:nvPr/>
          </p:nvSpPr>
          <p:spPr bwMode="auto">
            <a:xfrm>
              <a:off x="1485" y="539"/>
              <a:ext cx="134" cy="142"/>
            </a:xfrm>
            <a:custGeom>
              <a:avLst/>
              <a:gdLst>
                <a:gd name="T0" fmla="*/ 438 w 1072"/>
                <a:gd name="T1" fmla="*/ 1128 h 1128"/>
                <a:gd name="T2" fmla="*/ 438 w 1072"/>
                <a:gd name="T3" fmla="*/ 1128 h 1128"/>
                <a:gd name="T4" fmla="*/ 438 w 1072"/>
                <a:gd name="T5" fmla="*/ 659 h 1128"/>
                <a:gd name="T6" fmla="*/ 0 w 1072"/>
                <a:gd name="T7" fmla="*/ 0 h 1128"/>
                <a:gd name="T8" fmla="*/ 226 w 1072"/>
                <a:gd name="T9" fmla="*/ 0 h 1128"/>
                <a:gd name="T10" fmla="*/ 537 w 1072"/>
                <a:gd name="T11" fmla="*/ 484 h 1128"/>
                <a:gd name="T12" fmla="*/ 845 w 1072"/>
                <a:gd name="T13" fmla="*/ 0 h 1128"/>
                <a:gd name="T14" fmla="*/ 1072 w 1072"/>
                <a:gd name="T15" fmla="*/ 0 h 1128"/>
                <a:gd name="T16" fmla="*/ 636 w 1072"/>
                <a:gd name="T17" fmla="*/ 659 h 1128"/>
                <a:gd name="T18" fmla="*/ 636 w 1072"/>
                <a:gd name="T19" fmla="*/ 1128 h 1128"/>
                <a:gd name="T20" fmla="*/ 438 w 1072"/>
                <a:gd name="T21"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2" h="1128">
                  <a:moveTo>
                    <a:pt x="438" y="1128"/>
                  </a:moveTo>
                  <a:lnTo>
                    <a:pt x="438" y="1128"/>
                  </a:lnTo>
                  <a:lnTo>
                    <a:pt x="438" y="659"/>
                  </a:lnTo>
                  <a:lnTo>
                    <a:pt x="0" y="0"/>
                  </a:lnTo>
                  <a:lnTo>
                    <a:pt x="226" y="0"/>
                  </a:lnTo>
                  <a:lnTo>
                    <a:pt x="537" y="484"/>
                  </a:lnTo>
                  <a:lnTo>
                    <a:pt x="845" y="0"/>
                  </a:lnTo>
                  <a:lnTo>
                    <a:pt x="1072" y="0"/>
                  </a:lnTo>
                  <a:lnTo>
                    <a:pt x="636" y="659"/>
                  </a:lnTo>
                  <a:lnTo>
                    <a:pt x="636" y="1128"/>
                  </a:lnTo>
                  <a:lnTo>
                    <a:pt x="438"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4">
              <a:extLst>
                <a:ext uri="{FF2B5EF4-FFF2-40B4-BE49-F238E27FC236}">
                  <a16:creationId xmlns:a16="http://schemas.microsoft.com/office/drawing/2014/main" id="{07947D1B-B657-24BF-E400-C718DD502CF4}"/>
                </a:ext>
              </a:extLst>
            </p:cNvPr>
            <p:cNvSpPr>
              <a:spLocks/>
            </p:cNvSpPr>
            <p:nvPr/>
          </p:nvSpPr>
          <p:spPr bwMode="auto">
            <a:xfrm>
              <a:off x="1635" y="539"/>
              <a:ext cx="123" cy="142"/>
            </a:xfrm>
            <a:custGeom>
              <a:avLst/>
              <a:gdLst>
                <a:gd name="T0" fmla="*/ 786 w 977"/>
                <a:gd name="T1" fmla="*/ 1128 h 1128"/>
                <a:gd name="T2" fmla="*/ 786 w 977"/>
                <a:gd name="T3" fmla="*/ 1128 h 1128"/>
                <a:gd name="T4" fmla="*/ 198 w 977"/>
                <a:gd name="T5" fmla="*/ 306 h 1128"/>
                <a:gd name="T6" fmla="*/ 198 w 977"/>
                <a:gd name="T7" fmla="*/ 1128 h 1128"/>
                <a:gd name="T8" fmla="*/ 0 w 977"/>
                <a:gd name="T9" fmla="*/ 1128 h 1128"/>
                <a:gd name="T10" fmla="*/ 0 w 977"/>
                <a:gd name="T11" fmla="*/ 0 h 1128"/>
                <a:gd name="T12" fmla="*/ 203 w 977"/>
                <a:gd name="T13" fmla="*/ 0 h 1128"/>
                <a:gd name="T14" fmla="*/ 779 w 977"/>
                <a:gd name="T15" fmla="*/ 800 h 1128"/>
                <a:gd name="T16" fmla="*/ 779 w 977"/>
                <a:gd name="T17" fmla="*/ 0 h 1128"/>
                <a:gd name="T18" fmla="*/ 977 w 977"/>
                <a:gd name="T19" fmla="*/ 0 h 1128"/>
                <a:gd name="T20" fmla="*/ 977 w 977"/>
                <a:gd name="T21" fmla="*/ 1128 h 1128"/>
                <a:gd name="T22" fmla="*/ 786 w 977"/>
                <a:gd name="T23"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7" h="1128">
                  <a:moveTo>
                    <a:pt x="786" y="1128"/>
                  </a:moveTo>
                  <a:lnTo>
                    <a:pt x="786" y="1128"/>
                  </a:lnTo>
                  <a:lnTo>
                    <a:pt x="198" y="306"/>
                  </a:lnTo>
                  <a:lnTo>
                    <a:pt x="198" y="1128"/>
                  </a:lnTo>
                  <a:lnTo>
                    <a:pt x="0" y="1128"/>
                  </a:lnTo>
                  <a:lnTo>
                    <a:pt x="0" y="0"/>
                  </a:lnTo>
                  <a:lnTo>
                    <a:pt x="203" y="0"/>
                  </a:lnTo>
                  <a:lnTo>
                    <a:pt x="779" y="800"/>
                  </a:lnTo>
                  <a:lnTo>
                    <a:pt x="779" y="0"/>
                  </a:lnTo>
                  <a:lnTo>
                    <a:pt x="977" y="0"/>
                  </a:lnTo>
                  <a:lnTo>
                    <a:pt x="977" y="1128"/>
                  </a:lnTo>
                  <a:lnTo>
                    <a:pt x="786"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5">
              <a:extLst>
                <a:ext uri="{FF2B5EF4-FFF2-40B4-BE49-F238E27FC236}">
                  <a16:creationId xmlns:a16="http://schemas.microsoft.com/office/drawing/2014/main" id="{52E89B62-AF48-0C5A-1F14-D4418F202C11}"/>
                </a:ext>
              </a:extLst>
            </p:cNvPr>
            <p:cNvSpPr>
              <a:spLocks/>
            </p:cNvSpPr>
            <p:nvPr/>
          </p:nvSpPr>
          <p:spPr bwMode="auto">
            <a:xfrm>
              <a:off x="1789" y="539"/>
              <a:ext cx="123" cy="142"/>
            </a:xfrm>
            <a:custGeom>
              <a:avLst/>
              <a:gdLst>
                <a:gd name="T0" fmla="*/ 787 w 978"/>
                <a:gd name="T1" fmla="*/ 1128 h 1128"/>
                <a:gd name="T2" fmla="*/ 787 w 978"/>
                <a:gd name="T3" fmla="*/ 1128 h 1128"/>
                <a:gd name="T4" fmla="*/ 198 w 978"/>
                <a:gd name="T5" fmla="*/ 306 h 1128"/>
                <a:gd name="T6" fmla="*/ 198 w 978"/>
                <a:gd name="T7" fmla="*/ 1128 h 1128"/>
                <a:gd name="T8" fmla="*/ 0 w 978"/>
                <a:gd name="T9" fmla="*/ 1128 h 1128"/>
                <a:gd name="T10" fmla="*/ 0 w 978"/>
                <a:gd name="T11" fmla="*/ 0 h 1128"/>
                <a:gd name="T12" fmla="*/ 203 w 978"/>
                <a:gd name="T13" fmla="*/ 0 h 1128"/>
                <a:gd name="T14" fmla="*/ 780 w 978"/>
                <a:gd name="T15" fmla="*/ 800 h 1128"/>
                <a:gd name="T16" fmla="*/ 780 w 978"/>
                <a:gd name="T17" fmla="*/ 0 h 1128"/>
                <a:gd name="T18" fmla="*/ 978 w 978"/>
                <a:gd name="T19" fmla="*/ 0 h 1128"/>
                <a:gd name="T20" fmla="*/ 978 w 978"/>
                <a:gd name="T21" fmla="*/ 1128 h 1128"/>
                <a:gd name="T22" fmla="*/ 787 w 978"/>
                <a:gd name="T23"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8" h="1128">
                  <a:moveTo>
                    <a:pt x="787" y="1128"/>
                  </a:moveTo>
                  <a:lnTo>
                    <a:pt x="787" y="1128"/>
                  </a:lnTo>
                  <a:lnTo>
                    <a:pt x="198" y="306"/>
                  </a:lnTo>
                  <a:lnTo>
                    <a:pt x="198" y="1128"/>
                  </a:lnTo>
                  <a:lnTo>
                    <a:pt x="0" y="1128"/>
                  </a:lnTo>
                  <a:lnTo>
                    <a:pt x="0" y="0"/>
                  </a:lnTo>
                  <a:lnTo>
                    <a:pt x="203" y="0"/>
                  </a:lnTo>
                  <a:lnTo>
                    <a:pt x="780" y="800"/>
                  </a:lnTo>
                  <a:lnTo>
                    <a:pt x="780" y="0"/>
                  </a:lnTo>
                  <a:lnTo>
                    <a:pt x="978" y="0"/>
                  </a:lnTo>
                  <a:lnTo>
                    <a:pt x="978" y="1128"/>
                  </a:lnTo>
                  <a:lnTo>
                    <a:pt x="787"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6">
              <a:extLst>
                <a:ext uri="{FF2B5EF4-FFF2-40B4-BE49-F238E27FC236}">
                  <a16:creationId xmlns:a16="http://schemas.microsoft.com/office/drawing/2014/main" id="{0BD13C4F-5FFA-7C1D-017B-8E2D492F8895}"/>
                </a:ext>
              </a:extLst>
            </p:cNvPr>
            <p:cNvSpPr>
              <a:spLocks/>
            </p:cNvSpPr>
            <p:nvPr/>
          </p:nvSpPr>
          <p:spPr bwMode="auto">
            <a:xfrm>
              <a:off x="1943" y="539"/>
              <a:ext cx="97" cy="142"/>
            </a:xfrm>
            <a:custGeom>
              <a:avLst/>
              <a:gdLst>
                <a:gd name="T0" fmla="*/ 0 w 773"/>
                <a:gd name="T1" fmla="*/ 1128 h 1128"/>
                <a:gd name="T2" fmla="*/ 0 w 773"/>
                <a:gd name="T3" fmla="*/ 1128 h 1128"/>
                <a:gd name="T4" fmla="*/ 0 w 773"/>
                <a:gd name="T5" fmla="*/ 0 h 1128"/>
                <a:gd name="T6" fmla="*/ 773 w 773"/>
                <a:gd name="T7" fmla="*/ 0 h 1128"/>
                <a:gd name="T8" fmla="*/ 773 w 773"/>
                <a:gd name="T9" fmla="*/ 174 h 1128"/>
                <a:gd name="T10" fmla="*/ 198 w 773"/>
                <a:gd name="T11" fmla="*/ 174 h 1128"/>
                <a:gd name="T12" fmla="*/ 198 w 773"/>
                <a:gd name="T13" fmla="*/ 467 h 1128"/>
                <a:gd name="T14" fmla="*/ 761 w 773"/>
                <a:gd name="T15" fmla="*/ 467 h 1128"/>
                <a:gd name="T16" fmla="*/ 761 w 773"/>
                <a:gd name="T17" fmla="*/ 641 h 1128"/>
                <a:gd name="T18" fmla="*/ 198 w 773"/>
                <a:gd name="T19" fmla="*/ 641 h 1128"/>
                <a:gd name="T20" fmla="*/ 198 w 773"/>
                <a:gd name="T21" fmla="*/ 954 h 1128"/>
                <a:gd name="T22" fmla="*/ 773 w 773"/>
                <a:gd name="T23" fmla="*/ 954 h 1128"/>
                <a:gd name="T24" fmla="*/ 773 w 773"/>
                <a:gd name="T25" fmla="*/ 1128 h 1128"/>
                <a:gd name="T26" fmla="*/ 0 w 773"/>
                <a:gd name="T27"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3" h="1128">
                  <a:moveTo>
                    <a:pt x="0" y="1128"/>
                  </a:moveTo>
                  <a:lnTo>
                    <a:pt x="0" y="1128"/>
                  </a:lnTo>
                  <a:lnTo>
                    <a:pt x="0" y="0"/>
                  </a:lnTo>
                  <a:lnTo>
                    <a:pt x="773" y="0"/>
                  </a:lnTo>
                  <a:lnTo>
                    <a:pt x="773" y="174"/>
                  </a:lnTo>
                  <a:lnTo>
                    <a:pt x="198" y="174"/>
                  </a:lnTo>
                  <a:lnTo>
                    <a:pt x="198" y="467"/>
                  </a:lnTo>
                  <a:lnTo>
                    <a:pt x="761" y="467"/>
                  </a:lnTo>
                  <a:lnTo>
                    <a:pt x="761" y="641"/>
                  </a:lnTo>
                  <a:lnTo>
                    <a:pt x="198" y="641"/>
                  </a:lnTo>
                  <a:lnTo>
                    <a:pt x="198" y="954"/>
                  </a:lnTo>
                  <a:lnTo>
                    <a:pt x="773" y="954"/>
                  </a:lnTo>
                  <a:lnTo>
                    <a:pt x="773" y="1128"/>
                  </a:lnTo>
                  <a:lnTo>
                    <a:pt x="0"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7">
              <a:extLst>
                <a:ext uri="{FF2B5EF4-FFF2-40B4-BE49-F238E27FC236}">
                  <a16:creationId xmlns:a16="http://schemas.microsoft.com/office/drawing/2014/main" id="{EF5E57A4-94FA-D15F-D708-D083FE0F70A2}"/>
                </a:ext>
              </a:extLst>
            </p:cNvPr>
            <p:cNvSpPr>
              <a:spLocks/>
            </p:cNvSpPr>
            <p:nvPr/>
          </p:nvSpPr>
          <p:spPr bwMode="auto">
            <a:xfrm>
              <a:off x="2060" y="539"/>
              <a:ext cx="139" cy="142"/>
            </a:xfrm>
            <a:custGeom>
              <a:avLst/>
              <a:gdLst>
                <a:gd name="T0" fmla="*/ 869 w 1106"/>
                <a:gd name="T1" fmla="*/ 1128 h 1128"/>
                <a:gd name="T2" fmla="*/ 869 w 1106"/>
                <a:gd name="T3" fmla="*/ 1128 h 1128"/>
                <a:gd name="T4" fmla="*/ 553 w 1106"/>
                <a:gd name="T5" fmla="*/ 687 h 1128"/>
                <a:gd name="T6" fmla="*/ 237 w 1106"/>
                <a:gd name="T7" fmla="*/ 1128 h 1128"/>
                <a:gd name="T8" fmla="*/ 0 w 1106"/>
                <a:gd name="T9" fmla="*/ 1128 h 1128"/>
                <a:gd name="T10" fmla="*/ 423 w 1106"/>
                <a:gd name="T11" fmla="*/ 550 h 1128"/>
                <a:gd name="T12" fmla="*/ 25 w 1106"/>
                <a:gd name="T13" fmla="*/ 0 h 1128"/>
                <a:gd name="T14" fmla="*/ 262 w 1106"/>
                <a:gd name="T15" fmla="*/ 0 h 1128"/>
                <a:gd name="T16" fmla="*/ 553 w 1106"/>
                <a:gd name="T17" fmla="*/ 414 h 1128"/>
                <a:gd name="T18" fmla="*/ 842 w 1106"/>
                <a:gd name="T19" fmla="*/ 0 h 1128"/>
                <a:gd name="T20" fmla="*/ 1081 w 1106"/>
                <a:gd name="T21" fmla="*/ 0 h 1128"/>
                <a:gd name="T22" fmla="*/ 685 w 1106"/>
                <a:gd name="T23" fmla="*/ 548 h 1128"/>
                <a:gd name="T24" fmla="*/ 1106 w 1106"/>
                <a:gd name="T25" fmla="*/ 1128 h 1128"/>
                <a:gd name="T26" fmla="*/ 869 w 1106"/>
                <a:gd name="T27"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6" h="1128">
                  <a:moveTo>
                    <a:pt x="869" y="1128"/>
                  </a:moveTo>
                  <a:lnTo>
                    <a:pt x="869" y="1128"/>
                  </a:lnTo>
                  <a:lnTo>
                    <a:pt x="553" y="687"/>
                  </a:lnTo>
                  <a:lnTo>
                    <a:pt x="237" y="1128"/>
                  </a:lnTo>
                  <a:lnTo>
                    <a:pt x="0" y="1128"/>
                  </a:lnTo>
                  <a:lnTo>
                    <a:pt x="423" y="550"/>
                  </a:lnTo>
                  <a:lnTo>
                    <a:pt x="25" y="0"/>
                  </a:lnTo>
                  <a:lnTo>
                    <a:pt x="262" y="0"/>
                  </a:lnTo>
                  <a:lnTo>
                    <a:pt x="553" y="414"/>
                  </a:lnTo>
                  <a:lnTo>
                    <a:pt x="842" y="0"/>
                  </a:lnTo>
                  <a:lnTo>
                    <a:pt x="1081" y="0"/>
                  </a:lnTo>
                  <a:lnTo>
                    <a:pt x="685" y="548"/>
                  </a:lnTo>
                  <a:lnTo>
                    <a:pt x="1106" y="1128"/>
                  </a:lnTo>
                  <a:lnTo>
                    <a:pt x="869"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57514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eal with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p:txBody>
          <a:bodyPr/>
          <a:lstStyle/>
          <a:p>
            <a:fld id="{7DCA3B56-ECA4-F246-9394-58426C04E9F5}" type="slidenum">
              <a:rPr lang="en-US" smtClean="0"/>
              <a:pPr/>
              <a:t>‹#›</a:t>
            </a:fld>
            <a:endParaRPr lang="en-US"/>
          </a:p>
        </p:txBody>
      </p:sp>
      <p:grpSp>
        <p:nvGrpSpPr>
          <p:cNvPr id="19" name="Group 5">
            <a:extLst>
              <a:ext uri="{FF2B5EF4-FFF2-40B4-BE49-F238E27FC236}">
                <a16:creationId xmlns:a16="http://schemas.microsoft.com/office/drawing/2014/main" id="{14143088-F2E3-4E54-16F1-9FA97B3F3B6D}"/>
              </a:ext>
            </a:extLst>
          </p:cNvPr>
          <p:cNvGrpSpPr>
            <a:grpSpLocks noChangeAspect="1"/>
          </p:cNvGrpSpPr>
          <p:nvPr userDrawn="1"/>
        </p:nvGrpSpPr>
        <p:grpSpPr bwMode="auto">
          <a:xfrm>
            <a:off x="9813374" y="363292"/>
            <a:ext cx="1824584" cy="352800"/>
            <a:chOff x="663" y="462"/>
            <a:chExt cx="1536" cy="297"/>
          </a:xfrm>
        </p:grpSpPr>
        <p:sp>
          <p:nvSpPr>
            <p:cNvPr id="20" name="Freeform 6">
              <a:extLst>
                <a:ext uri="{FF2B5EF4-FFF2-40B4-BE49-F238E27FC236}">
                  <a16:creationId xmlns:a16="http://schemas.microsoft.com/office/drawing/2014/main" id="{1C52F241-52A9-B43D-2543-CD5584F43B7C}"/>
                </a:ext>
              </a:extLst>
            </p:cNvPr>
            <p:cNvSpPr>
              <a:spLocks/>
            </p:cNvSpPr>
            <p:nvPr/>
          </p:nvSpPr>
          <p:spPr bwMode="auto">
            <a:xfrm>
              <a:off x="742" y="507"/>
              <a:ext cx="89" cy="142"/>
            </a:xfrm>
            <a:custGeom>
              <a:avLst/>
              <a:gdLst>
                <a:gd name="T0" fmla="*/ 21 w 713"/>
                <a:gd name="T1" fmla="*/ 442 h 1124"/>
                <a:gd name="T2" fmla="*/ 21 w 713"/>
                <a:gd name="T3" fmla="*/ 442 h 1124"/>
                <a:gd name="T4" fmla="*/ 123 w 713"/>
                <a:gd name="T5" fmla="*/ 233 h 1124"/>
                <a:gd name="T6" fmla="*/ 301 w 713"/>
                <a:gd name="T7" fmla="*/ 83 h 1124"/>
                <a:gd name="T8" fmla="*/ 709 w 713"/>
                <a:gd name="T9" fmla="*/ 37 h 1124"/>
                <a:gd name="T10" fmla="*/ 712 w 713"/>
                <a:gd name="T11" fmla="*/ 38 h 1124"/>
                <a:gd name="T12" fmla="*/ 713 w 713"/>
                <a:gd name="T13" fmla="*/ 39 h 1124"/>
                <a:gd name="T14" fmla="*/ 712 w 713"/>
                <a:gd name="T15" fmla="*/ 41 h 1124"/>
                <a:gd name="T16" fmla="*/ 710 w 713"/>
                <a:gd name="T17" fmla="*/ 41 h 1124"/>
                <a:gd name="T18" fmla="*/ 249 w 713"/>
                <a:gd name="T19" fmla="*/ 631 h 1124"/>
                <a:gd name="T20" fmla="*/ 297 w 713"/>
                <a:gd name="T21" fmla="*/ 900 h 1124"/>
                <a:gd name="T22" fmla="*/ 450 w 713"/>
                <a:gd name="T23" fmla="*/ 1121 h 1124"/>
                <a:gd name="T24" fmla="*/ 450 w 713"/>
                <a:gd name="T25" fmla="*/ 1122 h 1124"/>
                <a:gd name="T26" fmla="*/ 450 w 713"/>
                <a:gd name="T27" fmla="*/ 1123 h 1124"/>
                <a:gd name="T28" fmla="*/ 450 w 713"/>
                <a:gd name="T29" fmla="*/ 1123 h 1124"/>
                <a:gd name="T30" fmla="*/ 449 w 713"/>
                <a:gd name="T31" fmla="*/ 1123 h 1124"/>
                <a:gd name="T32" fmla="*/ 246 w 713"/>
                <a:gd name="T33" fmla="*/ 1037 h 1124"/>
                <a:gd name="T34" fmla="*/ 91 w 713"/>
                <a:gd name="T35" fmla="*/ 875 h 1124"/>
                <a:gd name="T36" fmla="*/ 12 w 713"/>
                <a:gd name="T37" fmla="*/ 666 h 1124"/>
                <a:gd name="T38" fmla="*/ 21 w 713"/>
                <a:gd name="T39" fmla="*/ 442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3" h="1124">
                  <a:moveTo>
                    <a:pt x="21" y="442"/>
                  </a:moveTo>
                  <a:lnTo>
                    <a:pt x="21" y="442"/>
                  </a:lnTo>
                  <a:cubicBezTo>
                    <a:pt x="40" y="366"/>
                    <a:pt x="75" y="295"/>
                    <a:pt x="123" y="233"/>
                  </a:cubicBezTo>
                  <a:cubicBezTo>
                    <a:pt x="171" y="171"/>
                    <a:pt x="232" y="120"/>
                    <a:pt x="301" y="83"/>
                  </a:cubicBezTo>
                  <a:cubicBezTo>
                    <a:pt x="426" y="17"/>
                    <a:pt x="572" y="0"/>
                    <a:pt x="709" y="37"/>
                  </a:cubicBezTo>
                  <a:lnTo>
                    <a:pt x="712" y="38"/>
                  </a:lnTo>
                  <a:cubicBezTo>
                    <a:pt x="712" y="38"/>
                    <a:pt x="713" y="39"/>
                    <a:pt x="713" y="39"/>
                  </a:cubicBezTo>
                  <a:cubicBezTo>
                    <a:pt x="713" y="39"/>
                    <a:pt x="713" y="40"/>
                    <a:pt x="712" y="41"/>
                  </a:cubicBezTo>
                  <a:lnTo>
                    <a:pt x="710" y="41"/>
                  </a:lnTo>
                  <a:cubicBezTo>
                    <a:pt x="449" y="101"/>
                    <a:pt x="258" y="342"/>
                    <a:pt x="249" y="631"/>
                  </a:cubicBezTo>
                  <a:cubicBezTo>
                    <a:pt x="245" y="723"/>
                    <a:pt x="261" y="814"/>
                    <a:pt x="297" y="900"/>
                  </a:cubicBezTo>
                  <a:cubicBezTo>
                    <a:pt x="331" y="984"/>
                    <a:pt x="384" y="1059"/>
                    <a:pt x="450" y="1121"/>
                  </a:cubicBezTo>
                  <a:lnTo>
                    <a:pt x="450" y="1122"/>
                  </a:lnTo>
                  <a:cubicBezTo>
                    <a:pt x="450" y="1122"/>
                    <a:pt x="451" y="1123"/>
                    <a:pt x="450" y="1123"/>
                  </a:cubicBezTo>
                  <a:cubicBezTo>
                    <a:pt x="450" y="1123"/>
                    <a:pt x="450" y="1124"/>
                    <a:pt x="450" y="1123"/>
                  </a:cubicBezTo>
                  <a:lnTo>
                    <a:pt x="449" y="1123"/>
                  </a:lnTo>
                  <a:cubicBezTo>
                    <a:pt x="376" y="1108"/>
                    <a:pt x="308" y="1079"/>
                    <a:pt x="246" y="1037"/>
                  </a:cubicBezTo>
                  <a:cubicBezTo>
                    <a:pt x="184" y="994"/>
                    <a:pt x="132" y="939"/>
                    <a:pt x="91" y="875"/>
                  </a:cubicBezTo>
                  <a:cubicBezTo>
                    <a:pt x="51" y="811"/>
                    <a:pt x="24" y="740"/>
                    <a:pt x="12" y="666"/>
                  </a:cubicBezTo>
                  <a:cubicBezTo>
                    <a:pt x="0" y="591"/>
                    <a:pt x="3" y="515"/>
                    <a:pt x="21" y="442"/>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7">
              <a:extLst>
                <a:ext uri="{FF2B5EF4-FFF2-40B4-BE49-F238E27FC236}">
                  <a16:creationId xmlns:a16="http://schemas.microsoft.com/office/drawing/2014/main" id="{1EDBD66A-A9B6-912D-1F03-79960B4CA969}"/>
                </a:ext>
              </a:extLst>
            </p:cNvPr>
            <p:cNvSpPr>
              <a:spLocks/>
            </p:cNvSpPr>
            <p:nvPr/>
          </p:nvSpPr>
          <p:spPr bwMode="auto">
            <a:xfrm>
              <a:off x="787" y="529"/>
              <a:ext cx="114" cy="89"/>
            </a:xfrm>
            <a:custGeom>
              <a:avLst/>
              <a:gdLst>
                <a:gd name="T0" fmla="*/ 262 w 912"/>
                <a:gd name="T1" fmla="*/ 56 h 708"/>
                <a:gd name="T2" fmla="*/ 262 w 912"/>
                <a:gd name="T3" fmla="*/ 56 h 708"/>
                <a:gd name="T4" fmla="*/ 454 w 912"/>
                <a:gd name="T5" fmla="*/ 4 h 708"/>
                <a:gd name="T6" fmla="*/ 651 w 912"/>
                <a:gd name="T7" fmla="*/ 33 h 708"/>
                <a:gd name="T8" fmla="*/ 911 w 912"/>
                <a:gd name="T9" fmla="*/ 266 h 708"/>
                <a:gd name="T10" fmla="*/ 912 w 912"/>
                <a:gd name="T11" fmla="*/ 269 h 708"/>
                <a:gd name="T12" fmla="*/ 912 w 912"/>
                <a:gd name="T13" fmla="*/ 270 h 708"/>
                <a:gd name="T14" fmla="*/ 910 w 912"/>
                <a:gd name="T15" fmla="*/ 270 h 708"/>
                <a:gd name="T16" fmla="*/ 909 w 912"/>
                <a:gd name="T17" fmla="*/ 269 h 708"/>
                <a:gd name="T18" fmla="*/ 270 w 912"/>
                <a:gd name="T19" fmla="*/ 305 h 708"/>
                <a:gd name="T20" fmla="*/ 124 w 912"/>
                <a:gd name="T21" fmla="*/ 486 h 708"/>
                <a:gd name="T22" fmla="*/ 68 w 912"/>
                <a:gd name="T23" fmla="*/ 706 h 708"/>
                <a:gd name="T24" fmla="*/ 68 w 912"/>
                <a:gd name="T25" fmla="*/ 707 h 708"/>
                <a:gd name="T26" fmla="*/ 68 w 912"/>
                <a:gd name="T27" fmla="*/ 708 h 708"/>
                <a:gd name="T28" fmla="*/ 67 w 912"/>
                <a:gd name="T29" fmla="*/ 707 h 708"/>
                <a:gd name="T30" fmla="*/ 67 w 912"/>
                <a:gd name="T31" fmla="*/ 707 h 708"/>
                <a:gd name="T32" fmla="*/ 8 w 912"/>
                <a:gd name="T33" fmla="*/ 530 h 708"/>
                <a:gd name="T34" fmla="*/ 24 w 912"/>
                <a:gd name="T35" fmla="*/ 342 h 708"/>
                <a:gd name="T36" fmla="*/ 113 w 912"/>
                <a:gd name="T37" fmla="*/ 175 h 708"/>
                <a:gd name="T38" fmla="*/ 262 w 912"/>
                <a:gd name="T39" fmla="*/ 56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2" h="708">
                  <a:moveTo>
                    <a:pt x="262" y="56"/>
                  </a:moveTo>
                  <a:lnTo>
                    <a:pt x="262" y="56"/>
                  </a:lnTo>
                  <a:cubicBezTo>
                    <a:pt x="321" y="26"/>
                    <a:pt x="387" y="8"/>
                    <a:pt x="454" y="4"/>
                  </a:cubicBezTo>
                  <a:cubicBezTo>
                    <a:pt x="521" y="0"/>
                    <a:pt x="588" y="10"/>
                    <a:pt x="651" y="33"/>
                  </a:cubicBezTo>
                  <a:cubicBezTo>
                    <a:pt x="764" y="76"/>
                    <a:pt x="857" y="159"/>
                    <a:pt x="911" y="266"/>
                  </a:cubicBezTo>
                  <a:lnTo>
                    <a:pt x="912" y="269"/>
                  </a:lnTo>
                  <a:cubicBezTo>
                    <a:pt x="912" y="269"/>
                    <a:pt x="912" y="270"/>
                    <a:pt x="912" y="270"/>
                  </a:cubicBezTo>
                  <a:cubicBezTo>
                    <a:pt x="912" y="270"/>
                    <a:pt x="911" y="271"/>
                    <a:pt x="910" y="270"/>
                  </a:cubicBezTo>
                  <a:lnTo>
                    <a:pt x="909" y="269"/>
                  </a:lnTo>
                  <a:cubicBezTo>
                    <a:pt x="723" y="137"/>
                    <a:pt x="460" y="150"/>
                    <a:pt x="270" y="305"/>
                  </a:cubicBezTo>
                  <a:cubicBezTo>
                    <a:pt x="209" y="354"/>
                    <a:pt x="159" y="416"/>
                    <a:pt x="124" y="486"/>
                  </a:cubicBezTo>
                  <a:cubicBezTo>
                    <a:pt x="90" y="554"/>
                    <a:pt x="71" y="630"/>
                    <a:pt x="68" y="706"/>
                  </a:cubicBezTo>
                  <a:lnTo>
                    <a:pt x="68" y="707"/>
                  </a:lnTo>
                  <a:cubicBezTo>
                    <a:pt x="68" y="707"/>
                    <a:pt x="68" y="708"/>
                    <a:pt x="68" y="708"/>
                  </a:cubicBezTo>
                  <a:cubicBezTo>
                    <a:pt x="68" y="708"/>
                    <a:pt x="67" y="708"/>
                    <a:pt x="67" y="707"/>
                  </a:cubicBezTo>
                  <a:lnTo>
                    <a:pt x="67" y="707"/>
                  </a:lnTo>
                  <a:cubicBezTo>
                    <a:pt x="35" y="652"/>
                    <a:pt x="15" y="592"/>
                    <a:pt x="8" y="530"/>
                  </a:cubicBezTo>
                  <a:cubicBezTo>
                    <a:pt x="0" y="467"/>
                    <a:pt x="6" y="403"/>
                    <a:pt x="24" y="342"/>
                  </a:cubicBezTo>
                  <a:cubicBezTo>
                    <a:pt x="42" y="281"/>
                    <a:pt x="72" y="224"/>
                    <a:pt x="113" y="175"/>
                  </a:cubicBezTo>
                  <a:cubicBezTo>
                    <a:pt x="154" y="126"/>
                    <a:pt x="205" y="85"/>
                    <a:pt x="262" y="56"/>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8">
              <a:extLst>
                <a:ext uri="{FF2B5EF4-FFF2-40B4-BE49-F238E27FC236}">
                  <a16:creationId xmlns:a16="http://schemas.microsoft.com/office/drawing/2014/main" id="{417E3DF5-2147-DE48-A408-C07B4FD080C0}"/>
                </a:ext>
              </a:extLst>
            </p:cNvPr>
            <p:cNvSpPr>
              <a:spLocks noEditPoints="1"/>
            </p:cNvSpPr>
            <p:nvPr/>
          </p:nvSpPr>
          <p:spPr bwMode="auto">
            <a:xfrm>
              <a:off x="663" y="462"/>
              <a:ext cx="296" cy="297"/>
            </a:xfrm>
            <a:custGeom>
              <a:avLst/>
              <a:gdLst>
                <a:gd name="T0" fmla="*/ 2237 w 2363"/>
                <a:gd name="T1" fmla="*/ 1182 h 2364"/>
                <a:gd name="T2" fmla="*/ 2237 w 2363"/>
                <a:gd name="T3" fmla="*/ 1182 h 2364"/>
                <a:gd name="T4" fmla="*/ 1181 w 2363"/>
                <a:gd name="T5" fmla="*/ 2238 h 2364"/>
                <a:gd name="T6" fmla="*/ 125 w 2363"/>
                <a:gd name="T7" fmla="*/ 1182 h 2364"/>
                <a:gd name="T8" fmla="*/ 1181 w 2363"/>
                <a:gd name="T9" fmla="*/ 126 h 2364"/>
                <a:gd name="T10" fmla="*/ 2237 w 2363"/>
                <a:gd name="T11" fmla="*/ 1182 h 2364"/>
                <a:gd name="T12" fmla="*/ 2237 w 2363"/>
                <a:gd name="T13" fmla="*/ 1182 h 2364"/>
                <a:gd name="T14" fmla="*/ 1181 w 2363"/>
                <a:gd name="T15" fmla="*/ 0 h 2364"/>
                <a:gd name="T16" fmla="*/ 1181 w 2363"/>
                <a:gd name="T17" fmla="*/ 0 h 2364"/>
                <a:gd name="T18" fmla="*/ 0 w 2363"/>
                <a:gd name="T19" fmla="*/ 1182 h 2364"/>
                <a:gd name="T20" fmla="*/ 1181 w 2363"/>
                <a:gd name="T21" fmla="*/ 2364 h 2364"/>
                <a:gd name="T22" fmla="*/ 2363 w 2363"/>
                <a:gd name="T23" fmla="*/ 1182 h 2364"/>
                <a:gd name="T24" fmla="*/ 1181 w 2363"/>
                <a:gd name="T25" fmla="*/ 0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3" h="2364">
                  <a:moveTo>
                    <a:pt x="2237" y="1182"/>
                  </a:moveTo>
                  <a:lnTo>
                    <a:pt x="2237" y="1182"/>
                  </a:lnTo>
                  <a:cubicBezTo>
                    <a:pt x="2237" y="1764"/>
                    <a:pt x="1763" y="2238"/>
                    <a:pt x="1181" y="2238"/>
                  </a:cubicBezTo>
                  <a:cubicBezTo>
                    <a:pt x="599" y="2238"/>
                    <a:pt x="125" y="1764"/>
                    <a:pt x="125" y="1182"/>
                  </a:cubicBezTo>
                  <a:cubicBezTo>
                    <a:pt x="125" y="600"/>
                    <a:pt x="599" y="126"/>
                    <a:pt x="1181" y="126"/>
                  </a:cubicBezTo>
                  <a:cubicBezTo>
                    <a:pt x="1763" y="126"/>
                    <a:pt x="2237" y="600"/>
                    <a:pt x="2237" y="1182"/>
                  </a:cubicBezTo>
                  <a:lnTo>
                    <a:pt x="2237" y="1182"/>
                  </a:lnTo>
                  <a:close/>
                  <a:moveTo>
                    <a:pt x="1181" y="0"/>
                  </a:moveTo>
                  <a:lnTo>
                    <a:pt x="1181" y="0"/>
                  </a:lnTo>
                  <a:cubicBezTo>
                    <a:pt x="530" y="0"/>
                    <a:pt x="0" y="530"/>
                    <a:pt x="0" y="1182"/>
                  </a:cubicBezTo>
                  <a:cubicBezTo>
                    <a:pt x="0" y="1833"/>
                    <a:pt x="530" y="2364"/>
                    <a:pt x="1181" y="2364"/>
                  </a:cubicBezTo>
                  <a:cubicBezTo>
                    <a:pt x="1833" y="2364"/>
                    <a:pt x="2363" y="1833"/>
                    <a:pt x="2363" y="1182"/>
                  </a:cubicBezTo>
                  <a:cubicBezTo>
                    <a:pt x="2363" y="530"/>
                    <a:pt x="1833" y="0"/>
                    <a:pt x="1181" y="0"/>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9">
              <a:extLst>
                <a:ext uri="{FF2B5EF4-FFF2-40B4-BE49-F238E27FC236}">
                  <a16:creationId xmlns:a16="http://schemas.microsoft.com/office/drawing/2014/main" id="{08CEF7AE-29E2-EEC4-7D78-ABB63039F706}"/>
                </a:ext>
              </a:extLst>
            </p:cNvPr>
            <p:cNvSpPr>
              <a:spLocks/>
            </p:cNvSpPr>
            <p:nvPr/>
          </p:nvSpPr>
          <p:spPr bwMode="auto">
            <a:xfrm>
              <a:off x="708" y="535"/>
              <a:ext cx="141" cy="179"/>
            </a:xfrm>
            <a:custGeom>
              <a:avLst/>
              <a:gdLst>
                <a:gd name="T0" fmla="*/ 923 w 1119"/>
                <a:gd name="T1" fmla="*/ 1019 h 1418"/>
                <a:gd name="T2" fmla="*/ 923 w 1119"/>
                <a:gd name="T3" fmla="*/ 1019 h 1418"/>
                <a:gd name="T4" fmla="*/ 891 w 1119"/>
                <a:gd name="T5" fmla="*/ 1021 h 1418"/>
                <a:gd name="T6" fmla="*/ 803 w 1119"/>
                <a:gd name="T7" fmla="*/ 1028 h 1418"/>
                <a:gd name="T8" fmla="*/ 146 w 1119"/>
                <a:gd name="T9" fmla="*/ 371 h 1418"/>
                <a:gd name="T10" fmla="*/ 260 w 1119"/>
                <a:gd name="T11" fmla="*/ 3 h 1418"/>
                <a:gd name="T12" fmla="*/ 260 w 1119"/>
                <a:gd name="T13" fmla="*/ 1 h 1418"/>
                <a:gd name="T14" fmla="*/ 259 w 1119"/>
                <a:gd name="T15" fmla="*/ 1 h 1418"/>
                <a:gd name="T16" fmla="*/ 0 w 1119"/>
                <a:gd name="T17" fmla="*/ 599 h 1418"/>
                <a:gd name="T18" fmla="*/ 819 w 1119"/>
                <a:gd name="T19" fmla="*/ 1418 h 1418"/>
                <a:gd name="T20" fmla="*/ 957 w 1119"/>
                <a:gd name="T21" fmla="*/ 1407 h 1418"/>
                <a:gd name="T22" fmla="*/ 957 w 1119"/>
                <a:gd name="T23" fmla="*/ 1407 h 1418"/>
                <a:gd name="T24" fmla="*/ 1119 w 1119"/>
                <a:gd name="T25" fmla="*/ 1214 h 1418"/>
                <a:gd name="T26" fmla="*/ 923 w 1119"/>
                <a:gd name="T27" fmla="*/ 1019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9" h="1418">
                  <a:moveTo>
                    <a:pt x="923" y="1019"/>
                  </a:moveTo>
                  <a:lnTo>
                    <a:pt x="923" y="1019"/>
                  </a:lnTo>
                  <a:cubicBezTo>
                    <a:pt x="912" y="1019"/>
                    <a:pt x="891" y="1021"/>
                    <a:pt x="891" y="1021"/>
                  </a:cubicBezTo>
                  <a:cubicBezTo>
                    <a:pt x="862" y="1025"/>
                    <a:pt x="833" y="1028"/>
                    <a:pt x="803" y="1028"/>
                  </a:cubicBezTo>
                  <a:cubicBezTo>
                    <a:pt x="440" y="1028"/>
                    <a:pt x="146" y="734"/>
                    <a:pt x="146" y="371"/>
                  </a:cubicBezTo>
                  <a:cubicBezTo>
                    <a:pt x="146" y="234"/>
                    <a:pt x="189" y="108"/>
                    <a:pt x="260" y="3"/>
                  </a:cubicBezTo>
                  <a:cubicBezTo>
                    <a:pt x="260" y="3"/>
                    <a:pt x="261" y="2"/>
                    <a:pt x="260" y="1"/>
                  </a:cubicBezTo>
                  <a:cubicBezTo>
                    <a:pt x="260" y="0"/>
                    <a:pt x="259" y="1"/>
                    <a:pt x="259" y="1"/>
                  </a:cubicBezTo>
                  <a:cubicBezTo>
                    <a:pt x="99" y="151"/>
                    <a:pt x="0" y="363"/>
                    <a:pt x="0" y="599"/>
                  </a:cubicBezTo>
                  <a:cubicBezTo>
                    <a:pt x="0" y="1051"/>
                    <a:pt x="366" y="1418"/>
                    <a:pt x="819" y="1418"/>
                  </a:cubicBezTo>
                  <a:cubicBezTo>
                    <a:pt x="866" y="1418"/>
                    <a:pt x="912" y="1414"/>
                    <a:pt x="957" y="1407"/>
                  </a:cubicBezTo>
                  <a:lnTo>
                    <a:pt x="957" y="1407"/>
                  </a:lnTo>
                  <a:cubicBezTo>
                    <a:pt x="1049" y="1391"/>
                    <a:pt x="1119" y="1310"/>
                    <a:pt x="1119" y="1214"/>
                  </a:cubicBezTo>
                  <a:cubicBezTo>
                    <a:pt x="1119" y="1106"/>
                    <a:pt x="1031" y="1019"/>
                    <a:pt x="923" y="1019"/>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10">
              <a:extLst>
                <a:ext uri="{FF2B5EF4-FFF2-40B4-BE49-F238E27FC236}">
                  <a16:creationId xmlns:a16="http://schemas.microsoft.com/office/drawing/2014/main" id="{C9D69682-6776-3E17-669F-5C13E2B04D94}"/>
                </a:ext>
              </a:extLst>
            </p:cNvPr>
            <p:cNvSpPr>
              <a:spLocks/>
            </p:cNvSpPr>
            <p:nvPr/>
          </p:nvSpPr>
          <p:spPr bwMode="auto">
            <a:xfrm>
              <a:off x="1036" y="539"/>
              <a:ext cx="111" cy="142"/>
            </a:xfrm>
            <a:custGeom>
              <a:avLst/>
              <a:gdLst>
                <a:gd name="T0" fmla="*/ 341 w 881"/>
                <a:gd name="T1" fmla="*/ 1128 h 1128"/>
                <a:gd name="T2" fmla="*/ 341 w 881"/>
                <a:gd name="T3" fmla="*/ 1128 h 1128"/>
                <a:gd name="T4" fmla="*/ 341 w 881"/>
                <a:gd name="T5" fmla="*/ 174 h 1128"/>
                <a:gd name="T6" fmla="*/ 0 w 881"/>
                <a:gd name="T7" fmla="*/ 174 h 1128"/>
                <a:gd name="T8" fmla="*/ 0 w 881"/>
                <a:gd name="T9" fmla="*/ 0 h 1128"/>
                <a:gd name="T10" fmla="*/ 881 w 881"/>
                <a:gd name="T11" fmla="*/ 0 h 1128"/>
                <a:gd name="T12" fmla="*/ 881 w 881"/>
                <a:gd name="T13" fmla="*/ 174 h 1128"/>
                <a:gd name="T14" fmla="*/ 539 w 881"/>
                <a:gd name="T15" fmla="*/ 174 h 1128"/>
                <a:gd name="T16" fmla="*/ 539 w 881"/>
                <a:gd name="T17" fmla="*/ 1128 h 1128"/>
                <a:gd name="T18" fmla="*/ 341 w 881"/>
                <a:gd name="T19"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1128">
                  <a:moveTo>
                    <a:pt x="341" y="1128"/>
                  </a:moveTo>
                  <a:lnTo>
                    <a:pt x="341" y="1128"/>
                  </a:lnTo>
                  <a:lnTo>
                    <a:pt x="341" y="174"/>
                  </a:lnTo>
                  <a:lnTo>
                    <a:pt x="0" y="174"/>
                  </a:lnTo>
                  <a:lnTo>
                    <a:pt x="0" y="0"/>
                  </a:lnTo>
                  <a:lnTo>
                    <a:pt x="881" y="0"/>
                  </a:lnTo>
                  <a:lnTo>
                    <a:pt x="881" y="174"/>
                  </a:lnTo>
                  <a:lnTo>
                    <a:pt x="539" y="174"/>
                  </a:lnTo>
                  <a:lnTo>
                    <a:pt x="539" y="1128"/>
                  </a:lnTo>
                  <a:lnTo>
                    <a:pt x="341"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11">
              <a:extLst>
                <a:ext uri="{FF2B5EF4-FFF2-40B4-BE49-F238E27FC236}">
                  <a16:creationId xmlns:a16="http://schemas.microsoft.com/office/drawing/2014/main" id="{770FE46D-8E0F-D804-31D9-0B8D083E65F1}"/>
                </a:ext>
              </a:extLst>
            </p:cNvPr>
            <p:cNvSpPr>
              <a:spLocks noEditPoints="1"/>
            </p:cNvSpPr>
            <p:nvPr/>
          </p:nvSpPr>
          <p:spPr bwMode="auto">
            <a:xfrm>
              <a:off x="1165" y="539"/>
              <a:ext cx="126" cy="142"/>
            </a:xfrm>
            <a:custGeom>
              <a:avLst/>
              <a:gdLst>
                <a:gd name="T0" fmla="*/ 197 w 1009"/>
                <a:gd name="T1" fmla="*/ 954 h 1128"/>
                <a:gd name="T2" fmla="*/ 197 w 1009"/>
                <a:gd name="T3" fmla="*/ 954 h 1128"/>
                <a:gd name="T4" fmla="*/ 419 w 1009"/>
                <a:gd name="T5" fmla="*/ 954 h 1128"/>
                <a:gd name="T6" fmla="*/ 806 w 1009"/>
                <a:gd name="T7" fmla="*/ 565 h 1128"/>
                <a:gd name="T8" fmla="*/ 419 w 1009"/>
                <a:gd name="T9" fmla="*/ 174 h 1128"/>
                <a:gd name="T10" fmla="*/ 197 w 1009"/>
                <a:gd name="T11" fmla="*/ 174 h 1128"/>
                <a:gd name="T12" fmla="*/ 197 w 1009"/>
                <a:gd name="T13" fmla="*/ 954 h 1128"/>
                <a:gd name="T14" fmla="*/ 197 w 1009"/>
                <a:gd name="T15" fmla="*/ 954 h 1128"/>
                <a:gd name="T16" fmla="*/ 0 w 1009"/>
                <a:gd name="T17" fmla="*/ 1128 h 1128"/>
                <a:gd name="T18" fmla="*/ 0 w 1009"/>
                <a:gd name="T19" fmla="*/ 1128 h 1128"/>
                <a:gd name="T20" fmla="*/ 0 w 1009"/>
                <a:gd name="T21" fmla="*/ 0 h 1128"/>
                <a:gd name="T22" fmla="*/ 419 w 1009"/>
                <a:gd name="T23" fmla="*/ 0 h 1128"/>
                <a:gd name="T24" fmla="*/ 1009 w 1009"/>
                <a:gd name="T25" fmla="*/ 565 h 1128"/>
                <a:gd name="T26" fmla="*/ 419 w 1009"/>
                <a:gd name="T27" fmla="*/ 1128 h 1128"/>
                <a:gd name="T28" fmla="*/ 0 w 1009"/>
                <a:gd name="T29"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9" h="1128">
                  <a:moveTo>
                    <a:pt x="197" y="954"/>
                  </a:moveTo>
                  <a:lnTo>
                    <a:pt x="197" y="954"/>
                  </a:lnTo>
                  <a:lnTo>
                    <a:pt x="419" y="954"/>
                  </a:lnTo>
                  <a:cubicBezTo>
                    <a:pt x="664" y="954"/>
                    <a:pt x="806" y="778"/>
                    <a:pt x="806" y="565"/>
                  </a:cubicBezTo>
                  <a:cubicBezTo>
                    <a:pt x="806" y="347"/>
                    <a:pt x="671" y="174"/>
                    <a:pt x="419" y="174"/>
                  </a:cubicBezTo>
                  <a:lnTo>
                    <a:pt x="197" y="174"/>
                  </a:lnTo>
                  <a:lnTo>
                    <a:pt x="197" y="954"/>
                  </a:lnTo>
                  <a:lnTo>
                    <a:pt x="197" y="954"/>
                  </a:lnTo>
                  <a:close/>
                  <a:moveTo>
                    <a:pt x="0" y="1128"/>
                  </a:moveTo>
                  <a:lnTo>
                    <a:pt x="0" y="1128"/>
                  </a:lnTo>
                  <a:lnTo>
                    <a:pt x="0" y="0"/>
                  </a:lnTo>
                  <a:lnTo>
                    <a:pt x="419" y="0"/>
                  </a:lnTo>
                  <a:cubicBezTo>
                    <a:pt x="771" y="0"/>
                    <a:pt x="1009" y="233"/>
                    <a:pt x="1009" y="565"/>
                  </a:cubicBezTo>
                  <a:cubicBezTo>
                    <a:pt x="1009" y="896"/>
                    <a:pt x="771" y="1128"/>
                    <a:pt x="419" y="1128"/>
                  </a:cubicBezTo>
                  <a:lnTo>
                    <a:pt x="0"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2">
              <a:extLst>
                <a:ext uri="{FF2B5EF4-FFF2-40B4-BE49-F238E27FC236}">
                  <a16:creationId xmlns:a16="http://schemas.microsoft.com/office/drawing/2014/main" id="{AFEAFE1D-91BD-8834-FE3B-842C06523F18}"/>
                </a:ext>
              </a:extLst>
            </p:cNvPr>
            <p:cNvSpPr>
              <a:spLocks/>
            </p:cNvSpPr>
            <p:nvPr/>
          </p:nvSpPr>
          <p:spPr bwMode="auto">
            <a:xfrm>
              <a:off x="1368" y="537"/>
              <a:ext cx="111" cy="147"/>
            </a:xfrm>
            <a:custGeom>
              <a:avLst/>
              <a:gdLst>
                <a:gd name="T0" fmla="*/ 102 w 886"/>
                <a:gd name="T1" fmla="*/ 834 h 1165"/>
                <a:gd name="T2" fmla="*/ 102 w 886"/>
                <a:gd name="T3" fmla="*/ 834 h 1165"/>
                <a:gd name="T4" fmla="*/ 459 w 886"/>
                <a:gd name="T5" fmla="*/ 989 h 1165"/>
                <a:gd name="T6" fmla="*/ 685 w 886"/>
                <a:gd name="T7" fmla="*/ 835 h 1165"/>
                <a:gd name="T8" fmla="*/ 428 w 886"/>
                <a:gd name="T9" fmla="*/ 668 h 1165"/>
                <a:gd name="T10" fmla="*/ 27 w 886"/>
                <a:gd name="T11" fmla="*/ 330 h 1165"/>
                <a:gd name="T12" fmla="*/ 438 w 886"/>
                <a:gd name="T13" fmla="*/ 0 h 1165"/>
                <a:gd name="T14" fmla="*/ 848 w 886"/>
                <a:gd name="T15" fmla="*/ 145 h 1165"/>
                <a:gd name="T16" fmla="*/ 748 w 886"/>
                <a:gd name="T17" fmla="*/ 304 h 1165"/>
                <a:gd name="T18" fmla="*/ 421 w 886"/>
                <a:gd name="T19" fmla="*/ 176 h 1165"/>
                <a:gd name="T20" fmla="*/ 230 w 886"/>
                <a:gd name="T21" fmla="*/ 316 h 1165"/>
                <a:gd name="T22" fmla="*/ 479 w 886"/>
                <a:gd name="T23" fmla="*/ 467 h 1165"/>
                <a:gd name="T24" fmla="*/ 886 w 886"/>
                <a:gd name="T25" fmla="*/ 817 h 1165"/>
                <a:gd name="T26" fmla="*/ 450 w 886"/>
                <a:gd name="T27" fmla="*/ 1165 h 1165"/>
                <a:gd name="T28" fmla="*/ 0 w 886"/>
                <a:gd name="T29" fmla="*/ 994 h 1165"/>
                <a:gd name="T30" fmla="*/ 102 w 886"/>
                <a:gd name="T31" fmla="*/ 834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6" h="1165">
                  <a:moveTo>
                    <a:pt x="102" y="834"/>
                  </a:moveTo>
                  <a:lnTo>
                    <a:pt x="102" y="834"/>
                  </a:lnTo>
                  <a:cubicBezTo>
                    <a:pt x="180" y="917"/>
                    <a:pt x="301" y="989"/>
                    <a:pt x="459" y="989"/>
                  </a:cubicBezTo>
                  <a:cubicBezTo>
                    <a:pt x="621" y="989"/>
                    <a:pt x="685" y="910"/>
                    <a:pt x="685" y="835"/>
                  </a:cubicBezTo>
                  <a:cubicBezTo>
                    <a:pt x="685" y="734"/>
                    <a:pt x="565" y="704"/>
                    <a:pt x="428" y="668"/>
                  </a:cubicBezTo>
                  <a:cubicBezTo>
                    <a:pt x="244" y="622"/>
                    <a:pt x="27" y="568"/>
                    <a:pt x="27" y="330"/>
                  </a:cubicBezTo>
                  <a:cubicBezTo>
                    <a:pt x="27" y="144"/>
                    <a:pt x="191" y="0"/>
                    <a:pt x="438" y="0"/>
                  </a:cubicBezTo>
                  <a:cubicBezTo>
                    <a:pt x="607" y="0"/>
                    <a:pt x="744" y="51"/>
                    <a:pt x="848" y="145"/>
                  </a:cubicBezTo>
                  <a:lnTo>
                    <a:pt x="748" y="304"/>
                  </a:lnTo>
                  <a:cubicBezTo>
                    <a:pt x="660" y="217"/>
                    <a:pt x="540" y="176"/>
                    <a:pt x="421" y="176"/>
                  </a:cubicBezTo>
                  <a:cubicBezTo>
                    <a:pt x="305" y="176"/>
                    <a:pt x="230" y="232"/>
                    <a:pt x="230" y="316"/>
                  </a:cubicBezTo>
                  <a:cubicBezTo>
                    <a:pt x="230" y="404"/>
                    <a:pt x="345" y="433"/>
                    <a:pt x="479" y="467"/>
                  </a:cubicBezTo>
                  <a:cubicBezTo>
                    <a:pt x="665" y="514"/>
                    <a:pt x="886" y="572"/>
                    <a:pt x="886" y="817"/>
                  </a:cubicBezTo>
                  <a:cubicBezTo>
                    <a:pt x="886" y="1005"/>
                    <a:pt x="754" y="1165"/>
                    <a:pt x="450" y="1165"/>
                  </a:cubicBezTo>
                  <a:cubicBezTo>
                    <a:pt x="247" y="1165"/>
                    <a:pt x="99" y="1096"/>
                    <a:pt x="0" y="994"/>
                  </a:cubicBezTo>
                  <a:lnTo>
                    <a:pt x="102" y="83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13">
              <a:extLst>
                <a:ext uri="{FF2B5EF4-FFF2-40B4-BE49-F238E27FC236}">
                  <a16:creationId xmlns:a16="http://schemas.microsoft.com/office/drawing/2014/main" id="{F232645A-A5F6-4B24-9889-91178710447D}"/>
                </a:ext>
              </a:extLst>
            </p:cNvPr>
            <p:cNvSpPr>
              <a:spLocks/>
            </p:cNvSpPr>
            <p:nvPr/>
          </p:nvSpPr>
          <p:spPr bwMode="auto">
            <a:xfrm>
              <a:off x="1485" y="539"/>
              <a:ext cx="134" cy="142"/>
            </a:xfrm>
            <a:custGeom>
              <a:avLst/>
              <a:gdLst>
                <a:gd name="T0" fmla="*/ 438 w 1072"/>
                <a:gd name="T1" fmla="*/ 1128 h 1128"/>
                <a:gd name="T2" fmla="*/ 438 w 1072"/>
                <a:gd name="T3" fmla="*/ 1128 h 1128"/>
                <a:gd name="T4" fmla="*/ 438 w 1072"/>
                <a:gd name="T5" fmla="*/ 659 h 1128"/>
                <a:gd name="T6" fmla="*/ 0 w 1072"/>
                <a:gd name="T7" fmla="*/ 0 h 1128"/>
                <a:gd name="T8" fmla="*/ 226 w 1072"/>
                <a:gd name="T9" fmla="*/ 0 h 1128"/>
                <a:gd name="T10" fmla="*/ 537 w 1072"/>
                <a:gd name="T11" fmla="*/ 484 h 1128"/>
                <a:gd name="T12" fmla="*/ 845 w 1072"/>
                <a:gd name="T13" fmla="*/ 0 h 1128"/>
                <a:gd name="T14" fmla="*/ 1072 w 1072"/>
                <a:gd name="T15" fmla="*/ 0 h 1128"/>
                <a:gd name="T16" fmla="*/ 636 w 1072"/>
                <a:gd name="T17" fmla="*/ 659 h 1128"/>
                <a:gd name="T18" fmla="*/ 636 w 1072"/>
                <a:gd name="T19" fmla="*/ 1128 h 1128"/>
                <a:gd name="T20" fmla="*/ 438 w 1072"/>
                <a:gd name="T21"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2" h="1128">
                  <a:moveTo>
                    <a:pt x="438" y="1128"/>
                  </a:moveTo>
                  <a:lnTo>
                    <a:pt x="438" y="1128"/>
                  </a:lnTo>
                  <a:lnTo>
                    <a:pt x="438" y="659"/>
                  </a:lnTo>
                  <a:lnTo>
                    <a:pt x="0" y="0"/>
                  </a:lnTo>
                  <a:lnTo>
                    <a:pt x="226" y="0"/>
                  </a:lnTo>
                  <a:lnTo>
                    <a:pt x="537" y="484"/>
                  </a:lnTo>
                  <a:lnTo>
                    <a:pt x="845" y="0"/>
                  </a:lnTo>
                  <a:lnTo>
                    <a:pt x="1072" y="0"/>
                  </a:lnTo>
                  <a:lnTo>
                    <a:pt x="636" y="659"/>
                  </a:lnTo>
                  <a:lnTo>
                    <a:pt x="636" y="1128"/>
                  </a:lnTo>
                  <a:lnTo>
                    <a:pt x="438"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14">
              <a:extLst>
                <a:ext uri="{FF2B5EF4-FFF2-40B4-BE49-F238E27FC236}">
                  <a16:creationId xmlns:a16="http://schemas.microsoft.com/office/drawing/2014/main" id="{3F5FC362-F0B0-FD8B-5BA8-64DE6F874EBD}"/>
                </a:ext>
              </a:extLst>
            </p:cNvPr>
            <p:cNvSpPr>
              <a:spLocks/>
            </p:cNvSpPr>
            <p:nvPr/>
          </p:nvSpPr>
          <p:spPr bwMode="auto">
            <a:xfrm>
              <a:off x="1635" y="539"/>
              <a:ext cx="123" cy="142"/>
            </a:xfrm>
            <a:custGeom>
              <a:avLst/>
              <a:gdLst>
                <a:gd name="T0" fmla="*/ 786 w 977"/>
                <a:gd name="T1" fmla="*/ 1128 h 1128"/>
                <a:gd name="T2" fmla="*/ 786 w 977"/>
                <a:gd name="T3" fmla="*/ 1128 h 1128"/>
                <a:gd name="T4" fmla="*/ 198 w 977"/>
                <a:gd name="T5" fmla="*/ 306 h 1128"/>
                <a:gd name="T6" fmla="*/ 198 w 977"/>
                <a:gd name="T7" fmla="*/ 1128 h 1128"/>
                <a:gd name="T8" fmla="*/ 0 w 977"/>
                <a:gd name="T9" fmla="*/ 1128 h 1128"/>
                <a:gd name="T10" fmla="*/ 0 w 977"/>
                <a:gd name="T11" fmla="*/ 0 h 1128"/>
                <a:gd name="T12" fmla="*/ 203 w 977"/>
                <a:gd name="T13" fmla="*/ 0 h 1128"/>
                <a:gd name="T14" fmla="*/ 779 w 977"/>
                <a:gd name="T15" fmla="*/ 800 h 1128"/>
                <a:gd name="T16" fmla="*/ 779 w 977"/>
                <a:gd name="T17" fmla="*/ 0 h 1128"/>
                <a:gd name="T18" fmla="*/ 977 w 977"/>
                <a:gd name="T19" fmla="*/ 0 h 1128"/>
                <a:gd name="T20" fmla="*/ 977 w 977"/>
                <a:gd name="T21" fmla="*/ 1128 h 1128"/>
                <a:gd name="T22" fmla="*/ 786 w 977"/>
                <a:gd name="T23"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7" h="1128">
                  <a:moveTo>
                    <a:pt x="786" y="1128"/>
                  </a:moveTo>
                  <a:lnTo>
                    <a:pt x="786" y="1128"/>
                  </a:lnTo>
                  <a:lnTo>
                    <a:pt x="198" y="306"/>
                  </a:lnTo>
                  <a:lnTo>
                    <a:pt x="198" y="1128"/>
                  </a:lnTo>
                  <a:lnTo>
                    <a:pt x="0" y="1128"/>
                  </a:lnTo>
                  <a:lnTo>
                    <a:pt x="0" y="0"/>
                  </a:lnTo>
                  <a:lnTo>
                    <a:pt x="203" y="0"/>
                  </a:lnTo>
                  <a:lnTo>
                    <a:pt x="779" y="800"/>
                  </a:lnTo>
                  <a:lnTo>
                    <a:pt x="779" y="0"/>
                  </a:lnTo>
                  <a:lnTo>
                    <a:pt x="977" y="0"/>
                  </a:lnTo>
                  <a:lnTo>
                    <a:pt x="977" y="1128"/>
                  </a:lnTo>
                  <a:lnTo>
                    <a:pt x="786"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15">
              <a:extLst>
                <a:ext uri="{FF2B5EF4-FFF2-40B4-BE49-F238E27FC236}">
                  <a16:creationId xmlns:a16="http://schemas.microsoft.com/office/drawing/2014/main" id="{23DCC792-3B99-53CF-35A6-7720C017AE19}"/>
                </a:ext>
              </a:extLst>
            </p:cNvPr>
            <p:cNvSpPr>
              <a:spLocks/>
            </p:cNvSpPr>
            <p:nvPr/>
          </p:nvSpPr>
          <p:spPr bwMode="auto">
            <a:xfrm>
              <a:off x="1789" y="539"/>
              <a:ext cx="123" cy="142"/>
            </a:xfrm>
            <a:custGeom>
              <a:avLst/>
              <a:gdLst>
                <a:gd name="T0" fmla="*/ 787 w 978"/>
                <a:gd name="T1" fmla="*/ 1128 h 1128"/>
                <a:gd name="T2" fmla="*/ 787 w 978"/>
                <a:gd name="T3" fmla="*/ 1128 h 1128"/>
                <a:gd name="T4" fmla="*/ 198 w 978"/>
                <a:gd name="T5" fmla="*/ 306 h 1128"/>
                <a:gd name="T6" fmla="*/ 198 w 978"/>
                <a:gd name="T7" fmla="*/ 1128 h 1128"/>
                <a:gd name="T8" fmla="*/ 0 w 978"/>
                <a:gd name="T9" fmla="*/ 1128 h 1128"/>
                <a:gd name="T10" fmla="*/ 0 w 978"/>
                <a:gd name="T11" fmla="*/ 0 h 1128"/>
                <a:gd name="T12" fmla="*/ 203 w 978"/>
                <a:gd name="T13" fmla="*/ 0 h 1128"/>
                <a:gd name="T14" fmla="*/ 780 w 978"/>
                <a:gd name="T15" fmla="*/ 800 h 1128"/>
                <a:gd name="T16" fmla="*/ 780 w 978"/>
                <a:gd name="T17" fmla="*/ 0 h 1128"/>
                <a:gd name="T18" fmla="*/ 978 w 978"/>
                <a:gd name="T19" fmla="*/ 0 h 1128"/>
                <a:gd name="T20" fmla="*/ 978 w 978"/>
                <a:gd name="T21" fmla="*/ 1128 h 1128"/>
                <a:gd name="T22" fmla="*/ 787 w 978"/>
                <a:gd name="T23"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8" h="1128">
                  <a:moveTo>
                    <a:pt x="787" y="1128"/>
                  </a:moveTo>
                  <a:lnTo>
                    <a:pt x="787" y="1128"/>
                  </a:lnTo>
                  <a:lnTo>
                    <a:pt x="198" y="306"/>
                  </a:lnTo>
                  <a:lnTo>
                    <a:pt x="198" y="1128"/>
                  </a:lnTo>
                  <a:lnTo>
                    <a:pt x="0" y="1128"/>
                  </a:lnTo>
                  <a:lnTo>
                    <a:pt x="0" y="0"/>
                  </a:lnTo>
                  <a:lnTo>
                    <a:pt x="203" y="0"/>
                  </a:lnTo>
                  <a:lnTo>
                    <a:pt x="780" y="800"/>
                  </a:lnTo>
                  <a:lnTo>
                    <a:pt x="780" y="0"/>
                  </a:lnTo>
                  <a:lnTo>
                    <a:pt x="978" y="0"/>
                  </a:lnTo>
                  <a:lnTo>
                    <a:pt x="978" y="1128"/>
                  </a:lnTo>
                  <a:lnTo>
                    <a:pt x="787"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16">
              <a:extLst>
                <a:ext uri="{FF2B5EF4-FFF2-40B4-BE49-F238E27FC236}">
                  <a16:creationId xmlns:a16="http://schemas.microsoft.com/office/drawing/2014/main" id="{BED88BE9-8891-31EF-C367-146A11421882}"/>
                </a:ext>
              </a:extLst>
            </p:cNvPr>
            <p:cNvSpPr>
              <a:spLocks/>
            </p:cNvSpPr>
            <p:nvPr/>
          </p:nvSpPr>
          <p:spPr bwMode="auto">
            <a:xfrm>
              <a:off x="1943" y="539"/>
              <a:ext cx="97" cy="142"/>
            </a:xfrm>
            <a:custGeom>
              <a:avLst/>
              <a:gdLst>
                <a:gd name="T0" fmla="*/ 0 w 773"/>
                <a:gd name="T1" fmla="*/ 1128 h 1128"/>
                <a:gd name="T2" fmla="*/ 0 w 773"/>
                <a:gd name="T3" fmla="*/ 1128 h 1128"/>
                <a:gd name="T4" fmla="*/ 0 w 773"/>
                <a:gd name="T5" fmla="*/ 0 h 1128"/>
                <a:gd name="T6" fmla="*/ 773 w 773"/>
                <a:gd name="T7" fmla="*/ 0 h 1128"/>
                <a:gd name="T8" fmla="*/ 773 w 773"/>
                <a:gd name="T9" fmla="*/ 174 h 1128"/>
                <a:gd name="T10" fmla="*/ 198 w 773"/>
                <a:gd name="T11" fmla="*/ 174 h 1128"/>
                <a:gd name="T12" fmla="*/ 198 w 773"/>
                <a:gd name="T13" fmla="*/ 467 h 1128"/>
                <a:gd name="T14" fmla="*/ 761 w 773"/>
                <a:gd name="T15" fmla="*/ 467 h 1128"/>
                <a:gd name="T16" fmla="*/ 761 w 773"/>
                <a:gd name="T17" fmla="*/ 641 h 1128"/>
                <a:gd name="T18" fmla="*/ 198 w 773"/>
                <a:gd name="T19" fmla="*/ 641 h 1128"/>
                <a:gd name="T20" fmla="*/ 198 w 773"/>
                <a:gd name="T21" fmla="*/ 954 h 1128"/>
                <a:gd name="T22" fmla="*/ 773 w 773"/>
                <a:gd name="T23" fmla="*/ 954 h 1128"/>
                <a:gd name="T24" fmla="*/ 773 w 773"/>
                <a:gd name="T25" fmla="*/ 1128 h 1128"/>
                <a:gd name="T26" fmla="*/ 0 w 773"/>
                <a:gd name="T27"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3" h="1128">
                  <a:moveTo>
                    <a:pt x="0" y="1128"/>
                  </a:moveTo>
                  <a:lnTo>
                    <a:pt x="0" y="1128"/>
                  </a:lnTo>
                  <a:lnTo>
                    <a:pt x="0" y="0"/>
                  </a:lnTo>
                  <a:lnTo>
                    <a:pt x="773" y="0"/>
                  </a:lnTo>
                  <a:lnTo>
                    <a:pt x="773" y="174"/>
                  </a:lnTo>
                  <a:lnTo>
                    <a:pt x="198" y="174"/>
                  </a:lnTo>
                  <a:lnTo>
                    <a:pt x="198" y="467"/>
                  </a:lnTo>
                  <a:lnTo>
                    <a:pt x="761" y="467"/>
                  </a:lnTo>
                  <a:lnTo>
                    <a:pt x="761" y="641"/>
                  </a:lnTo>
                  <a:lnTo>
                    <a:pt x="198" y="641"/>
                  </a:lnTo>
                  <a:lnTo>
                    <a:pt x="198" y="954"/>
                  </a:lnTo>
                  <a:lnTo>
                    <a:pt x="773" y="954"/>
                  </a:lnTo>
                  <a:lnTo>
                    <a:pt x="773" y="1128"/>
                  </a:lnTo>
                  <a:lnTo>
                    <a:pt x="0"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17">
              <a:extLst>
                <a:ext uri="{FF2B5EF4-FFF2-40B4-BE49-F238E27FC236}">
                  <a16:creationId xmlns:a16="http://schemas.microsoft.com/office/drawing/2014/main" id="{2BFF7BA9-C968-97F3-1B88-6270B3C7A77A}"/>
                </a:ext>
              </a:extLst>
            </p:cNvPr>
            <p:cNvSpPr>
              <a:spLocks/>
            </p:cNvSpPr>
            <p:nvPr/>
          </p:nvSpPr>
          <p:spPr bwMode="auto">
            <a:xfrm>
              <a:off x="2060" y="539"/>
              <a:ext cx="139" cy="142"/>
            </a:xfrm>
            <a:custGeom>
              <a:avLst/>
              <a:gdLst>
                <a:gd name="T0" fmla="*/ 869 w 1106"/>
                <a:gd name="T1" fmla="*/ 1128 h 1128"/>
                <a:gd name="T2" fmla="*/ 869 w 1106"/>
                <a:gd name="T3" fmla="*/ 1128 h 1128"/>
                <a:gd name="T4" fmla="*/ 553 w 1106"/>
                <a:gd name="T5" fmla="*/ 687 h 1128"/>
                <a:gd name="T6" fmla="*/ 237 w 1106"/>
                <a:gd name="T7" fmla="*/ 1128 h 1128"/>
                <a:gd name="T8" fmla="*/ 0 w 1106"/>
                <a:gd name="T9" fmla="*/ 1128 h 1128"/>
                <a:gd name="T10" fmla="*/ 423 w 1106"/>
                <a:gd name="T11" fmla="*/ 550 h 1128"/>
                <a:gd name="T12" fmla="*/ 25 w 1106"/>
                <a:gd name="T13" fmla="*/ 0 h 1128"/>
                <a:gd name="T14" fmla="*/ 262 w 1106"/>
                <a:gd name="T15" fmla="*/ 0 h 1128"/>
                <a:gd name="T16" fmla="*/ 553 w 1106"/>
                <a:gd name="T17" fmla="*/ 414 h 1128"/>
                <a:gd name="T18" fmla="*/ 842 w 1106"/>
                <a:gd name="T19" fmla="*/ 0 h 1128"/>
                <a:gd name="T20" fmla="*/ 1081 w 1106"/>
                <a:gd name="T21" fmla="*/ 0 h 1128"/>
                <a:gd name="T22" fmla="*/ 685 w 1106"/>
                <a:gd name="T23" fmla="*/ 548 h 1128"/>
                <a:gd name="T24" fmla="*/ 1106 w 1106"/>
                <a:gd name="T25" fmla="*/ 1128 h 1128"/>
                <a:gd name="T26" fmla="*/ 869 w 1106"/>
                <a:gd name="T27"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6" h="1128">
                  <a:moveTo>
                    <a:pt x="869" y="1128"/>
                  </a:moveTo>
                  <a:lnTo>
                    <a:pt x="869" y="1128"/>
                  </a:lnTo>
                  <a:lnTo>
                    <a:pt x="553" y="687"/>
                  </a:lnTo>
                  <a:lnTo>
                    <a:pt x="237" y="1128"/>
                  </a:lnTo>
                  <a:lnTo>
                    <a:pt x="0" y="1128"/>
                  </a:lnTo>
                  <a:lnTo>
                    <a:pt x="423" y="550"/>
                  </a:lnTo>
                  <a:lnTo>
                    <a:pt x="25" y="0"/>
                  </a:lnTo>
                  <a:lnTo>
                    <a:pt x="262" y="0"/>
                  </a:lnTo>
                  <a:lnTo>
                    <a:pt x="553" y="414"/>
                  </a:lnTo>
                  <a:lnTo>
                    <a:pt x="842" y="0"/>
                  </a:lnTo>
                  <a:lnTo>
                    <a:pt x="1081" y="0"/>
                  </a:lnTo>
                  <a:lnTo>
                    <a:pt x="685" y="548"/>
                  </a:lnTo>
                  <a:lnTo>
                    <a:pt x="1106" y="1128"/>
                  </a:lnTo>
                  <a:lnTo>
                    <a:pt x="869" y="112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927200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 with Log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p:txBody>
          <a:bodyPr/>
          <a:lstStyle/>
          <a:p>
            <a:fld id="{7DCA3B56-ECA4-F246-9394-58426C04E9F5}" type="slidenum">
              <a:rPr lang="en-US" smtClean="0"/>
              <a:pPr/>
              <a:t>‹#›</a:t>
            </a:fld>
            <a:endParaRPr lang="en-US"/>
          </a:p>
        </p:txBody>
      </p:sp>
      <p:grpSp>
        <p:nvGrpSpPr>
          <p:cNvPr id="6" name="Group 5">
            <a:extLst>
              <a:ext uri="{FF2B5EF4-FFF2-40B4-BE49-F238E27FC236}">
                <a16:creationId xmlns:a16="http://schemas.microsoft.com/office/drawing/2014/main" id="{5E439E20-0C67-75D0-628A-8818AFC92FCF}"/>
              </a:ext>
            </a:extLst>
          </p:cNvPr>
          <p:cNvGrpSpPr>
            <a:grpSpLocks noChangeAspect="1"/>
          </p:cNvGrpSpPr>
          <p:nvPr userDrawn="1"/>
        </p:nvGrpSpPr>
        <p:grpSpPr bwMode="auto">
          <a:xfrm>
            <a:off x="9813374" y="363292"/>
            <a:ext cx="1824584" cy="352800"/>
            <a:chOff x="663" y="462"/>
            <a:chExt cx="1536" cy="297"/>
          </a:xfrm>
        </p:grpSpPr>
        <p:sp>
          <p:nvSpPr>
            <p:cNvPr id="8" name="Freeform 6">
              <a:extLst>
                <a:ext uri="{FF2B5EF4-FFF2-40B4-BE49-F238E27FC236}">
                  <a16:creationId xmlns:a16="http://schemas.microsoft.com/office/drawing/2014/main" id="{5E41455A-659A-6ED7-4D49-1FF0FC1D1835}"/>
                </a:ext>
              </a:extLst>
            </p:cNvPr>
            <p:cNvSpPr>
              <a:spLocks/>
            </p:cNvSpPr>
            <p:nvPr/>
          </p:nvSpPr>
          <p:spPr bwMode="auto">
            <a:xfrm>
              <a:off x="742" y="507"/>
              <a:ext cx="89" cy="142"/>
            </a:xfrm>
            <a:custGeom>
              <a:avLst/>
              <a:gdLst>
                <a:gd name="T0" fmla="*/ 21 w 713"/>
                <a:gd name="T1" fmla="*/ 442 h 1124"/>
                <a:gd name="T2" fmla="*/ 21 w 713"/>
                <a:gd name="T3" fmla="*/ 442 h 1124"/>
                <a:gd name="T4" fmla="*/ 123 w 713"/>
                <a:gd name="T5" fmla="*/ 233 h 1124"/>
                <a:gd name="T6" fmla="*/ 301 w 713"/>
                <a:gd name="T7" fmla="*/ 83 h 1124"/>
                <a:gd name="T8" fmla="*/ 709 w 713"/>
                <a:gd name="T9" fmla="*/ 37 h 1124"/>
                <a:gd name="T10" fmla="*/ 712 w 713"/>
                <a:gd name="T11" fmla="*/ 38 h 1124"/>
                <a:gd name="T12" fmla="*/ 713 w 713"/>
                <a:gd name="T13" fmla="*/ 39 h 1124"/>
                <a:gd name="T14" fmla="*/ 712 w 713"/>
                <a:gd name="T15" fmla="*/ 41 h 1124"/>
                <a:gd name="T16" fmla="*/ 710 w 713"/>
                <a:gd name="T17" fmla="*/ 41 h 1124"/>
                <a:gd name="T18" fmla="*/ 249 w 713"/>
                <a:gd name="T19" fmla="*/ 631 h 1124"/>
                <a:gd name="T20" fmla="*/ 297 w 713"/>
                <a:gd name="T21" fmla="*/ 900 h 1124"/>
                <a:gd name="T22" fmla="*/ 450 w 713"/>
                <a:gd name="T23" fmla="*/ 1121 h 1124"/>
                <a:gd name="T24" fmla="*/ 450 w 713"/>
                <a:gd name="T25" fmla="*/ 1122 h 1124"/>
                <a:gd name="T26" fmla="*/ 450 w 713"/>
                <a:gd name="T27" fmla="*/ 1123 h 1124"/>
                <a:gd name="T28" fmla="*/ 450 w 713"/>
                <a:gd name="T29" fmla="*/ 1123 h 1124"/>
                <a:gd name="T30" fmla="*/ 449 w 713"/>
                <a:gd name="T31" fmla="*/ 1123 h 1124"/>
                <a:gd name="T32" fmla="*/ 246 w 713"/>
                <a:gd name="T33" fmla="*/ 1037 h 1124"/>
                <a:gd name="T34" fmla="*/ 91 w 713"/>
                <a:gd name="T35" fmla="*/ 875 h 1124"/>
                <a:gd name="T36" fmla="*/ 12 w 713"/>
                <a:gd name="T37" fmla="*/ 666 h 1124"/>
                <a:gd name="T38" fmla="*/ 21 w 713"/>
                <a:gd name="T39" fmla="*/ 442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3" h="1124">
                  <a:moveTo>
                    <a:pt x="21" y="442"/>
                  </a:moveTo>
                  <a:lnTo>
                    <a:pt x="21" y="442"/>
                  </a:lnTo>
                  <a:cubicBezTo>
                    <a:pt x="40" y="366"/>
                    <a:pt x="75" y="295"/>
                    <a:pt x="123" y="233"/>
                  </a:cubicBezTo>
                  <a:cubicBezTo>
                    <a:pt x="171" y="171"/>
                    <a:pt x="232" y="120"/>
                    <a:pt x="301" y="83"/>
                  </a:cubicBezTo>
                  <a:cubicBezTo>
                    <a:pt x="426" y="17"/>
                    <a:pt x="572" y="0"/>
                    <a:pt x="709" y="37"/>
                  </a:cubicBezTo>
                  <a:lnTo>
                    <a:pt x="712" y="38"/>
                  </a:lnTo>
                  <a:cubicBezTo>
                    <a:pt x="712" y="38"/>
                    <a:pt x="713" y="39"/>
                    <a:pt x="713" y="39"/>
                  </a:cubicBezTo>
                  <a:cubicBezTo>
                    <a:pt x="713" y="39"/>
                    <a:pt x="713" y="40"/>
                    <a:pt x="712" y="41"/>
                  </a:cubicBezTo>
                  <a:lnTo>
                    <a:pt x="710" y="41"/>
                  </a:lnTo>
                  <a:cubicBezTo>
                    <a:pt x="449" y="101"/>
                    <a:pt x="258" y="342"/>
                    <a:pt x="249" y="631"/>
                  </a:cubicBezTo>
                  <a:cubicBezTo>
                    <a:pt x="245" y="723"/>
                    <a:pt x="261" y="814"/>
                    <a:pt x="297" y="900"/>
                  </a:cubicBezTo>
                  <a:cubicBezTo>
                    <a:pt x="331" y="984"/>
                    <a:pt x="384" y="1059"/>
                    <a:pt x="450" y="1121"/>
                  </a:cubicBezTo>
                  <a:lnTo>
                    <a:pt x="450" y="1122"/>
                  </a:lnTo>
                  <a:cubicBezTo>
                    <a:pt x="450" y="1122"/>
                    <a:pt x="451" y="1123"/>
                    <a:pt x="450" y="1123"/>
                  </a:cubicBezTo>
                  <a:cubicBezTo>
                    <a:pt x="450" y="1123"/>
                    <a:pt x="450" y="1124"/>
                    <a:pt x="450" y="1123"/>
                  </a:cubicBezTo>
                  <a:lnTo>
                    <a:pt x="449" y="1123"/>
                  </a:lnTo>
                  <a:cubicBezTo>
                    <a:pt x="376" y="1108"/>
                    <a:pt x="308" y="1079"/>
                    <a:pt x="246" y="1037"/>
                  </a:cubicBezTo>
                  <a:cubicBezTo>
                    <a:pt x="184" y="994"/>
                    <a:pt x="132" y="939"/>
                    <a:pt x="91" y="875"/>
                  </a:cubicBezTo>
                  <a:cubicBezTo>
                    <a:pt x="51" y="811"/>
                    <a:pt x="24" y="740"/>
                    <a:pt x="12" y="666"/>
                  </a:cubicBezTo>
                  <a:cubicBezTo>
                    <a:pt x="0" y="591"/>
                    <a:pt x="3" y="515"/>
                    <a:pt x="21" y="442"/>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7">
              <a:extLst>
                <a:ext uri="{FF2B5EF4-FFF2-40B4-BE49-F238E27FC236}">
                  <a16:creationId xmlns:a16="http://schemas.microsoft.com/office/drawing/2014/main" id="{1F503F6E-8179-830D-E7A4-3DB7780902CF}"/>
                </a:ext>
              </a:extLst>
            </p:cNvPr>
            <p:cNvSpPr>
              <a:spLocks/>
            </p:cNvSpPr>
            <p:nvPr/>
          </p:nvSpPr>
          <p:spPr bwMode="auto">
            <a:xfrm>
              <a:off x="787" y="529"/>
              <a:ext cx="114" cy="89"/>
            </a:xfrm>
            <a:custGeom>
              <a:avLst/>
              <a:gdLst>
                <a:gd name="T0" fmla="*/ 262 w 912"/>
                <a:gd name="T1" fmla="*/ 56 h 708"/>
                <a:gd name="T2" fmla="*/ 262 w 912"/>
                <a:gd name="T3" fmla="*/ 56 h 708"/>
                <a:gd name="T4" fmla="*/ 454 w 912"/>
                <a:gd name="T5" fmla="*/ 4 h 708"/>
                <a:gd name="T6" fmla="*/ 651 w 912"/>
                <a:gd name="T7" fmla="*/ 33 h 708"/>
                <a:gd name="T8" fmla="*/ 911 w 912"/>
                <a:gd name="T9" fmla="*/ 266 h 708"/>
                <a:gd name="T10" fmla="*/ 912 w 912"/>
                <a:gd name="T11" fmla="*/ 269 h 708"/>
                <a:gd name="T12" fmla="*/ 912 w 912"/>
                <a:gd name="T13" fmla="*/ 270 h 708"/>
                <a:gd name="T14" fmla="*/ 910 w 912"/>
                <a:gd name="T15" fmla="*/ 270 h 708"/>
                <a:gd name="T16" fmla="*/ 909 w 912"/>
                <a:gd name="T17" fmla="*/ 269 h 708"/>
                <a:gd name="T18" fmla="*/ 270 w 912"/>
                <a:gd name="T19" fmla="*/ 305 h 708"/>
                <a:gd name="T20" fmla="*/ 124 w 912"/>
                <a:gd name="T21" fmla="*/ 486 h 708"/>
                <a:gd name="T22" fmla="*/ 68 w 912"/>
                <a:gd name="T23" fmla="*/ 706 h 708"/>
                <a:gd name="T24" fmla="*/ 68 w 912"/>
                <a:gd name="T25" fmla="*/ 707 h 708"/>
                <a:gd name="T26" fmla="*/ 68 w 912"/>
                <a:gd name="T27" fmla="*/ 708 h 708"/>
                <a:gd name="T28" fmla="*/ 67 w 912"/>
                <a:gd name="T29" fmla="*/ 707 h 708"/>
                <a:gd name="T30" fmla="*/ 67 w 912"/>
                <a:gd name="T31" fmla="*/ 707 h 708"/>
                <a:gd name="T32" fmla="*/ 8 w 912"/>
                <a:gd name="T33" fmla="*/ 530 h 708"/>
                <a:gd name="T34" fmla="*/ 24 w 912"/>
                <a:gd name="T35" fmla="*/ 342 h 708"/>
                <a:gd name="T36" fmla="*/ 113 w 912"/>
                <a:gd name="T37" fmla="*/ 175 h 708"/>
                <a:gd name="T38" fmla="*/ 262 w 912"/>
                <a:gd name="T39" fmla="*/ 56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2" h="708">
                  <a:moveTo>
                    <a:pt x="262" y="56"/>
                  </a:moveTo>
                  <a:lnTo>
                    <a:pt x="262" y="56"/>
                  </a:lnTo>
                  <a:cubicBezTo>
                    <a:pt x="321" y="26"/>
                    <a:pt x="387" y="8"/>
                    <a:pt x="454" y="4"/>
                  </a:cubicBezTo>
                  <a:cubicBezTo>
                    <a:pt x="521" y="0"/>
                    <a:pt x="588" y="10"/>
                    <a:pt x="651" y="33"/>
                  </a:cubicBezTo>
                  <a:cubicBezTo>
                    <a:pt x="764" y="76"/>
                    <a:pt x="857" y="159"/>
                    <a:pt x="911" y="266"/>
                  </a:cubicBezTo>
                  <a:lnTo>
                    <a:pt x="912" y="269"/>
                  </a:lnTo>
                  <a:cubicBezTo>
                    <a:pt x="912" y="269"/>
                    <a:pt x="912" y="270"/>
                    <a:pt x="912" y="270"/>
                  </a:cubicBezTo>
                  <a:cubicBezTo>
                    <a:pt x="912" y="270"/>
                    <a:pt x="911" y="271"/>
                    <a:pt x="910" y="270"/>
                  </a:cubicBezTo>
                  <a:lnTo>
                    <a:pt x="909" y="269"/>
                  </a:lnTo>
                  <a:cubicBezTo>
                    <a:pt x="723" y="137"/>
                    <a:pt x="460" y="150"/>
                    <a:pt x="270" y="305"/>
                  </a:cubicBezTo>
                  <a:cubicBezTo>
                    <a:pt x="209" y="354"/>
                    <a:pt x="159" y="416"/>
                    <a:pt x="124" y="486"/>
                  </a:cubicBezTo>
                  <a:cubicBezTo>
                    <a:pt x="90" y="554"/>
                    <a:pt x="71" y="630"/>
                    <a:pt x="68" y="706"/>
                  </a:cubicBezTo>
                  <a:lnTo>
                    <a:pt x="68" y="707"/>
                  </a:lnTo>
                  <a:cubicBezTo>
                    <a:pt x="68" y="707"/>
                    <a:pt x="68" y="708"/>
                    <a:pt x="68" y="708"/>
                  </a:cubicBezTo>
                  <a:cubicBezTo>
                    <a:pt x="68" y="708"/>
                    <a:pt x="67" y="708"/>
                    <a:pt x="67" y="707"/>
                  </a:cubicBezTo>
                  <a:lnTo>
                    <a:pt x="67" y="707"/>
                  </a:lnTo>
                  <a:cubicBezTo>
                    <a:pt x="35" y="652"/>
                    <a:pt x="15" y="592"/>
                    <a:pt x="8" y="530"/>
                  </a:cubicBezTo>
                  <a:cubicBezTo>
                    <a:pt x="0" y="467"/>
                    <a:pt x="6" y="403"/>
                    <a:pt x="24" y="342"/>
                  </a:cubicBezTo>
                  <a:cubicBezTo>
                    <a:pt x="42" y="281"/>
                    <a:pt x="72" y="224"/>
                    <a:pt x="113" y="175"/>
                  </a:cubicBezTo>
                  <a:cubicBezTo>
                    <a:pt x="154" y="126"/>
                    <a:pt x="205" y="85"/>
                    <a:pt x="262" y="56"/>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8">
              <a:extLst>
                <a:ext uri="{FF2B5EF4-FFF2-40B4-BE49-F238E27FC236}">
                  <a16:creationId xmlns:a16="http://schemas.microsoft.com/office/drawing/2014/main" id="{DA324F6F-78D3-F604-80A1-EE0EA1CCAC75}"/>
                </a:ext>
              </a:extLst>
            </p:cNvPr>
            <p:cNvSpPr>
              <a:spLocks noEditPoints="1"/>
            </p:cNvSpPr>
            <p:nvPr/>
          </p:nvSpPr>
          <p:spPr bwMode="auto">
            <a:xfrm>
              <a:off x="663" y="462"/>
              <a:ext cx="296" cy="297"/>
            </a:xfrm>
            <a:custGeom>
              <a:avLst/>
              <a:gdLst>
                <a:gd name="T0" fmla="*/ 2237 w 2363"/>
                <a:gd name="T1" fmla="*/ 1182 h 2364"/>
                <a:gd name="T2" fmla="*/ 2237 w 2363"/>
                <a:gd name="T3" fmla="*/ 1182 h 2364"/>
                <a:gd name="T4" fmla="*/ 1181 w 2363"/>
                <a:gd name="T5" fmla="*/ 2238 h 2364"/>
                <a:gd name="T6" fmla="*/ 125 w 2363"/>
                <a:gd name="T7" fmla="*/ 1182 h 2364"/>
                <a:gd name="T8" fmla="*/ 1181 w 2363"/>
                <a:gd name="T9" fmla="*/ 126 h 2364"/>
                <a:gd name="T10" fmla="*/ 2237 w 2363"/>
                <a:gd name="T11" fmla="*/ 1182 h 2364"/>
                <a:gd name="T12" fmla="*/ 2237 w 2363"/>
                <a:gd name="T13" fmla="*/ 1182 h 2364"/>
                <a:gd name="T14" fmla="*/ 1181 w 2363"/>
                <a:gd name="T15" fmla="*/ 0 h 2364"/>
                <a:gd name="T16" fmla="*/ 1181 w 2363"/>
                <a:gd name="T17" fmla="*/ 0 h 2364"/>
                <a:gd name="T18" fmla="*/ 0 w 2363"/>
                <a:gd name="T19" fmla="*/ 1182 h 2364"/>
                <a:gd name="T20" fmla="*/ 1181 w 2363"/>
                <a:gd name="T21" fmla="*/ 2364 h 2364"/>
                <a:gd name="T22" fmla="*/ 2363 w 2363"/>
                <a:gd name="T23" fmla="*/ 1182 h 2364"/>
                <a:gd name="T24" fmla="*/ 1181 w 2363"/>
                <a:gd name="T25" fmla="*/ 0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3" h="2364">
                  <a:moveTo>
                    <a:pt x="2237" y="1182"/>
                  </a:moveTo>
                  <a:lnTo>
                    <a:pt x="2237" y="1182"/>
                  </a:lnTo>
                  <a:cubicBezTo>
                    <a:pt x="2237" y="1764"/>
                    <a:pt x="1763" y="2238"/>
                    <a:pt x="1181" y="2238"/>
                  </a:cubicBezTo>
                  <a:cubicBezTo>
                    <a:pt x="599" y="2238"/>
                    <a:pt x="125" y="1764"/>
                    <a:pt x="125" y="1182"/>
                  </a:cubicBezTo>
                  <a:cubicBezTo>
                    <a:pt x="125" y="600"/>
                    <a:pt x="599" y="126"/>
                    <a:pt x="1181" y="126"/>
                  </a:cubicBezTo>
                  <a:cubicBezTo>
                    <a:pt x="1763" y="126"/>
                    <a:pt x="2237" y="600"/>
                    <a:pt x="2237" y="1182"/>
                  </a:cubicBezTo>
                  <a:lnTo>
                    <a:pt x="2237" y="1182"/>
                  </a:lnTo>
                  <a:close/>
                  <a:moveTo>
                    <a:pt x="1181" y="0"/>
                  </a:moveTo>
                  <a:lnTo>
                    <a:pt x="1181" y="0"/>
                  </a:lnTo>
                  <a:cubicBezTo>
                    <a:pt x="530" y="0"/>
                    <a:pt x="0" y="530"/>
                    <a:pt x="0" y="1182"/>
                  </a:cubicBezTo>
                  <a:cubicBezTo>
                    <a:pt x="0" y="1833"/>
                    <a:pt x="530" y="2364"/>
                    <a:pt x="1181" y="2364"/>
                  </a:cubicBezTo>
                  <a:cubicBezTo>
                    <a:pt x="1833" y="2364"/>
                    <a:pt x="2363" y="1833"/>
                    <a:pt x="2363" y="1182"/>
                  </a:cubicBezTo>
                  <a:cubicBezTo>
                    <a:pt x="2363" y="530"/>
                    <a:pt x="1833" y="0"/>
                    <a:pt x="1181" y="0"/>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9">
              <a:extLst>
                <a:ext uri="{FF2B5EF4-FFF2-40B4-BE49-F238E27FC236}">
                  <a16:creationId xmlns:a16="http://schemas.microsoft.com/office/drawing/2014/main" id="{FCAC806E-944B-1C21-5ECB-A11CE141C6A8}"/>
                </a:ext>
              </a:extLst>
            </p:cNvPr>
            <p:cNvSpPr>
              <a:spLocks/>
            </p:cNvSpPr>
            <p:nvPr/>
          </p:nvSpPr>
          <p:spPr bwMode="auto">
            <a:xfrm>
              <a:off x="708" y="535"/>
              <a:ext cx="141" cy="179"/>
            </a:xfrm>
            <a:custGeom>
              <a:avLst/>
              <a:gdLst>
                <a:gd name="T0" fmla="*/ 923 w 1119"/>
                <a:gd name="T1" fmla="*/ 1019 h 1418"/>
                <a:gd name="T2" fmla="*/ 923 w 1119"/>
                <a:gd name="T3" fmla="*/ 1019 h 1418"/>
                <a:gd name="T4" fmla="*/ 891 w 1119"/>
                <a:gd name="T5" fmla="*/ 1021 h 1418"/>
                <a:gd name="T6" fmla="*/ 803 w 1119"/>
                <a:gd name="T7" fmla="*/ 1028 h 1418"/>
                <a:gd name="T8" fmla="*/ 146 w 1119"/>
                <a:gd name="T9" fmla="*/ 371 h 1418"/>
                <a:gd name="T10" fmla="*/ 260 w 1119"/>
                <a:gd name="T11" fmla="*/ 3 h 1418"/>
                <a:gd name="T12" fmla="*/ 260 w 1119"/>
                <a:gd name="T13" fmla="*/ 1 h 1418"/>
                <a:gd name="T14" fmla="*/ 259 w 1119"/>
                <a:gd name="T15" fmla="*/ 1 h 1418"/>
                <a:gd name="T16" fmla="*/ 0 w 1119"/>
                <a:gd name="T17" fmla="*/ 599 h 1418"/>
                <a:gd name="T18" fmla="*/ 819 w 1119"/>
                <a:gd name="T19" fmla="*/ 1418 h 1418"/>
                <a:gd name="T20" fmla="*/ 957 w 1119"/>
                <a:gd name="T21" fmla="*/ 1407 h 1418"/>
                <a:gd name="T22" fmla="*/ 957 w 1119"/>
                <a:gd name="T23" fmla="*/ 1407 h 1418"/>
                <a:gd name="T24" fmla="*/ 1119 w 1119"/>
                <a:gd name="T25" fmla="*/ 1214 h 1418"/>
                <a:gd name="T26" fmla="*/ 923 w 1119"/>
                <a:gd name="T27" fmla="*/ 1019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9" h="1418">
                  <a:moveTo>
                    <a:pt x="923" y="1019"/>
                  </a:moveTo>
                  <a:lnTo>
                    <a:pt x="923" y="1019"/>
                  </a:lnTo>
                  <a:cubicBezTo>
                    <a:pt x="912" y="1019"/>
                    <a:pt x="891" y="1021"/>
                    <a:pt x="891" y="1021"/>
                  </a:cubicBezTo>
                  <a:cubicBezTo>
                    <a:pt x="862" y="1025"/>
                    <a:pt x="833" y="1028"/>
                    <a:pt x="803" y="1028"/>
                  </a:cubicBezTo>
                  <a:cubicBezTo>
                    <a:pt x="440" y="1028"/>
                    <a:pt x="146" y="734"/>
                    <a:pt x="146" y="371"/>
                  </a:cubicBezTo>
                  <a:cubicBezTo>
                    <a:pt x="146" y="234"/>
                    <a:pt x="189" y="108"/>
                    <a:pt x="260" y="3"/>
                  </a:cubicBezTo>
                  <a:cubicBezTo>
                    <a:pt x="260" y="3"/>
                    <a:pt x="261" y="2"/>
                    <a:pt x="260" y="1"/>
                  </a:cubicBezTo>
                  <a:cubicBezTo>
                    <a:pt x="260" y="0"/>
                    <a:pt x="259" y="1"/>
                    <a:pt x="259" y="1"/>
                  </a:cubicBezTo>
                  <a:cubicBezTo>
                    <a:pt x="99" y="151"/>
                    <a:pt x="0" y="363"/>
                    <a:pt x="0" y="599"/>
                  </a:cubicBezTo>
                  <a:cubicBezTo>
                    <a:pt x="0" y="1051"/>
                    <a:pt x="366" y="1418"/>
                    <a:pt x="819" y="1418"/>
                  </a:cubicBezTo>
                  <a:cubicBezTo>
                    <a:pt x="866" y="1418"/>
                    <a:pt x="912" y="1414"/>
                    <a:pt x="957" y="1407"/>
                  </a:cubicBezTo>
                  <a:lnTo>
                    <a:pt x="957" y="1407"/>
                  </a:lnTo>
                  <a:cubicBezTo>
                    <a:pt x="1049" y="1391"/>
                    <a:pt x="1119" y="1310"/>
                    <a:pt x="1119" y="1214"/>
                  </a:cubicBezTo>
                  <a:cubicBezTo>
                    <a:pt x="1119" y="1106"/>
                    <a:pt x="1031" y="1019"/>
                    <a:pt x="923" y="1019"/>
                  </a:cubicBezTo>
                  <a:close/>
                </a:path>
              </a:pathLst>
            </a:custGeom>
            <a:solidFill>
              <a:srgbClr val="3FC0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10">
              <a:extLst>
                <a:ext uri="{FF2B5EF4-FFF2-40B4-BE49-F238E27FC236}">
                  <a16:creationId xmlns:a16="http://schemas.microsoft.com/office/drawing/2014/main" id="{FD4EDB09-E574-6D38-12D3-58B6017B5B91}"/>
                </a:ext>
              </a:extLst>
            </p:cNvPr>
            <p:cNvSpPr>
              <a:spLocks/>
            </p:cNvSpPr>
            <p:nvPr/>
          </p:nvSpPr>
          <p:spPr bwMode="auto">
            <a:xfrm>
              <a:off x="1036" y="539"/>
              <a:ext cx="111" cy="142"/>
            </a:xfrm>
            <a:custGeom>
              <a:avLst/>
              <a:gdLst>
                <a:gd name="T0" fmla="*/ 341 w 881"/>
                <a:gd name="T1" fmla="*/ 1128 h 1128"/>
                <a:gd name="T2" fmla="*/ 341 w 881"/>
                <a:gd name="T3" fmla="*/ 1128 h 1128"/>
                <a:gd name="T4" fmla="*/ 341 w 881"/>
                <a:gd name="T5" fmla="*/ 174 h 1128"/>
                <a:gd name="T6" fmla="*/ 0 w 881"/>
                <a:gd name="T7" fmla="*/ 174 h 1128"/>
                <a:gd name="T8" fmla="*/ 0 w 881"/>
                <a:gd name="T9" fmla="*/ 0 h 1128"/>
                <a:gd name="T10" fmla="*/ 881 w 881"/>
                <a:gd name="T11" fmla="*/ 0 h 1128"/>
                <a:gd name="T12" fmla="*/ 881 w 881"/>
                <a:gd name="T13" fmla="*/ 174 h 1128"/>
                <a:gd name="T14" fmla="*/ 539 w 881"/>
                <a:gd name="T15" fmla="*/ 174 h 1128"/>
                <a:gd name="T16" fmla="*/ 539 w 881"/>
                <a:gd name="T17" fmla="*/ 1128 h 1128"/>
                <a:gd name="T18" fmla="*/ 341 w 881"/>
                <a:gd name="T19"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1128">
                  <a:moveTo>
                    <a:pt x="341" y="1128"/>
                  </a:moveTo>
                  <a:lnTo>
                    <a:pt x="341" y="1128"/>
                  </a:lnTo>
                  <a:lnTo>
                    <a:pt x="341" y="174"/>
                  </a:lnTo>
                  <a:lnTo>
                    <a:pt x="0" y="174"/>
                  </a:lnTo>
                  <a:lnTo>
                    <a:pt x="0" y="0"/>
                  </a:lnTo>
                  <a:lnTo>
                    <a:pt x="881" y="0"/>
                  </a:lnTo>
                  <a:lnTo>
                    <a:pt x="881" y="174"/>
                  </a:lnTo>
                  <a:lnTo>
                    <a:pt x="539" y="174"/>
                  </a:lnTo>
                  <a:lnTo>
                    <a:pt x="539" y="1128"/>
                  </a:lnTo>
                  <a:lnTo>
                    <a:pt x="341"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1">
              <a:extLst>
                <a:ext uri="{FF2B5EF4-FFF2-40B4-BE49-F238E27FC236}">
                  <a16:creationId xmlns:a16="http://schemas.microsoft.com/office/drawing/2014/main" id="{FE7C9A8B-0186-6B7E-70D1-F8C432FA809C}"/>
                </a:ext>
              </a:extLst>
            </p:cNvPr>
            <p:cNvSpPr>
              <a:spLocks noEditPoints="1"/>
            </p:cNvSpPr>
            <p:nvPr/>
          </p:nvSpPr>
          <p:spPr bwMode="auto">
            <a:xfrm>
              <a:off x="1165" y="539"/>
              <a:ext cx="126" cy="142"/>
            </a:xfrm>
            <a:custGeom>
              <a:avLst/>
              <a:gdLst>
                <a:gd name="T0" fmla="*/ 197 w 1009"/>
                <a:gd name="T1" fmla="*/ 954 h 1128"/>
                <a:gd name="T2" fmla="*/ 197 w 1009"/>
                <a:gd name="T3" fmla="*/ 954 h 1128"/>
                <a:gd name="T4" fmla="*/ 419 w 1009"/>
                <a:gd name="T5" fmla="*/ 954 h 1128"/>
                <a:gd name="T6" fmla="*/ 806 w 1009"/>
                <a:gd name="T7" fmla="*/ 565 h 1128"/>
                <a:gd name="T8" fmla="*/ 419 w 1009"/>
                <a:gd name="T9" fmla="*/ 174 h 1128"/>
                <a:gd name="T10" fmla="*/ 197 w 1009"/>
                <a:gd name="T11" fmla="*/ 174 h 1128"/>
                <a:gd name="T12" fmla="*/ 197 w 1009"/>
                <a:gd name="T13" fmla="*/ 954 h 1128"/>
                <a:gd name="T14" fmla="*/ 197 w 1009"/>
                <a:gd name="T15" fmla="*/ 954 h 1128"/>
                <a:gd name="T16" fmla="*/ 0 w 1009"/>
                <a:gd name="T17" fmla="*/ 1128 h 1128"/>
                <a:gd name="T18" fmla="*/ 0 w 1009"/>
                <a:gd name="T19" fmla="*/ 1128 h 1128"/>
                <a:gd name="T20" fmla="*/ 0 w 1009"/>
                <a:gd name="T21" fmla="*/ 0 h 1128"/>
                <a:gd name="T22" fmla="*/ 419 w 1009"/>
                <a:gd name="T23" fmla="*/ 0 h 1128"/>
                <a:gd name="T24" fmla="*/ 1009 w 1009"/>
                <a:gd name="T25" fmla="*/ 565 h 1128"/>
                <a:gd name="T26" fmla="*/ 419 w 1009"/>
                <a:gd name="T27" fmla="*/ 1128 h 1128"/>
                <a:gd name="T28" fmla="*/ 0 w 1009"/>
                <a:gd name="T29"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9" h="1128">
                  <a:moveTo>
                    <a:pt x="197" y="954"/>
                  </a:moveTo>
                  <a:lnTo>
                    <a:pt x="197" y="954"/>
                  </a:lnTo>
                  <a:lnTo>
                    <a:pt x="419" y="954"/>
                  </a:lnTo>
                  <a:cubicBezTo>
                    <a:pt x="664" y="954"/>
                    <a:pt x="806" y="778"/>
                    <a:pt x="806" y="565"/>
                  </a:cubicBezTo>
                  <a:cubicBezTo>
                    <a:pt x="806" y="347"/>
                    <a:pt x="671" y="174"/>
                    <a:pt x="419" y="174"/>
                  </a:cubicBezTo>
                  <a:lnTo>
                    <a:pt x="197" y="174"/>
                  </a:lnTo>
                  <a:lnTo>
                    <a:pt x="197" y="954"/>
                  </a:lnTo>
                  <a:lnTo>
                    <a:pt x="197" y="954"/>
                  </a:lnTo>
                  <a:close/>
                  <a:moveTo>
                    <a:pt x="0" y="1128"/>
                  </a:moveTo>
                  <a:lnTo>
                    <a:pt x="0" y="1128"/>
                  </a:lnTo>
                  <a:lnTo>
                    <a:pt x="0" y="0"/>
                  </a:lnTo>
                  <a:lnTo>
                    <a:pt x="419" y="0"/>
                  </a:lnTo>
                  <a:cubicBezTo>
                    <a:pt x="771" y="0"/>
                    <a:pt x="1009" y="233"/>
                    <a:pt x="1009" y="565"/>
                  </a:cubicBezTo>
                  <a:cubicBezTo>
                    <a:pt x="1009" y="896"/>
                    <a:pt x="771" y="1128"/>
                    <a:pt x="419" y="1128"/>
                  </a:cubicBezTo>
                  <a:lnTo>
                    <a:pt x="0"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2">
              <a:extLst>
                <a:ext uri="{FF2B5EF4-FFF2-40B4-BE49-F238E27FC236}">
                  <a16:creationId xmlns:a16="http://schemas.microsoft.com/office/drawing/2014/main" id="{A3A818BE-A87D-19C5-BFC0-CECE053CB254}"/>
                </a:ext>
              </a:extLst>
            </p:cNvPr>
            <p:cNvSpPr>
              <a:spLocks/>
            </p:cNvSpPr>
            <p:nvPr/>
          </p:nvSpPr>
          <p:spPr bwMode="auto">
            <a:xfrm>
              <a:off x="1368" y="537"/>
              <a:ext cx="111" cy="147"/>
            </a:xfrm>
            <a:custGeom>
              <a:avLst/>
              <a:gdLst>
                <a:gd name="T0" fmla="*/ 102 w 886"/>
                <a:gd name="T1" fmla="*/ 834 h 1165"/>
                <a:gd name="T2" fmla="*/ 102 w 886"/>
                <a:gd name="T3" fmla="*/ 834 h 1165"/>
                <a:gd name="T4" fmla="*/ 459 w 886"/>
                <a:gd name="T5" fmla="*/ 989 h 1165"/>
                <a:gd name="T6" fmla="*/ 685 w 886"/>
                <a:gd name="T7" fmla="*/ 835 h 1165"/>
                <a:gd name="T8" fmla="*/ 428 w 886"/>
                <a:gd name="T9" fmla="*/ 668 h 1165"/>
                <a:gd name="T10" fmla="*/ 27 w 886"/>
                <a:gd name="T11" fmla="*/ 330 h 1165"/>
                <a:gd name="T12" fmla="*/ 438 w 886"/>
                <a:gd name="T13" fmla="*/ 0 h 1165"/>
                <a:gd name="T14" fmla="*/ 848 w 886"/>
                <a:gd name="T15" fmla="*/ 145 h 1165"/>
                <a:gd name="T16" fmla="*/ 748 w 886"/>
                <a:gd name="T17" fmla="*/ 304 h 1165"/>
                <a:gd name="T18" fmla="*/ 421 w 886"/>
                <a:gd name="T19" fmla="*/ 176 h 1165"/>
                <a:gd name="T20" fmla="*/ 230 w 886"/>
                <a:gd name="T21" fmla="*/ 316 h 1165"/>
                <a:gd name="T22" fmla="*/ 479 w 886"/>
                <a:gd name="T23" fmla="*/ 467 h 1165"/>
                <a:gd name="T24" fmla="*/ 886 w 886"/>
                <a:gd name="T25" fmla="*/ 817 h 1165"/>
                <a:gd name="T26" fmla="*/ 450 w 886"/>
                <a:gd name="T27" fmla="*/ 1165 h 1165"/>
                <a:gd name="T28" fmla="*/ 0 w 886"/>
                <a:gd name="T29" fmla="*/ 994 h 1165"/>
                <a:gd name="T30" fmla="*/ 102 w 886"/>
                <a:gd name="T31" fmla="*/ 834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6" h="1165">
                  <a:moveTo>
                    <a:pt x="102" y="834"/>
                  </a:moveTo>
                  <a:lnTo>
                    <a:pt x="102" y="834"/>
                  </a:lnTo>
                  <a:cubicBezTo>
                    <a:pt x="180" y="917"/>
                    <a:pt x="301" y="989"/>
                    <a:pt x="459" y="989"/>
                  </a:cubicBezTo>
                  <a:cubicBezTo>
                    <a:pt x="621" y="989"/>
                    <a:pt x="685" y="910"/>
                    <a:pt x="685" y="835"/>
                  </a:cubicBezTo>
                  <a:cubicBezTo>
                    <a:pt x="685" y="734"/>
                    <a:pt x="565" y="704"/>
                    <a:pt x="428" y="668"/>
                  </a:cubicBezTo>
                  <a:cubicBezTo>
                    <a:pt x="244" y="622"/>
                    <a:pt x="27" y="568"/>
                    <a:pt x="27" y="330"/>
                  </a:cubicBezTo>
                  <a:cubicBezTo>
                    <a:pt x="27" y="144"/>
                    <a:pt x="191" y="0"/>
                    <a:pt x="438" y="0"/>
                  </a:cubicBezTo>
                  <a:cubicBezTo>
                    <a:pt x="607" y="0"/>
                    <a:pt x="744" y="51"/>
                    <a:pt x="848" y="145"/>
                  </a:cubicBezTo>
                  <a:lnTo>
                    <a:pt x="748" y="304"/>
                  </a:lnTo>
                  <a:cubicBezTo>
                    <a:pt x="660" y="217"/>
                    <a:pt x="540" y="176"/>
                    <a:pt x="421" y="176"/>
                  </a:cubicBezTo>
                  <a:cubicBezTo>
                    <a:pt x="305" y="176"/>
                    <a:pt x="230" y="232"/>
                    <a:pt x="230" y="316"/>
                  </a:cubicBezTo>
                  <a:cubicBezTo>
                    <a:pt x="230" y="404"/>
                    <a:pt x="345" y="433"/>
                    <a:pt x="479" y="467"/>
                  </a:cubicBezTo>
                  <a:cubicBezTo>
                    <a:pt x="665" y="514"/>
                    <a:pt x="886" y="572"/>
                    <a:pt x="886" y="817"/>
                  </a:cubicBezTo>
                  <a:cubicBezTo>
                    <a:pt x="886" y="1005"/>
                    <a:pt x="754" y="1165"/>
                    <a:pt x="450" y="1165"/>
                  </a:cubicBezTo>
                  <a:cubicBezTo>
                    <a:pt x="247" y="1165"/>
                    <a:pt x="99" y="1096"/>
                    <a:pt x="0" y="994"/>
                  </a:cubicBezTo>
                  <a:lnTo>
                    <a:pt x="102" y="834"/>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3">
              <a:extLst>
                <a:ext uri="{FF2B5EF4-FFF2-40B4-BE49-F238E27FC236}">
                  <a16:creationId xmlns:a16="http://schemas.microsoft.com/office/drawing/2014/main" id="{4E2EF82E-CF19-A80B-2C46-962B886FB21D}"/>
                </a:ext>
              </a:extLst>
            </p:cNvPr>
            <p:cNvSpPr>
              <a:spLocks/>
            </p:cNvSpPr>
            <p:nvPr/>
          </p:nvSpPr>
          <p:spPr bwMode="auto">
            <a:xfrm>
              <a:off x="1485" y="539"/>
              <a:ext cx="134" cy="142"/>
            </a:xfrm>
            <a:custGeom>
              <a:avLst/>
              <a:gdLst>
                <a:gd name="T0" fmla="*/ 438 w 1072"/>
                <a:gd name="T1" fmla="*/ 1128 h 1128"/>
                <a:gd name="T2" fmla="*/ 438 w 1072"/>
                <a:gd name="T3" fmla="*/ 1128 h 1128"/>
                <a:gd name="T4" fmla="*/ 438 w 1072"/>
                <a:gd name="T5" fmla="*/ 659 h 1128"/>
                <a:gd name="T6" fmla="*/ 0 w 1072"/>
                <a:gd name="T7" fmla="*/ 0 h 1128"/>
                <a:gd name="T8" fmla="*/ 226 w 1072"/>
                <a:gd name="T9" fmla="*/ 0 h 1128"/>
                <a:gd name="T10" fmla="*/ 537 w 1072"/>
                <a:gd name="T11" fmla="*/ 484 h 1128"/>
                <a:gd name="T12" fmla="*/ 845 w 1072"/>
                <a:gd name="T13" fmla="*/ 0 h 1128"/>
                <a:gd name="T14" fmla="*/ 1072 w 1072"/>
                <a:gd name="T15" fmla="*/ 0 h 1128"/>
                <a:gd name="T16" fmla="*/ 636 w 1072"/>
                <a:gd name="T17" fmla="*/ 659 h 1128"/>
                <a:gd name="T18" fmla="*/ 636 w 1072"/>
                <a:gd name="T19" fmla="*/ 1128 h 1128"/>
                <a:gd name="T20" fmla="*/ 438 w 1072"/>
                <a:gd name="T21"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2" h="1128">
                  <a:moveTo>
                    <a:pt x="438" y="1128"/>
                  </a:moveTo>
                  <a:lnTo>
                    <a:pt x="438" y="1128"/>
                  </a:lnTo>
                  <a:lnTo>
                    <a:pt x="438" y="659"/>
                  </a:lnTo>
                  <a:lnTo>
                    <a:pt x="0" y="0"/>
                  </a:lnTo>
                  <a:lnTo>
                    <a:pt x="226" y="0"/>
                  </a:lnTo>
                  <a:lnTo>
                    <a:pt x="537" y="484"/>
                  </a:lnTo>
                  <a:lnTo>
                    <a:pt x="845" y="0"/>
                  </a:lnTo>
                  <a:lnTo>
                    <a:pt x="1072" y="0"/>
                  </a:lnTo>
                  <a:lnTo>
                    <a:pt x="636" y="659"/>
                  </a:lnTo>
                  <a:lnTo>
                    <a:pt x="636" y="1128"/>
                  </a:lnTo>
                  <a:lnTo>
                    <a:pt x="438"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4">
              <a:extLst>
                <a:ext uri="{FF2B5EF4-FFF2-40B4-BE49-F238E27FC236}">
                  <a16:creationId xmlns:a16="http://schemas.microsoft.com/office/drawing/2014/main" id="{32B727B2-0A7C-65C4-8CBD-63CF7D70F97F}"/>
                </a:ext>
              </a:extLst>
            </p:cNvPr>
            <p:cNvSpPr>
              <a:spLocks/>
            </p:cNvSpPr>
            <p:nvPr/>
          </p:nvSpPr>
          <p:spPr bwMode="auto">
            <a:xfrm>
              <a:off x="1635" y="539"/>
              <a:ext cx="123" cy="142"/>
            </a:xfrm>
            <a:custGeom>
              <a:avLst/>
              <a:gdLst>
                <a:gd name="T0" fmla="*/ 786 w 977"/>
                <a:gd name="T1" fmla="*/ 1128 h 1128"/>
                <a:gd name="T2" fmla="*/ 786 w 977"/>
                <a:gd name="T3" fmla="*/ 1128 h 1128"/>
                <a:gd name="T4" fmla="*/ 198 w 977"/>
                <a:gd name="T5" fmla="*/ 306 h 1128"/>
                <a:gd name="T6" fmla="*/ 198 w 977"/>
                <a:gd name="T7" fmla="*/ 1128 h 1128"/>
                <a:gd name="T8" fmla="*/ 0 w 977"/>
                <a:gd name="T9" fmla="*/ 1128 h 1128"/>
                <a:gd name="T10" fmla="*/ 0 w 977"/>
                <a:gd name="T11" fmla="*/ 0 h 1128"/>
                <a:gd name="T12" fmla="*/ 203 w 977"/>
                <a:gd name="T13" fmla="*/ 0 h 1128"/>
                <a:gd name="T14" fmla="*/ 779 w 977"/>
                <a:gd name="T15" fmla="*/ 800 h 1128"/>
                <a:gd name="T16" fmla="*/ 779 w 977"/>
                <a:gd name="T17" fmla="*/ 0 h 1128"/>
                <a:gd name="T18" fmla="*/ 977 w 977"/>
                <a:gd name="T19" fmla="*/ 0 h 1128"/>
                <a:gd name="T20" fmla="*/ 977 w 977"/>
                <a:gd name="T21" fmla="*/ 1128 h 1128"/>
                <a:gd name="T22" fmla="*/ 786 w 977"/>
                <a:gd name="T23"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7" h="1128">
                  <a:moveTo>
                    <a:pt x="786" y="1128"/>
                  </a:moveTo>
                  <a:lnTo>
                    <a:pt x="786" y="1128"/>
                  </a:lnTo>
                  <a:lnTo>
                    <a:pt x="198" y="306"/>
                  </a:lnTo>
                  <a:lnTo>
                    <a:pt x="198" y="1128"/>
                  </a:lnTo>
                  <a:lnTo>
                    <a:pt x="0" y="1128"/>
                  </a:lnTo>
                  <a:lnTo>
                    <a:pt x="0" y="0"/>
                  </a:lnTo>
                  <a:lnTo>
                    <a:pt x="203" y="0"/>
                  </a:lnTo>
                  <a:lnTo>
                    <a:pt x="779" y="800"/>
                  </a:lnTo>
                  <a:lnTo>
                    <a:pt x="779" y="0"/>
                  </a:lnTo>
                  <a:lnTo>
                    <a:pt x="977" y="0"/>
                  </a:lnTo>
                  <a:lnTo>
                    <a:pt x="977" y="1128"/>
                  </a:lnTo>
                  <a:lnTo>
                    <a:pt x="786"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5">
              <a:extLst>
                <a:ext uri="{FF2B5EF4-FFF2-40B4-BE49-F238E27FC236}">
                  <a16:creationId xmlns:a16="http://schemas.microsoft.com/office/drawing/2014/main" id="{E1C85171-747E-11FC-CA41-67D19B27AC8D}"/>
                </a:ext>
              </a:extLst>
            </p:cNvPr>
            <p:cNvSpPr>
              <a:spLocks/>
            </p:cNvSpPr>
            <p:nvPr/>
          </p:nvSpPr>
          <p:spPr bwMode="auto">
            <a:xfrm>
              <a:off x="1789" y="539"/>
              <a:ext cx="123" cy="142"/>
            </a:xfrm>
            <a:custGeom>
              <a:avLst/>
              <a:gdLst>
                <a:gd name="T0" fmla="*/ 787 w 978"/>
                <a:gd name="T1" fmla="*/ 1128 h 1128"/>
                <a:gd name="T2" fmla="*/ 787 w 978"/>
                <a:gd name="T3" fmla="*/ 1128 h 1128"/>
                <a:gd name="T4" fmla="*/ 198 w 978"/>
                <a:gd name="T5" fmla="*/ 306 h 1128"/>
                <a:gd name="T6" fmla="*/ 198 w 978"/>
                <a:gd name="T7" fmla="*/ 1128 h 1128"/>
                <a:gd name="T8" fmla="*/ 0 w 978"/>
                <a:gd name="T9" fmla="*/ 1128 h 1128"/>
                <a:gd name="T10" fmla="*/ 0 w 978"/>
                <a:gd name="T11" fmla="*/ 0 h 1128"/>
                <a:gd name="T12" fmla="*/ 203 w 978"/>
                <a:gd name="T13" fmla="*/ 0 h 1128"/>
                <a:gd name="T14" fmla="*/ 780 w 978"/>
                <a:gd name="T15" fmla="*/ 800 h 1128"/>
                <a:gd name="T16" fmla="*/ 780 w 978"/>
                <a:gd name="T17" fmla="*/ 0 h 1128"/>
                <a:gd name="T18" fmla="*/ 978 w 978"/>
                <a:gd name="T19" fmla="*/ 0 h 1128"/>
                <a:gd name="T20" fmla="*/ 978 w 978"/>
                <a:gd name="T21" fmla="*/ 1128 h 1128"/>
                <a:gd name="T22" fmla="*/ 787 w 978"/>
                <a:gd name="T23"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8" h="1128">
                  <a:moveTo>
                    <a:pt x="787" y="1128"/>
                  </a:moveTo>
                  <a:lnTo>
                    <a:pt x="787" y="1128"/>
                  </a:lnTo>
                  <a:lnTo>
                    <a:pt x="198" y="306"/>
                  </a:lnTo>
                  <a:lnTo>
                    <a:pt x="198" y="1128"/>
                  </a:lnTo>
                  <a:lnTo>
                    <a:pt x="0" y="1128"/>
                  </a:lnTo>
                  <a:lnTo>
                    <a:pt x="0" y="0"/>
                  </a:lnTo>
                  <a:lnTo>
                    <a:pt x="203" y="0"/>
                  </a:lnTo>
                  <a:lnTo>
                    <a:pt x="780" y="800"/>
                  </a:lnTo>
                  <a:lnTo>
                    <a:pt x="780" y="0"/>
                  </a:lnTo>
                  <a:lnTo>
                    <a:pt x="978" y="0"/>
                  </a:lnTo>
                  <a:lnTo>
                    <a:pt x="978" y="1128"/>
                  </a:lnTo>
                  <a:lnTo>
                    <a:pt x="787"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6">
              <a:extLst>
                <a:ext uri="{FF2B5EF4-FFF2-40B4-BE49-F238E27FC236}">
                  <a16:creationId xmlns:a16="http://schemas.microsoft.com/office/drawing/2014/main" id="{EFC5FA7A-728F-B8DC-3382-935BD6E280E3}"/>
                </a:ext>
              </a:extLst>
            </p:cNvPr>
            <p:cNvSpPr>
              <a:spLocks/>
            </p:cNvSpPr>
            <p:nvPr/>
          </p:nvSpPr>
          <p:spPr bwMode="auto">
            <a:xfrm>
              <a:off x="1943" y="539"/>
              <a:ext cx="97" cy="142"/>
            </a:xfrm>
            <a:custGeom>
              <a:avLst/>
              <a:gdLst>
                <a:gd name="T0" fmla="*/ 0 w 773"/>
                <a:gd name="T1" fmla="*/ 1128 h 1128"/>
                <a:gd name="T2" fmla="*/ 0 w 773"/>
                <a:gd name="T3" fmla="*/ 1128 h 1128"/>
                <a:gd name="T4" fmla="*/ 0 w 773"/>
                <a:gd name="T5" fmla="*/ 0 h 1128"/>
                <a:gd name="T6" fmla="*/ 773 w 773"/>
                <a:gd name="T7" fmla="*/ 0 h 1128"/>
                <a:gd name="T8" fmla="*/ 773 w 773"/>
                <a:gd name="T9" fmla="*/ 174 h 1128"/>
                <a:gd name="T10" fmla="*/ 198 w 773"/>
                <a:gd name="T11" fmla="*/ 174 h 1128"/>
                <a:gd name="T12" fmla="*/ 198 w 773"/>
                <a:gd name="T13" fmla="*/ 467 h 1128"/>
                <a:gd name="T14" fmla="*/ 761 w 773"/>
                <a:gd name="T15" fmla="*/ 467 h 1128"/>
                <a:gd name="T16" fmla="*/ 761 w 773"/>
                <a:gd name="T17" fmla="*/ 641 h 1128"/>
                <a:gd name="T18" fmla="*/ 198 w 773"/>
                <a:gd name="T19" fmla="*/ 641 h 1128"/>
                <a:gd name="T20" fmla="*/ 198 w 773"/>
                <a:gd name="T21" fmla="*/ 954 h 1128"/>
                <a:gd name="T22" fmla="*/ 773 w 773"/>
                <a:gd name="T23" fmla="*/ 954 h 1128"/>
                <a:gd name="T24" fmla="*/ 773 w 773"/>
                <a:gd name="T25" fmla="*/ 1128 h 1128"/>
                <a:gd name="T26" fmla="*/ 0 w 773"/>
                <a:gd name="T27"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3" h="1128">
                  <a:moveTo>
                    <a:pt x="0" y="1128"/>
                  </a:moveTo>
                  <a:lnTo>
                    <a:pt x="0" y="1128"/>
                  </a:lnTo>
                  <a:lnTo>
                    <a:pt x="0" y="0"/>
                  </a:lnTo>
                  <a:lnTo>
                    <a:pt x="773" y="0"/>
                  </a:lnTo>
                  <a:lnTo>
                    <a:pt x="773" y="174"/>
                  </a:lnTo>
                  <a:lnTo>
                    <a:pt x="198" y="174"/>
                  </a:lnTo>
                  <a:lnTo>
                    <a:pt x="198" y="467"/>
                  </a:lnTo>
                  <a:lnTo>
                    <a:pt x="761" y="467"/>
                  </a:lnTo>
                  <a:lnTo>
                    <a:pt x="761" y="641"/>
                  </a:lnTo>
                  <a:lnTo>
                    <a:pt x="198" y="641"/>
                  </a:lnTo>
                  <a:lnTo>
                    <a:pt x="198" y="954"/>
                  </a:lnTo>
                  <a:lnTo>
                    <a:pt x="773" y="954"/>
                  </a:lnTo>
                  <a:lnTo>
                    <a:pt x="773" y="1128"/>
                  </a:lnTo>
                  <a:lnTo>
                    <a:pt x="0"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7">
              <a:extLst>
                <a:ext uri="{FF2B5EF4-FFF2-40B4-BE49-F238E27FC236}">
                  <a16:creationId xmlns:a16="http://schemas.microsoft.com/office/drawing/2014/main" id="{14A61731-AC7E-4DA2-7C36-03E9696B38FB}"/>
                </a:ext>
              </a:extLst>
            </p:cNvPr>
            <p:cNvSpPr>
              <a:spLocks/>
            </p:cNvSpPr>
            <p:nvPr/>
          </p:nvSpPr>
          <p:spPr bwMode="auto">
            <a:xfrm>
              <a:off x="2060" y="539"/>
              <a:ext cx="139" cy="142"/>
            </a:xfrm>
            <a:custGeom>
              <a:avLst/>
              <a:gdLst>
                <a:gd name="T0" fmla="*/ 869 w 1106"/>
                <a:gd name="T1" fmla="*/ 1128 h 1128"/>
                <a:gd name="T2" fmla="*/ 869 w 1106"/>
                <a:gd name="T3" fmla="*/ 1128 h 1128"/>
                <a:gd name="T4" fmla="*/ 553 w 1106"/>
                <a:gd name="T5" fmla="*/ 687 h 1128"/>
                <a:gd name="T6" fmla="*/ 237 w 1106"/>
                <a:gd name="T7" fmla="*/ 1128 h 1128"/>
                <a:gd name="T8" fmla="*/ 0 w 1106"/>
                <a:gd name="T9" fmla="*/ 1128 h 1128"/>
                <a:gd name="T10" fmla="*/ 423 w 1106"/>
                <a:gd name="T11" fmla="*/ 550 h 1128"/>
                <a:gd name="T12" fmla="*/ 25 w 1106"/>
                <a:gd name="T13" fmla="*/ 0 h 1128"/>
                <a:gd name="T14" fmla="*/ 262 w 1106"/>
                <a:gd name="T15" fmla="*/ 0 h 1128"/>
                <a:gd name="T16" fmla="*/ 553 w 1106"/>
                <a:gd name="T17" fmla="*/ 414 h 1128"/>
                <a:gd name="T18" fmla="*/ 842 w 1106"/>
                <a:gd name="T19" fmla="*/ 0 h 1128"/>
                <a:gd name="T20" fmla="*/ 1081 w 1106"/>
                <a:gd name="T21" fmla="*/ 0 h 1128"/>
                <a:gd name="T22" fmla="*/ 685 w 1106"/>
                <a:gd name="T23" fmla="*/ 548 h 1128"/>
                <a:gd name="T24" fmla="*/ 1106 w 1106"/>
                <a:gd name="T25" fmla="*/ 1128 h 1128"/>
                <a:gd name="T26" fmla="*/ 869 w 1106"/>
                <a:gd name="T27"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6" h="1128">
                  <a:moveTo>
                    <a:pt x="869" y="1128"/>
                  </a:moveTo>
                  <a:lnTo>
                    <a:pt x="869" y="1128"/>
                  </a:lnTo>
                  <a:lnTo>
                    <a:pt x="553" y="687"/>
                  </a:lnTo>
                  <a:lnTo>
                    <a:pt x="237" y="1128"/>
                  </a:lnTo>
                  <a:lnTo>
                    <a:pt x="0" y="1128"/>
                  </a:lnTo>
                  <a:lnTo>
                    <a:pt x="423" y="550"/>
                  </a:lnTo>
                  <a:lnTo>
                    <a:pt x="25" y="0"/>
                  </a:lnTo>
                  <a:lnTo>
                    <a:pt x="262" y="0"/>
                  </a:lnTo>
                  <a:lnTo>
                    <a:pt x="553" y="414"/>
                  </a:lnTo>
                  <a:lnTo>
                    <a:pt x="842" y="0"/>
                  </a:lnTo>
                  <a:lnTo>
                    <a:pt x="1081" y="0"/>
                  </a:lnTo>
                  <a:lnTo>
                    <a:pt x="685" y="548"/>
                  </a:lnTo>
                  <a:lnTo>
                    <a:pt x="1106" y="1128"/>
                  </a:lnTo>
                  <a:lnTo>
                    <a:pt x="869" y="1128"/>
                  </a:lnTo>
                  <a:close/>
                </a:path>
              </a:pathLst>
            </a:custGeom>
            <a:solidFill>
              <a:srgbClr val="1F53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62963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mage Only - Teal Bkgr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27665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Only - White Bkgr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89E746-CA58-7241-B348-299A8B80945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46C375A3-6754-A643-BE7D-1492105DD237}"/>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408593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 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FF32D7-1D5C-9144-8C4D-CDCFE914D02C}"/>
              </a:ext>
            </a:extLst>
          </p:cNvPr>
          <p:cNvSpPr/>
          <p:nvPr userDrawn="1"/>
        </p:nvSpPr>
        <p:spPr>
          <a:xfrm>
            <a:off x="9595556" y="248356"/>
            <a:ext cx="2257777"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900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89E746-CA58-7241-B348-299A8B80945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836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2" y="2228163"/>
            <a:ext cx="6092191" cy="2991175"/>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119172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 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6" name="Picture 5" descr="Logo&#10;&#10;Description automatically generated">
            <a:extLst>
              <a:ext uri="{FF2B5EF4-FFF2-40B4-BE49-F238E27FC236}">
                <a16:creationId xmlns:a16="http://schemas.microsoft.com/office/drawing/2014/main" id="{BA4A0120-999C-1F45-1F48-7F4453D515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73710"/>
            <a:ext cx="1783080" cy="343049"/>
          </a:xfrm>
          <a:prstGeom prst="rect">
            <a:avLst/>
          </a:prstGeom>
        </p:spPr>
      </p:pic>
      <p:sp>
        <p:nvSpPr>
          <p:cNvPr id="7" name="Date Placeholder 1">
            <a:extLst>
              <a:ext uri="{FF2B5EF4-FFF2-40B4-BE49-F238E27FC236}">
                <a16:creationId xmlns:a16="http://schemas.microsoft.com/office/drawing/2014/main" id="{65F33B05-2E11-F77B-1CCF-A43AD3BEF1AF}"/>
              </a:ext>
            </a:extLst>
          </p:cNvPr>
          <p:cNvSpPr>
            <a:spLocks noGrp="1"/>
          </p:cNvSpPr>
          <p:nvPr>
            <p:ph type="dt" sz="half" idx="10"/>
          </p:nvPr>
        </p:nvSpPr>
        <p:spPr>
          <a:xfrm>
            <a:off x="571500" y="6400800"/>
            <a:ext cx="2743200" cy="320675"/>
          </a:xfrm>
        </p:spPr>
        <p:txBody>
          <a:bodyPr lIns="0"/>
          <a:lstStyle>
            <a:lvl1pPr>
              <a:defRPr>
                <a:solidFill>
                  <a:schemeClr val="accent1"/>
                </a:solidFill>
              </a:defRPr>
            </a:lvl1pPr>
          </a:lstStyle>
          <a:p>
            <a:fld id="{E0AB49FC-EE39-194E-AD0E-8E6921FEDA79}" type="datetimeFigureOut">
              <a:rPr lang="en-US" smtClean="0"/>
              <a:pPr/>
              <a:t>8/29/2023</a:t>
            </a:fld>
            <a:endParaRPr lang="en-US"/>
          </a:p>
        </p:txBody>
      </p:sp>
      <p:sp>
        <p:nvSpPr>
          <p:cNvPr id="8" name="Footer Placeholder 2">
            <a:extLst>
              <a:ext uri="{FF2B5EF4-FFF2-40B4-BE49-F238E27FC236}">
                <a16:creationId xmlns:a16="http://schemas.microsoft.com/office/drawing/2014/main" id="{AB99C915-97DD-BC4E-FDF1-4A8461420A1F}"/>
              </a:ext>
            </a:extLst>
          </p:cNvPr>
          <p:cNvSpPr>
            <a:spLocks noGrp="1"/>
          </p:cNvSpPr>
          <p:nvPr>
            <p:ph type="ftr" sz="quarter" idx="11"/>
          </p:nvPr>
        </p:nvSpPr>
        <p:spPr>
          <a:xfrm>
            <a:off x="4038600" y="6400800"/>
            <a:ext cx="4114800" cy="320675"/>
          </a:xfrm>
        </p:spPr>
        <p:txBody>
          <a:bodyPr/>
          <a:lstStyle>
            <a:lvl1pPr>
              <a:defRPr>
                <a:solidFill>
                  <a:schemeClr val="accent1"/>
                </a:solidFill>
              </a:defRPr>
            </a:lvl1pPr>
          </a:lstStyle>
          <a:p>
            <a:endParaRPr lang="en-US"/>
          </a:p>
        </p:txBody>
      </p:sp>
      <p:sp>
        <p:nvSpPr>
          <p:cNvPr id="9" name="Slide Number Placeholder 3">
            <a:extLst>
              <a:ext uri="{FF2B5EF4-FFF2-40B4-BE49-F238E27FC236}">
                <a16:creationId xmlns:a16="http://schemas.microsoft.com/office/drawing/2014/main" id="{253BC3A0-985A-89B6-C28B-4090749257FD}"/>
              </a:ext>
            </a:extLst>
          </p:cNvPr>
          <p:cNvSpPr>
            <a:spLocks noGrp="1"/>
          </p:cNvSpPr>
          <p:nvPr>
            <p:ph type="sldNum" sz="quarter" idx="12"/>
          </p:nvPr>
        </p:nvSpPr>
        <p:spPr>
          <a:xfrm>
            <a:off x="8877300" y="6400800"/>
            <a:ext cx="2743200" cy="320675"/>
          </a:xfrm>
        </p:spPr>
        <p:txBody>
          <a:bodyPr rIns="0"/>
          <a:lstStyle>
            <a:lvl1pPr>
              <a:defRPr>
                <a:solidFill>
                  <a:schemeClr val="accent1"/>
                </a:solidFill>
              </a:defRPr>
            </a:lvl1pPr>
          </a:lstStyle>
          <a:p>
            <a:fld id="{7DCA3B56-ECA4-F246-9394-58426C04E9F5}" type="slidenum">
              <a:rPr lang="en-US" smtClean="0"/>
              <a:pPr/>
              <a:t>‹#›</a:t>
            </a:fld>
            <a:endParaRPr lang="en-US"/>
          </a:p>
        </p:txBody>
      </p:sp>
      <p:sp>
        <p:nvSpPr>
          <p:cNvPr id="10" name="Title 1">
            <a:extLst>
              <a:ext uri="{FF2B5EF4-FFF2-40B4-BE49-F238E27FC236}">
                <a16:creationId xmlns:a16="http://schemas.microsoft.com/office/drawing/2014/main" id="{C990C9EE-DD1D-BE50-4F73-39B9E43C6703}"/>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accent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6DBE280B-4491-A107-F446-ABB024E5B5FC}"/>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39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6" name="Picture Placeholder 3"/>
          <p:cNvSpPr>
            <a:spLocks noGrp="1"/>
          </p:cNvSpPr>
          <p:nvPr>
            <p:ph type="pic" sz="quarter" idx="12"/>
          </p:nvPr>
        </p:nvSpPr>
        <p:spPr>
          <a:xfrm>
            <a:off x="6096001" y="3"/>
            <a:ext cx="6096000" cy="5591908"/>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134745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896EDA12-5642-AA49-9164-2D89CD9F368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4E30DC8-7766-FDC2-F557-04F8EA847BC2}"/>
              </a:ext>
            </a:extLst>
          </p:cNvPr>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351" b="0" i="0" u="none" strike="noStrike" cap="none" spc="0" normalizeH="0" baseline="0" noProof="0">
              <a:ln>
                <a:noFill/>
              </a:ln>
              <a:solidFill>
                <a:srgbClr val="FFFFFF"/>
              </a:solidFill>
              <a:effectLst/>
              <a:uLnTx/>
              <a:uFillTx/>
              <a:latin typeface="Arial" panose="020B0604020202020204"/>
            </a:endParaRPr>
          </a:p>
        </p:txBody>
      </p:sp>
      <p:sp>
        <p:nvSpPr>
          <p:cNvPr id="15" name="Text Placeholder 14">
            <a:extLst>
              <a:ext uri="{FF2B5EF4-FFF2-40B4-BE49-F238E27FC236}">
                <a16:creationId xmlns:a16="http://schemas.microsoft.com/office/drawing/2014/main" id="{956CD3E3-75E9-C393-599B-9AE054616F71}"/>
              </a:ext>
            </a:extLst>
          </p:cNvPr>
          <p:cNvSpPr>
            <a:spLocks noGrp="1"/>
          </p:cNvSpPr>
          <p:nvPr>
            <p:ph type="body" sz="quarter" idx="11"/>
          </p:nvPr>
        </p:nvSpPr>
        <p:spPr>
          <a:xfrm>
            <a:off x="576146" y="4177122"/>
            <a:ext cx="7318492" cy="1236707"/>
          </a:xfrm>
        </p:spPr>
        <p:txBody>
          <a:bodyPr lIns="0">
            <a:noAutofit/>
          </a:bodyPr>
          <a:lstStyle>
            <a:lvl1pPr marL="0" indent="0">
              <a:buNone/>
              <a:defRPr kumimoji="0" lang="en-US" sz="2400" b="0" i="0" u="none" strike="noStrike" kern="1200" cap="none" spc="0" normalizeH="0" baseline="0" dirty="0">
                <a:ln>
                  <a:noFill/>
                </a:ln>
                <a:solidFill>
                  <a:srgbClr val="FFFFFF"/>
                </a:solidFill>
                <a:effectLst/>
                <a:uLnTx/>
                <a:uFillTx/>
                <a:latin typeface="Arial" panose="020B0604020202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US"/>
              <a:t>Click to edit Master text styles</a:t>
            </a:r>
          </a:p>
        </p:txBody>
      </p:sp>
      <p:cxnSp>
        <p:nvCxnSpPr>
          <p:cNvPr id="10" name="Straight Connector 9">
            <a:extLst>
              <a:ext uri="{FF2B5EF4-FFF2-40B4-BE49-F238E27FC236}">
                <a16:creationId xmlns:a16="http://schemas.microsoft.com/office/drawing/2014/main" id="{465EE49A-C291-C14D-59A2-CE996C2EE808}"/>
              </a:ext>
            </a:extLst>
          </p:cNvPr>
          <p:cNvCxnSpPr>
            <a:cxnSpLocks/>
          </p:cNvCxnSpPr>
          <p:nvPr userDrawn="1"/>
        </p:nvCxnSpPr>
        <p:spPr>
          <a:xfrm>
            <a:off x="576146" y="1824956"/>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01318D6-4497-91B3-8E54-1C7CB1E7ED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6146" y="722634"/>
            <a:ext cx="2436859" cy="471480"/>
          </a:xfrm>
          <a:prstGeom prst="rect">
            <a:avLst/>
          </a:prstGeom>
        </p:spPr>
      </p:pic>
      <p:sp>
        <p:nvSpPr>
          <p:cNvPr id="13" name="Text Placeholder 12">
            <a:extLst>
              <a:ext uri="{FF2B5EF4-FFF2-40B4-BE49-F238E27FC236}">
                <a16:creationId xmlns:a16="http://schemas.microsoft.com/office/drawing/2014/main" id="{D518B1AF-5588-AB45-51FD-F1AA2D2D76F0}"/>
              </a:ext>
            </a:extLst>
          </p:cNvPr>
          <p:cNvSpPr>
            <a:spLocks noGrp="1"/>
          </p:cNvSpPr>
          <p:nvPr>
            <p:ph type="body" sz="quarter" idx="10"/>
          </p:nvPr>
        </p:nvSpPr>
        <p:spPr>
          <a:xfrm>
            <a:off x="571500" y="2050243"/>
            <a:ext cx="8813800" cy="2026456"/>
          </a:xfrm>
        </p:spPr>
        <p:txBody>
          <a:bodyPr lIns="0">
            <a:noAutofit/>
          </a:bodyPr>
          <a:lstStyle>
            <a:lvl1pPr marL="0" indent="0" algn="l" defTabSz="914400" rtl="0" eaLnBrk="1" latinLnBrk="0" hangingPunct="1">
              <a:buNone/>
              <a:defRPr lang="en-US" sz="4000" b="1" kern="1200" dirty="0" smtClean="0">
                <a:solidFill>
                  <a:schemeClr val="tx1"/>
                </a:solidFill>
                <a:latin typeface="Arial" panose="020B0604020202020204" pitchFamily="34" charset="0"/>
                <a:ea typeface="+mn-ea"/>
                <a:cs typeface="+mn-cs"/>
              </a:defRPr>
            </a:lvl1pPr>
            <a:lvl2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2pPr>
            <a:lvl3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3pPr>
            <a:lvl4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4pPr>
            <a:lvl5pPr marL="0" algn="l" defTabSz="914400" rtl="0" eaLnBrk="1" latinLnBrk="0" hangingPunct="1">
              <a:defRPr lang="en-US" sz="4000" b="1" kern="1200" dirty="0">
                <a:solidFill>
                  <a:schemeClr val="tx1"/>
                </a:solidFill>
                <a:latin typeface="Arial" panose="020B0604020202020204" pitchFamily="34" charset="0"/>
                <a:ea typeface="+mn-ea"/>
                <a:cs typeface="+mn-cs"/>
              </a:defRPr>
            </a:lvl5pPr>
          </a:lstStyle>
          <a:p>
            <a:pPr lvl="0"/>
            <a:r>
              <a:rPr lang="en-US"/>
              <a:t>Click to edit Master text styles</a:t>
            </a:r>
          </a:p>
        </p:txBody>
      </p:sp>
    </p:spTree>
    <p:extLst>
      <p:ext uri="{BB962C8B-B14F-4D97-AF65-F5344CB8AC3E}">
        <p14:creationId xmlns:p14="http://schemas.microsoft.com/office/powerpoint/2010/main" val="218995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par>
                                <p:cTn id="12" presetID="42" presetClass="path" presetSubtype="0" decel="100000" fill="hold" nodeType="withEffect">
                                  <p:stCondLst>
                                    <p:cond delay="250"/>
                                  </p:stCondLst>
                                  <p:childTnLst>
                                    <p:animMotion origin="layout" path="M 1.25E-6 -0.01713 L 1.25E-6 1.85185E-6 " pathEditMode="relative" rAng="0" ptsTypes="AA">
                                      <p:cBhvr>
                                        <p:cTn id="13" dur="500" fill="hold"/>
                                        <p:tgtEl>
                                          <p:spTgt spid="10"/>
                                        </p:tgtEl>
                                        <p:attrNameLst>
                                          <p:attrName>ppt_x</p:attrName>
                                          <p:attrName>ppt_y</p:attrName>
                                        </p:attrNameLst>
                                      </p:cBhvr>
                                      <p:rCtr x="0" y="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al - Standar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E36459-6500-F74A-A031-3A47510D72DA}"/>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54B747A9-2438-954B-B26D-E4257248C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0D4EC-D5FA-934A-97A0-7995AB9701DB}"/>
              </a:ext>
            </a:extLst>
          </p:cNvPr>
          <p:cNvSpPr>
            <a:spLocks noGrp="1"/>
          </p:cNvSpPr>
          <p:nvPr>
            <p:ph type="sldNum" sz="quarter" idx="12"/>
          </p:nvPr>
        </p:nvSpPr>
        <p:spPr/>
        <p:txBody>
          <a:bodyPr/>
          <a:lstStyle/>
          <a:p>
            <a:fld id="{7DCA3B56-ECA4-F246-9394-58426C04E9F5}" type="slidenum">
              <a:rPr lang="en-US" smtClean="0"/>
              <a:pPr/>
              <a:t>‹#›</a:t>
            </a:fld>
            <a:endParaRPr lang="en-US"/>
          </a:p>
        </p:txBody>
      </p:sp>
      <p:pic>
        <p:nvPicPr>
          <p:cNvPr id="8" name="Picture 7">
            <a:extLst>
              <a:ext uri="{FF2B5EF4-FFF2-40B4-BE49-F238E27FC236}">
                <a16:creationId xmlns:a16="http://schemas.microsoft.com/office/drawing/2014/main" id="{46082A8C-83B4-D441-9289-7537A5A65D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
        <p:nvSpPr>
          <p:cNvPr id="9" name="Title 1">
            <a:extLst>
              <a:ext uri="{FF2B5EF4-FFF2-40B4-BE49-F238E27FC236}">
                <a16:creationId xmlns:a16="http://schemas.microsoft.com/office/drawing/2014/main" id="{1F57ABE5-AF3B-EF4F-BB11-B79EA884303D}"/>
              </a:ext>
            </a:extLst>
          </p:cNvPr>
          <p:cNvSpPr>
            <a:spLocks noGrp="1"/>
          </p:cNvSpPr>
          <p:nvPr>
            <p:ph type="title"/>
          </p:nvPr>
        </p:nvSpPr>
        <p:spPr>
          <a:xfrm>
            <a:off x="571500" y="553807"/>
            <a:ext cx="10515600" cy="1325563"/>
          </a:xfrm>
          <a:prstGeom prst="rect">
            <a:avLst/>
          </a:prstGeom>
        </p:spPr>
        <p:txBody>
          <a:bodyPr/>
          <a:lstStyle/>
          <a:p>
            <a:r>
              <a:rPr lang="en-US"/>
              <a:t>Click to edit Master title style</a:t>
            </a:r>
          </a:p>
        </p:txBody>
      </p:sp>
      <p:sp>
        <p:nvSpPr>
          <p:cNvPr id="10" name="Content Placeholder 2">
            <a:extLst>
              <a:ext uri="{FF2B5EF4-FFF2-40B4-BE49-F238E27FC236}">
                <a16:creationId xmlns:a16="http://schemas.microsoft.com/office/drawing/2014/main" id="{D1DB7C6F-7F97-0B43-9321-8B71A45E36C2}"/>
              </a:ext>
            </a:extLst>
          </p:cNvPr>
          <p:cNvSpPr>
            <a:spLocks noGrp="1"/>
          </p:cNvSpPr>
          <p:nvPr>
            <p:ph idx="1"/>
          </p:nvPr>
        </p:nvSpPr>
        <p:spPr>
          <a:xfrm>
            <a:off x="571500" y="1825625"/>
            <a:ext cx="110490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1916DFFC-4F22-D043-9E29-352B0592A660}"/>
              </a:ext>
            </a:extLst>
          </p:cNvPr>
          <p:cNvCxnSpPr/>
          <p:nvPr userDrawn="1"/>
        </p:nvCxnSpPr>
        <p:spPr>
          <a:xfrm>
            <a:off x="698036"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315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eal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CC69-DA2A-8840-971A-1F680F22BD79}"/>
              </a:ext>
            </a:extLst>
          </p:cNvPr>
          <p:cNvSpPr>
            <a:spLocks noGrp="1"/>
          </p:cNvSpPr>
          <p:nvPr>
            <p:ph type="title"/>
          </p:nvPr>
        </p:nvSpPr>
        <p:spPr>
          <a:xfrm>
            <a:off x="571500" y="553807"/>
            <a:ext cx="10869384"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C23172-C1A0-DC48-B902-8F7AAF045756}"/>
              </a:ext>
            </a:extLst>
          </p:cNvPr>
          <p:cNvSpPr>
            <a:spLocks noGrp="1"/>
          </p:cNvSpPr>
          <p:nvPr>
            <p:ph idx="1"/>
          </p:nvPr>
        </p:nvSpPr>
        <p:spPr>
          <a:xfrm>
            <a:off x="571500" y="1825625"/>
            <a:ext cx="5335814"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FFE13-7953-BA4A-B4C4-38A81D2C52F6}"/>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477D94D6-8847-1340-BECF-95006B88B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C7DEF0-D404-3C45-A592-9BFC70C08A37}"/>
              </a:ext>
            </a:extLst>
          </p:cNvPr>
          <p:cNvSpPr>
            <a:spLocks noGrp="1"/>
          </p:cNvSpPr>
          <p:nvPr>
            <p:ph type="sldNum" sz="quarter" idx="12"/>
          </p:nvPr>
        </p:nvSpPr>
        <p:spPr/>
        <p:txBody>
          <a:bodyPr/>
          <a:lstStyle/>
          <a:p>
            <a:fld id="{7DCA3B56-ECA4-F246-9394-58426C04E9F5}" type="slidenum">
              <a:rPr lang="en-US" smtClean="0"/>
              <a:pPr/>
              <a:t>‹#›</a:t>
            </a:fld>
            <a:endParaRPr lang="en-US"/>
          </a:p>
        </p:txBody>
      </p:sp>
      <p:sp>
        <p:nvSpPr>
          <p:cNvPr id="11" name="Content Placeholder 2">
            <a:extLst>
              <a:ext uri="{FF2B5EF4-FFF2-40B4-BE49-F238E27FC236}">
                <a16:creationId xmlns:a16="http://schemas.microsoft.com/office/drawing/2014/main" id="{0B0E9315-9A3F-BD4C-B9B2-BAFDF7F9ECCC}"/>
              </a:ext>
            </a:extLst>
          </p:cNvPr>
          <p:cNvSpPr>
            <a:spLocks noGrp="1"/>
          </p:cNvSpPr>
          <p:nvPr>
            <p:ph idx="13"/>
          </p:nvPr>
        </p:nvSpPr>
        <p:spPr>
          <a:xfrm>
            <a:off x="6284686" y="1825625"/>
            <a:ext cx="498203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594BC2C6-4038-DF45-96D3-AC584861B6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cxnSp>
        <p:nvCxnSpPr>
          <p:cNvPr id="12" name="Straight Connector 11">
            <a:extLst>
              <a:ext uri="{FF2B5EF4-FFF2-40B4-BE49-F238E27FC236}">
                <a16:creationId xmlns:a16="http://schemas.microsoft.com/office/drawing/2014/main" id="{C3F1B96D-3433-61C6-67B8-F53990E17C87}"/>
              </a:ext>
            </a:extLst>
          </p:cNvPr>
          <p:cNvCxnSpPr/>
          <p:nvPr userDrawn="1"/>
        </p:nvCxnSpPr>
        <p:spPr>
          <a:xfrm>
            <a:off x="697806"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465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op Bar">
    <p:spTree>
      <p:nvGrpSpPr>
        <p:cNvPr id="1" name=""/>
        <p:cNvGrpSpPr/>
        <p:nvPr/>
      </p:nvGrpSpPr>
      <p:grpSpPr>
        <a:xfrm>
          <a:off x="0" y="0"/>
          <a:ext cx="0" cy="0"/>
          <a:chOff x="0" y="0"/>
          <a:chExt cx="0" cy="0"/>
        </a:xfrm>
      </p:grpSpPr>
      <p:sp>
        <p:nvSpPr>
          <p:cNvPr id="2" name="Rectangle 1"/>
          <p:cNvSpPr/>
          <p:nvPr userDrawn="1"/>
        </p:nvSpPr>
        <p:spPr>
          <a:xfrm>
            <a:off x="0" y="0"/>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5" name="Rectangle 4">
            <a:extLst>
              <a:ext uri="{FF2B5EF4-FFF2-40B4-BE49-F238E27FC236}">
                <a16:creationId xmlns:a16="http://schemas.microsoft.com/office/drawing/2014/main" id="{1A5C0783-18D0-0349-AB71-670B289DCBD0}"/>
              </a:ext>
            </a:extLst>
          </p:cNvPr>
          <p:cNvSpPr/>
          <p:nvPr userDrawn="1"/>
        </p:nvSpPr>
        <p:spPr>
          <a:xfrm>
            <a:off x="0" y="1866900"/>
            <a:ext cx="12192000" cy="4991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pic>
        <p:nvPicPr>
          <p:cNvPr id="4" name="Picture 3">
            <a:extLst>
              <a:ext uri="{FF2B5EF4-FFF2-40B4-BE49-F238E27FC236}">
                <a16:creationId xmlns:a16="http://schemas.microsoft.com/office/drawing/2014/main" id="{E20D6580-1DA7-8140-B7CC-E56DFF5CF9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
        <p:nvSpPr>
          <p:cNvPr id="9" name="Date Placeholder 3">
            <a:extLst>
              <a:ext uri="{FF2B5EF4-FFF2-40B4-BE49-F238E27FC236}">
                <a16:creationId xmlns:a16="http://schemas.microsoft.com/office/drawing/2014/main" id="{2B5F38CD-1F51-62AC-6E0B-27BF56963C81}"/>
              </a:ext>
            </a:extLst>
          </p:cNvPr>
          <p:cNvSpPr>
            <a:spLocks noGrp="1"/>
          </p:cNvSpPr>
          <p:nvPr>
            <p:ph type="dt" sz="half" idx="10"/>
          </p:nvPr>
        </p:nvSpPr>
        <p:spPr>
          <a:xfrm>
            <a:off x="571500" y="6356350"/>
            <a:ext cx="2743200" cy="365125"/>
          </a:xfrm>
        </p:spPr>
        <p:txBody>
          <a:bodyPr/>
          <a:lstStyle>
            <a:lvl1pPr>
              <a:defRPr>
                <a:solidFill>
                  <a:schemeClr val="accent1"/>
                </a:solidFill>
              </a:defRPr>
            </a:lvl1pPr>
          </a:lstStyle>
          <a:p>
            <a:fld id="{E0AB49FC-EE39-194E-AD0E-8E6921FEDA79}" type="datetimeFigureOut">
              <a:rPr lang="en-US" smtClean="0"/>
              <a:pPr/>
              <a:t>8/29/2023</a:t>
            </a:fld>
            <a:endParaRPr lang="en-US"/>
          </a:p>
        </p:txBody>
      </p:sp>
      <p:sp>
        <p:nvSpPr>
          <p:cNvPr id="10" name="Footer Placeholder 4">
            <a:extLst>
              <a:ext uri="{FF2B5EF4-FFF2-40B4-BE49-F238E27FC236}">
                <a16:creationId xmlns:a16="http://schemas.microsoft.com/office/drawing/2014/main" id="{D25142E2-060D-BDFD-49CC-701BBAA7B3B9}"/>
              </a:ext>
            </a:extLst>
          </p:cNvPr>
          <p:cNvSpPr>
            <a:spLocks noGrp="1"/>
          </p:cNvSpPr>
          <p:nvPr>
            <p:ph type="ftr" sz="quarter" idx="11"/>
          </p:nvPr>
        </p:nvSpPr>
        <p:spPr>
          <a:xfrm>
            <a:off x="4038600" y="6356350"/>
            <a:ext cx="4114800" cy="365125"/>
          </a:xfrm>
        </p:spPr>
        <p:txBody>
          <a:bodyPr/>
          <a:lstStyle>
            <a:lvl1pPr>
              <a:defRPr>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9EAD7FA8-2928-6676-D774-500E8081EA5E}"/>
              </a:ext>
            </a:extLst>
          </p:cNvPr>
          <p:cNvSpPr>
            <a:spLocks noGrp="1"/>
          </p:cNvSpPr>
          <p:nvPr>
            <p:ph type="sldNum" sz="quarter" idx="12"/>
          </p:nvPr>
        </p:nvSpPr>
        <p:spPr>
          <a:xfrm>
            <a:off x="8877300" y="6356350"/>
            <a:ext cx="2743200" cy="365125"/>
          </a:xfrm>
        </p:spPr>
        <p:txBody>
          <a:bodyPr/>
          <a:lstStyle>
            <a:lvl1pPr>
              <a:defRPr>
                <a:solidFill>
                  <a:schemeClr val="accent1"/>
                </a:solidFill>
              </a:defRPr>
            </a:lvl1pPr>
          </a:lstStyle>
          <a:p>
            <a:fld id="{7DCA3B56-ECA4-F246-9394-58426C04E9F5}" type="slidenum">
              <a:rPr lang="en-US" smtClean="0"/>
              <a:pPr/>
              <a:t>‹#›</a:t>
            </a:fld>
            <a:endParaRPr lang="en-US"/>
          </a:p>
        </p:txBody>
      </p:sp>
    </p:spTree>
    <p:extLst>
      <p:ext uri="{BB962C8B-B14F-4D97-AF65-F5344CB8AC3E}">
        <p14:creationId xmlns:p14="http://schemas.microsoft.com/office/powerpoint/2010/main" val="42923634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op Bar">
    <p:spTree>
      <p:nvGrpSpPr>
        <p:cNvPr id="1" name=""/>
        <p:cNvGrpSpPr/>
        <p:nvPr/>
      </p:nvGrpSpPr>
      <p:grpSpPr>
        <a:xfrm>
          <a:off x="0" y="0"/>
          <a:ext cx="0" cy="0"/>
          <a:chOff x="0" y="0"/>
          <a:chExt cx="0" cy="0"/>
        </a:xfrm>
      </p:grpSpPr>
      <p:sp>
        <p:nvSpPr>
          <p:cNvPr id="2" name="Rectangle 1"/>
          <p:cNvSpPr/>
          <p:nvPr userDrawn="1"/>
        </p:nvSpPr>
        <p:spPr>
          <a:xfrm>
            <a:off x="0" y="0"/>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5" name="Rectangle 4">
            <a:extLst>
              <a:ext uri="{FF2B5EF4-FFF2-40B4-BE49-F238E27FC236}">
                <a16:creationId xmlns:a16="http://schemas.microsoft.com/office/drawing/2014/main" id="{1A5C0783-18D0-0349-AB71-670B289DCBD0}"/>
              </a:ext>
            </a:extLst>
          </p:cNvPr>
          <p:cNvSpPr/>
          <p:nvPr userDrawn="1"/>
        </p:nvSpPr>
        <p:spPr>
          <a:xfrm>
            <a:off x="0" y="1866900"/>
            <a:ext cx="12192000" cy="4991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pic>
        <p:nvPicPr>
          <p:cNvPr id="4" name="Picture 3">
            <a:extLst>
              <a:ext uri="{FF2B5EF4-FFF2-40B4-BE49-F238E27FC236}">
                <a16:creationId xmlns:a16="http://schemas.microsoft.com/office/drawing/2014/main" id="{E20D6580-1DA7-8140-B7CC-E56DFF5CF9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
        <p:nvSpPr>
          <p:cNvPr id="9" name="Date Placeholder 3">
            <a:extLst>
              <a:ext uri="{FF2B5EF4-FFF2-40B4-BE49-F238E27FC236}">
                <a16:creationId xmlns:a16="http://schemas.microsoft.com/office/drawing/2014/main" id="{2B5F38CD-1F51-62AC-6E0B-27BF56963C81}"/>
              </a:ext>
            </a:extLst>
          </p:cNvPr>
          <p:cNvSpPr>
            <a:spLocks noGrp="1"/>
          </p:cNvSpPr>
          <p:nvPr>
            <p:ph type="dt" sz="half" idx="10"/>
          </p:nvPr>
        </p:nvSpPr>
        <p:spPr>
          <a:xfrm>
            <a:off x="571500" y="6356350"/>
            <a:ext cx="2743200" cy="365125"/>
          </a:xfrm>
        </p:spPr>
        <p:txBody>
          <a:bodyPr/>
          <a:lstStyle>
            <a:lvl1pPr>
              <a:defRPr>
                <a:solidFill>
                  <a:schemeClr val="accent1"/>
                </a:solidFill>
              </a:defRPr>
            </a:lvl1pPr>
          </a:lstStyle>
          <a:p>
            <a:fld id="{E0AB49FC-EE39-194E-AD0E-8E6921FEDA79}" type="datetimeFigureOut">
              <a:rPr lang="en-US" smtClean="0"/>
              <a:pPr/>
              <a:t>8/29/2023</a:t>
            </a:fld>
            <a:endParaRPr lang="en-US"/>
          </a:p>
        </p:txBody>
      </p:sp>
      <p:sp>
        <p:nvSpPr>
          <p:cNvPr id="10" name="Footer Placeholder 4">
            <a:extLst>
              <a:ext uri="{FF2B5EF4-FFF2-40B4-BE49-F238E27FC236}">
                <a16:creationId xmlns:a16="http://schemas.microsoft.com/office/drawing/2014/main" id="{D25142E2-060D-BDFD-49CC-701BBAA7B3B9}"/>
              </a:ext>
            </a:extLst>
          </p:cNvPr>
          <p:cNvSpPr>
            <a:spLocks noGrp="1"/>
          </p:cNvSpPr>
          <p:nvPr>
            <p:ph type="ftr" sz="quarter" idx="11"/>
          </p:nvPr>
        </p:nvSpPr>
        <p:spPr>
          <a:xfrm>
            <a:off x="4038600" y="6356350"/>
            <a:ext cx="4114800" cy="365125"/>
          </a:xfrm>
        </p:spPr>
        <p:txBody>
          <a:bodyPr/>
          <a:lstStyle>
            <a:lvl1pPr>
              <a:defRPr>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9EAD7FA8-2928-6676-D774-500E8081EA5E}"/>
              </a:ext>
            </a:extLst>
          </p:cNvPr>
          <p:cNvSpPr>
            <a:spLocks noGrp="1"/>
          </p:cNvSpPr>
          <p:nvPr>
            <p:ph type="sldNum" sz="quarter" idx="12"/>
          </p:nvPr>
        </p:nvSpPr>
        <p:spPr>
          <a:xfrm>
            <a:off x="8877300" y="6356350"/>
            <a:ext cx="2743200" cy="365125"/>
          </a:xfrm>
        </p:spPr>
        <p:txBody>
          <a:bodyPr/>
          <a:lstStyle>
            <a:lvl1pPr>
              <a:defRPr>
                <a:solidFill>
                  <a:schemeClr val="accent1"/>
                </a:solidFill>
              </a:defRPr>
            </a:lvl1pPr>
          </a:lstStyle>
          <a:p>
            <a:fld id="{7DCA3B56-ECA4-F246-9394-58426C04E9F5}" type="slidenum">
              <a:rPr lang="en-US" smtClean="0"/>
              <a:pPr/>
              <a:t>‹#›</a:t>
            </a:fld>
            <a:endParaRPr lang="en-US"/>
          </a:p>
        </p:txBody>
      </p:sp>
      <p:sp>
        <p:nvSpPr>
          <p:cNvPr id="8" name="Title 1">
            <a:extLst>
              <a:ext uri="{FF2B5EF4-FFF2-40B4-BE49-F238E27FC236}">
                <a16:creationId xmlns:a16="http://schemas.microsoft.com/office/drawing/2014/main" id="{56BCADEE-D93C-6FA0-30AA-078C22DFA66B}"/>
              </a:ext>
            </a:extLst>
          </p:cNvPr>
          <p:cNvSpPr>
            <a:spLocks noGrp="1"/>
          </p:cNvSpPr>
          <p:nvPr>
            <p:ph type="title"/>
          </p:nvPr>
        </p:nvSpPr>
        <p:spPr>
          <a:xfrm>
            <a:off x="583970" y="553807"/>
            <a:ext cx="11024060" cy="1325563"/>
          </a:xfrm>
          <a:prstGeom prst="rect">
            <a:avLst/>
          </a:prstGeom>
        </p:spPr>
        <p:txBody>
          <a:bodyPr/>
          <a:lstStyle>
            <a:lvl1pPr>
              <a:defRPr baseline="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C5B8C060-482F-900D-D4B8-6B73D3162022}"/>
              </a:ext>
            </a:extLst>
          </p:cNvPr>
          <p:cNvCxnSpPr/>
          <p:nvPr userDrawn="1"/>
        </p:nvCxnSpPr>
        <p:spPr>
          <a:xfrm>
            <a:off x="710506"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5733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hite - Standard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F02B22-4D38-294A-8E24-C8E34B8A745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4" name="Date Placeholder 3">
            <a:extLst>
              <a:ext uri="{FF2B5EF4-FFF2-40B4-BE49-F238E27FC236}">
                <a16:creationId xmlns:a16="http://schemas.microsoft.com/office/drawing/2014/main" id="{D5E36459-6500-F74A-A031-3A47510D72DA}"/>
              </a:ext>
            </a:extLst>
          </p:cNvPr>
          <p:cNvSpPr>
            <a:spLocks noGrp="1"/>
          </p:cNvSpPr>
          <p:nvPr>
            <p:ph type="dt" sz="half" idx="10"/>
          </p:nvPr>
        </p:nvSpPr>
        <p:spPr/>
        <p:txBody>
          <a:bodyPr/>
          <a:lstStyle>
            <a:lvl1pPr>
              <a:defRPr>
                <a:solidFill>
                  <a:schemeClr val="accent1"/>
                </a:solidFill>
              </a:defRPr>
            </a:lvl1p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54B747A9-2438-954B-B26D-E4257248C14F}"/>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0750D4EC-D5FA-934A-97A0-7995AB9701DB}"/>
              </a:ext>
            </a:extLst>
          </p:cNvPr>
          <p:cNvSpPr>
            <a:spLocks noGrp="1"/>
          </p:cNvSpPr>
          <p:nvPr>
            <p:ph type="sldNum" sz="quarter" idx="12"/>
          </p:nvPr>
        </p:nvSpPr>
        <p:spPr/>
        <p:txBody>
          <a:bodyPr/>
          <a:lstStyle>
            <a:lvl1pPr>
              <a:defRPr>
                <a:solidFill>
                  <a:schemeClr val="accent1"/>
                </a:solidFill>
              </a:defRPr>
            </a:lvl1pPr>
          </a:lstStyle>
          <a:p>
            <a:fld id="{7DCA3B56-ECA4-F246-9394-58426C04E9F5}" type="slidenum">
              <a:rPr lang="en-US" smtClean="0"/>
              <a:pPr/>
              <a:t>‹#›</a:t>
            </a:fld>
            <a:endParaRPr lang="en-US"/>
          </a:p>
        </p:txBody>
      </p:sp>
      <p:sp>
        <p:nvSpPr>
          <p:cNvPr id="9" name="Title 1">
            <a:extLst>
              <a:ext uri="{FF2B5EF4-FFF2-40B4-BE49-F238E27FC236}">
                <a16:creationId xmlns:a16="http://schemas.microsoft.com/office/drawing/2014/main" id="{1F57ABE5-AF3B-EF4F-BB11-B79EA884303D}"/>
              </a:ext>
            </a:extLst>
          </p:cNvPr>
          <p:cNvSpPr>
            <a:spLocks noGrp="1"/>
          </p:cNvSpPr>
          <p:nvPr>
            <p:ph type="title"/>
          </p:nvPr>
        </p:nvSpPr>
        <p:spPr>
          <a:xfrm>
            <a:off x="583970" y="553807"/>
            <a:ext cx="11024060" cy="1325563"/>
          </a:xfrm>
          <a:prstGeom prst="rect">
            <a:avLst/>
          </a:prstGeom>
        </p:spPr>
        <p:txBody>
          <a:bodyPr/>
          <a:lstStyle>
            <a:lvl1pPr>
              <a:defRPr baseline="0">
                <a:solidFill>
                  <a:schemeClr val="accent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1DB7C6F-7F97-0B43-9321-8B71A45E36C2}"/>
              </a:ext>
            </a:extLst>
          </p:cNvPr>
          <p:cNvSpPr>
            <a:spLocks noGrp="1"/>
          </p:cNvSpPr>
          <p:nvPr>
            <p:ph idx="1"/>
          </p:nvPr>
        </p:nvSpPr>
        <p:spPr>
          <a:xfrm>
            <a:off x="571500" y="1825625"/>
            <a:ext cx="11036530" cy="435133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05AEA1D5-6BC8-B4C9-1183-D67D4460464A}"/>
              </a:ext>
            </a:extLst>
          </p:cNvPr>
          <p:cNvPicPr>
            <a:picLocks noChangeAspect="1"/>
          </p:cNvPicPr>
          <p:nvPr userDrawn="1"/>
        </p:nvPicPr>
        <p:blipFill>
          <a:blip r:embed="rId2" cstate="print">
            <a:lum bright="-40000" contrast="40000"/>
            <a:extLst>
              <a:ext uri="{28A0092B-C50C-407E-A947-70E740481C1C}">
                <a14:useLocalDpi xmlns:a14="http://schemas.microsoft.com/office/drawing/2010/main"/>
              </a:ext>
            </a:extLst>
          </a:blip>
          <a:stretch>
            <a:fillRect/>
          </a:stretch>
        </p:blipFill>
        <p:spPr>
          <a:xfrm>
            <a:off x="9825204" y="378822"/>
            <a:ext cx="1782826" cy="343000"/>
          </a:xfrm>
          <a:prstGeom prst="rect">
            <a:avLst/>
          </a:prstGeom>
        </p:spPr>
      </p:pic>
      <p:cxnSp>
        <p:nvCxnSpPr>
          <p:cNvPr id="15" name="Straight Connector 14">
            <a:extLst>
              <a:ext uri="{FF2B5EF4-FFF2-40B4-BE49-F238E27FC236}">
                <a16:creationId xmlns:a16="http://schemas.microsoft.com/office/drawing/2014/main" id="{D0366927-4665-C42A-5374-0DF54DAA3851}"/>
              </a:ext>
            </a:extLst>
          </p:cNvPr>
          <p:cNvCxnSpPr/>
          <p:nvPr userDrawn="1"/>
        </p:nvCxnSpPr>
        <p:spPr>
          <a:xfrm>
            <a:off x="710506"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1899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eal with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p:txBody>
          <a:bodyPr/>
          <a:lstStyle/>
          <a:p>
            <a:fld id="{7DCA3B56-ECA4-F246-9394-58426C04E9F5}" type="slidenum">
              <a:rPr lang="en-US" smtClean="0"/>
              <a:pPr/>
              <a:t>‹#›</a:t>
            </a:fld>
            <a:endParaRPr lang="en-US"/>
          </a:p>
        </p:txBody>
      </p:sp>
      <p:pic>
        <p:nvPicPr>
          <p:cNvPr id="5" name="Picture 4">
            <a:extLst>
              <a:ext uri="{FF2B5EF4-FFF2-40B4-BE49-F238E27FC236}">
                <a16:creationId xmlns:a16="http://schemas.microsoft.com/office/drawing/2014/main" id="{49C14A51-73C9-7246-B365-34F2EC7E9A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Tree>
    <p:extLst>
      <p:ext uri="{BB962C8B-B14F-4D97-AF65-F5344CB8AC3E}">
        <p14:creationId xmlns:p14="http://schemas.microsoft.com/office/powerpoint/2010/main" val="31656230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 with Log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p:txBody>
          <a:bodyPr/>
          <a:lstStyle>
            <a:lvl1pPr>
              <a:defRPr>
                <a:solidFill>
                  <a:schemeClr val="accent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p:txBody>
          <a:bodyPr/>
          <a:lstStyle>
            <a:lvl1pPr>
              <a:defRPr>
                <a:solidFill>
                  <a:schemeClr val="accent1"/>
                </a:solidFill>
              </a:defRPr>
            </a:lvl1pPr>
          </a:lstStyle>
          <a:p>
            <a:fld id="{7DCA3B56-ECA4-F246-9394-58426C04E9F5}" type="slidenum">
              <a:rPr lang="en-US" smtClean="0"/>
              <a:pPr/>
              <a:t>‹#›</a:t>
            </a:fld>
            <a:endParaRPr lang="en-US"/>
          </a:p>
        </p:txBody>
      </p:sp>
      <p:pic>
        <p:nvPicPr>
          <p:cNvPr id="6" name="Picture 5">
            <a:extLst>
              <a:ext uri="{FF2B5EF4-FFF2-40B4-BE49-F238E27FC236}">
                <a16:creationId xmlns:a16="http://schemas.microsoft.com/office/drawing/2014/main" id="{943F9229-9A88-414F-B266-E1DB4DDB940B}"/>
              </a:ext>
            </a:extLst>
          </p:cNvPr>
          <p:cNvPicPr>
            <a:picLocks noChangeAspect="1"/>
          </p:cNvPicPr>
          <p:nvPr userDrawn="1"/>
        </p:nvPicPr>
        <p:blipFill>
          <a:blip r:embed="rId2" cstate="print">
            <a:lum bright="-40000" contrast="40000"/>
            <a:extLst>
              <a:ext uri="{28A0092B-C50C-407E-A947-70E740481C1C}">
                <a14:useLocalDpi xmlns:a14="http://schemas.microsoft.com/office/drawing/2010/main"/>
              </a:ext>
            </a:extLst>
          </a:blip>
          <a:stretch>
            <a:fillRect/>
          </a:stretch>
        </p:blipFill>
        <p:spPr>
          <a:xfrm>
            <a:off x="9825204" y="378822"/>
            <a:ext cx="1782826" cy="343000"/>
          </a:xfrm>
          <a:prstGeom prst="rect">
            <a:avLst/>
          </a:prstGeom>
        </p:spPr>
      </p:pic>
    </p:spTree>
    <p:extLst>
      <p:ext uri="{BB962C8B-B14F-4D97-AF65-F5344CB8AC3E}">
        <p14:creationId xmlns:p14="http://schemas.microsoft.com/office/powerpoint/2010/main" val="21666024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Image Only - Teal Bkgr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383578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 Dark 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400800"/>
            <a:ext cx="2743200" cy="320675"/>
          </a:xfrm>
        </p:spPr>
        <p:txBody>
          <a:bodyPr lIns="0"/>
          <a:lstStyle>
            <a:lvl1pPr>
              <a:defRPr>
                <a:solidFill>
                  <a:schemeClr val="tx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400800"/>
            <a:ext cx="4114800" cy="320675"/>
          </a:xfrm>
        </p:spPr>
        <p:txBody>
          <a:bodyPr/>
          <a:lstStyle>
            <a:lvl1pPr>
              <a:defRPr>
                <a:solidFill>
                  <a:schemeClr val="tx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400800"/>
            <a:ext cx="2743200" cy="320675"/>
          </a:xfrm>
        </p:spPr>
        <p:txBody>
          <a:bodyPr rIns="0"/>
          <a:lstStyle>
            <a:lvl1pPr>
              <a:defRPr>
                <a:solidFill>
                  <a:schemeClr val="tx1"/>
                </a:solidFill>
              </a:defRPr>
            </a:lvl1pPr>
          </a:lstStyle>
          <a:p>
            <a:fld id="{7DCA3B56-ECA4-F246-9394-58426C04E9F5}" type="slidenum">
              <a:rPr lang="en-US" smtClean="0"/>
              <a:pPr/>
              <a:t>‹#›</a:t>
            </a:fld>
            <a:endParaRPr lang="en-US"/>
          </a:p>
        </p:txBody>
      </p:sp>
      <p:pic>
        <p:nvPicPr>
          <p:cNvPr id="5" name="Picture 4">
            <a:extLst>
              <a:ext uri="{FF2B5EF4-FFF2-40B4-BE49-F238E27FC236}">
                <a16:creationId xmlns:a16="http://schemas.microsoft.com/office/drawing/2014/main" id="{5C8B6B7B-249F-6F16-D1A2-EC3065FC4F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73710"/>
            <a:ext cx="1783080" cy="343049"/>
          </a:xfrm>
          <a:prstGeom prst="rect">
            <a:avLst/>
          </a:prstGeom>
        </p:spPr>
      </p:pic>
      <p:sp>
        <p:nvSpPr>
          <p:cNvPr id="6" name="Title 1">
            <a:extLst>
              <a:ext uri="{FF2B5EF4-FFF2-40B4-BE49-F238E27FC236}">
                <a16:creationId xmlns:a16="http://schemas.microsoft.com/office/drawing/2014/main" id="{DDC08C3B-736C-B172-25DD-3CBA0592CA61}"/>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8883833C-D47E-EA47-A101-8CBDEFFDCA6A}"/>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6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Only - White Bkgr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89E746-CA58-7241-B348-299A8B80945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46C375A3-6754-A643-BE7D-1492105DD237}"/>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423758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 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FF32D7-1D5C-9144-8C4D-CDCFE914D02C}"/>
              </a:ext>
            </a:extLst>
          </p:cNvPr>
          <p:cNvSpPr/>
          <p:nvPr userDrawn="1"/>
        </p:nvSpPr>
        <p:spPr>
          <a:xfrm>
            <a:off x="9595556" y="248356"/>
            <a:ext cx="2257777"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2831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89E746-CA58-7241-B348-299A8B80945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51930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l - Standar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E36459-6500-F74A-A031-3A47510D72DA}"/>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54B747A9-2438-954B-B26D-E4257248C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0D4EC-D5FA-934A-97A0-7995AB9701DB}"/>
              </a:ext>
            </a:extLst>
          </p:cNvPr>
          <p:cNvSpPr>
            <a:spLocks noGrp="1"/>
          </p:cNvSpPr>
          <p:nvPr>
            <p:ph type="sldNum" sz="quarter" idx="12"/>
          </p:nvPr>
        </p:nvSpPr>
        <p:spPr/>
        <p:txBody>
          <a:bodyPr/>
          <a:lstStyle/>
          <a:p>
            <a:fld id="{7DCA3B56-ECA4-F246-9394-58426C04E9F5}" type="slidenum">
              <a:rPr lang="en-US" smtClean="0"/>
              <a:pPr/>
              <a:t>‹#›</a:t>
            </a:fld>
            <a:endParaRPr lang="en-US"/>
          </a:p>
        </p:txBody>
      </p:sp>
      <p:pic>
        <p:nvPicPr>
          <p:cNvPr id="8" name="Picture 7">
            <a:extLst>
              <a:ext uri="{FF2B5EF4-FFF2-40B4-BE49-F238E27FC236}">
                <a16:creationId xmlns:a16="http://schemas.microsoft.com/office/drawing/2014/main" id="{46082A8C-83B4-D441-9289-7537A5A65D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
        <p:nvSpPr>
          <p:cNvPr id="9" name="Title 1">
            <a:extLst>
              <a:ext uri="{FF2B5EF4-FFF2-40B4-BE49-F238E27FC236}">
                <a16:creationId xmlns:a16="http://schemas.microsoft.com/office/drawing/2014/main" id="{1F57ABE5-AF3B-EF4F-BB11-B79EA884303D}"/>
              </a:ext>
            </a:extLst>
          </p:cNvPr>
          <p:cNvSpPr>
            <a:spLocks noGrp="1"/>
          </p:cNvSpPr>
          <p:nvPr>
            <p:ph type="title"/>
          </p:nvPr>
        </p:nvSpPr>
        <p:spPr>
          <a:xfrm>
            <a:off x="925284" y="553807"/>
            <a:ext cx="10515600" cy="1325563"/>
          </a:xfrm>
          <a:prstGeom prst="rect">
            <a:avLst/>
          </a:prstGeom>
        </p:spPr>
        <p:txBody>
          <a:bodyPr/>
          <a:lstStyle/>
          <a:p>
            <a:r>
              <a:rPr lang="en-US"/>
              <a:t>Click to edit Master title style</a:t>
            </a:r>
          </a:p>
        </p:txBody>
      </p:sp>
      <p:sp>
        <p:nvSpPr>
          <p:cNvPr id="10" name="Content Placeholder 2">
            <a:extLst>
              <a:ext uri="{FF2B5EF4-FFF2-40B4-BE49-F238E27FC236}">
                <a16:creationId xmlns:a16="http://schemas.microsoft.com/office/drawing/2014/main" id="{D1DB7C6F-7F97-0B43-9321-8B71A45E36C2}"/>
              </a:ext>
            </a:extLst>
          </p:cNvPr>
          <p:cNvSpPr>
            <a:spLocks noGrp="1"/>
          </p:cNvSpPr>
          <p:nvPr>
            <p:ph idx="1"/>
          </p:nvPr>
        </p:nvSpPr>
        <p:spPr>
          <a:xfrm>
            <a:off x="925284" y="1825625"/>
            <a:ext cx="10428516"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1916DFFC-4F22-D043-9E29-352B0592A660}"/>
              </a:ext>
            </a:extLst>
          </p:cNvPr>
          <p:cNvCxnSpPr/>
          <p:nvPr userDrawn="1"/>
        </p:nvCxnSpPr>
        <p:spPr>
          <a:xfrm>
            <a:off x="1051820"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0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eal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CC69-DA2A-8840-971A-1F680F22BD79}"/>
              </a:ext>
            </a:extLst>
          </p:cNvPr>
          <p:cNvSpPr>
            <a:spLocks noGrp="1"/>
          </p:cNvSpPr>
          <p:nvPr>
            <p:ph type="title"/>
          </p:nvPr>
        </p:nvSpPr>
        <p:spPr>
          <a:xfrm>
            <a:off x="925284" y="55380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C23172-C1A0-DC48-B902-8F7AAF045756}"/>
              </a:ext>
            </a:extLst>
          </p:cNvPr>
          <p:cNvSpPr>
            <a:spLocks noGrp="1"/>
          </p:cNvSpPr>
          <p:nvPr>
            <p:ph idx="1"/>
          </p:nvPr>
        </p:nvSpPr>
        <p:spPr>
          <a:xfrm>
            <a:off x="925284" y="1825625"/>
            <a:ext cx="498203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FFE13-7953-BA4A-B4C4-38A81D2C52F6}"/>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477D94D6-8847-1340-BECF-95006B88B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C7DEF0-D404-3C45-A592-9BFC70C08A37}"/>
              </a:ext>
            </a:extLst>
          </p:cNvPr>
          <p:cNvSpPr>
            <a:spLocks noGrp="1"/>
          </p:cNvSpPr>
          <p:nvPr>
            <p:ph type="sldNum" sz="quarter" idx="12"/>
          </p:nvPr>
        </p:nvSpPr>
        <p:spPr/>
        <p:txBody>
          <a:bodyPr/>
          <a:lstStyle/>
          <a:p>
            <a:fld id="{7DCA3B56-ECA4-F246-9394-58426C04E9F5}" type="slidenum">
              <a:rPr lang="en-US" smtClean="0"/>
              <a:pPr/>
              <a:t>‹#›</a:t>
            </a:fld>
            <a:endParaRPr lang="en-US"/>
          </a:p>
        </p:txBody>
      </p:sp>
      <p:cxnSp>
        <p:nvCxnSpPr>
          <p:cNvPr id="10" name="Straight Connector 9">
            <a:extLst>
              <a:ext uri="{FF2B5EF4-FFF2-40B4-BE49-F238E27FC236}">
                <a16:creationId xmlns:a16="http://schemas.microsoft.com/office/drawing/2014/main" id="{14CCF8E5-BCB7-3743-BFF2-24F9E6F08237}"/>
              </a:ext>
            </a:extLst>
          </p:cNvPr>
          <p:cNvCxnSpPr/>
          <p:nvPr userDrawn="1"/>
        </p:nvCxnSpPr>
        <p:spPr>
          <a:xfrm>
            <a:off x="1051820"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0B0E9315-9A3F-BD4C-B9B2-BAFDF7F9ECCC}"/>
              </a:ext>
            </a:extLst>
          </p:cNvPr>
          <p:cNvSpPr>
            <a:spLocks noGrp="1"/>
          </p:cNvSpPr>
          <p:nvPr>
            <p:ph idx="13"/>
          </p:nvPr>
        </p:nvSpPr>
        <p:spPr>
          <a:xfrm>
            <a:off x="6284686" y="1825625"/>
            <a:ext cx="498203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594BC2C6-4038-DF45-96D3-AC584861B6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Tree>
    <p:extLst>
      <p:ext uri="{BB962C8B-B14F-4D97-AF65-F5344CB8AC3E}">
        <p14:creationId xmlns:p14="http://schemas.microsoft.com/office/powerpoint/2010/main" val="100009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p Bar">
    <p:spTree>
      <p:nvGrpSpPr>
        <p:cNvPr id="1" name=""/>
        <p:cNvGrpSpPr/>
        <p:nvPr/>
      </p:nvGrpSpPr>
      <p:grpSpPr>
        <a:xfrm>
          <a:off x="0" y="0"/>
          <a:ext cx="0" cy="0"/>
          <a:chOff x="0" y="0"/>
          <a:chExt cx="0" cy="0"/>
        </a:xfrm>
      </p:grpSpPr>
      <p:sp>
        <p:nvSpPr>
          <p:cNvPr id="2" name="Rectangle 1"/>
          <p:cNvSpPr/>
          <p:nvPr userDrawn="1"/>
        </p:nvSpPr>
        <p:spPr>
          <a:xfrm>
            <a:off x="0" y="0"/>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5" name="Rectangle 4">
            <a:extLst>
              <a:ext uri="{FF2B5EF4-FFF2-40B4-BE49-F238E27FC236}">
                <a16:creationId xmlns:a16="http://schemas.microsoft.com/office/drawing/2014/main" id="{1A5C0783-18D0-0349-AB71-670B289DCBD0}"/>
              </a:ext>
            </a:extLst>
          </p:cNvPr>
          <p:cNvSpPr/>
          <p:nvPr userDrawn="1"/>
        </p:nvSpPr>
        <p:spPr>
          <a:xfrm>
            <a:off x="0" y="2286000"/>
            <a:ext cx="1219200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pic>
        <p:nvPicPr>
          <p:cNvPr id="4" name="Picture 3">
            <a:extLst>
              <a:ext uri="{FF2B5EF4-FFF2-40B4-BE49-F238E27FC236}">
                <a16:creationId xmlns:a16="http://schemas.microsoft.com/office/drawing/2014/main" id="{E20D6580-1DA7-8140-B7CC-E56DFF5CF9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
        <p:nvSpPr>
          <p:cNvPr id="6" name="Date Placeholder 3">
            <a:extLst>
              <a:ext uri="{FF2B5EF4-FFF2-40B4-BE49-F238E27FC236}">
                <a16:creationId xmlns:a16="http://schemas.microsoft.com/office/drawing/2014/main" id="{3C069062-4F71-0944-826C-6E856E4FBDFE}"/>
              </a:ext>
            </a:extLst>
          </p:cNvPr>
          <p:cNvSpPr>
            <a:spLocks noGrp="1"/>
          </p:cNvSpPr>
          <p:nvPr>
            <p:ph type="dt" sz="half" idx="10"/>
          </p:nvPr>
        </p:nvSpPr>
        <p:spPr>
          <a:xfrm>
            <a:off x="838200" y="6356350"/>
            <a:ext cx="2743200" cy="365125"/>
          </a:xfrm>
        </p:spPr>
        <p:txBody>
          <a:bodyPr/>
          <a:lstStyle/>
          <a:p>
            <a:fld id="{E0AB49FC-EE39-194E-AD0E-8E6921FEDA79}" type="datetimeFigureOut">
              <a:rPr lang="en-US" smtClean="0"/>
              <a:pPr/>
              <a:t>8/29/2023</a:t>
            </a:fld>
            <a:endParaRPr lang="en-US"/>
          </a:p>
        </p:txBody>
      </p:sp>
      <p:sp>
        <p:nvSpPr>
          <p:cNvPr id="7" name="Footer Placeholder 4">
            <a:extLst>
              <a:ext uri="{FF2B5EF4-FFF2-40B4-BE49-F238E27FC236}">
                <a16:creationId xmlns:a16="http://schemas.microsoft.com/office/drawing/2014/main" id="{449805C7-FCDD-7548-8E48-2AB7AFF3971E}"/>
              </a:ext>
            </a:extLst>
          </p:cNvPr>
          <p:cNvSpPr>
            <a:spLocks noGrp="1"/>
          </p:cNvSpPr>
          <p:nvPr>
            <p:ph type="ftr" sz="quarter" idx="11"/>
          </p:nvPr>
        </p:nvSpPr>
        <p:spPr>
          <a:xfrm>
            <a:off x="4038600" y="6356350"/>
            <a:ext cx="4114800" cy="365125"/>
          </a:xfrm>
        </p:spPr>
        <p:txBody>
          <a:bodyPr/>
          <a:lstStyle/>
          <a:p>
            <a:endParaRPr lang="en-US"/>
          </a:p>
        </p:txBody>
      </p:sp>
      <p:sp>
        <p:nvSpPr>
          <p:cNvPr id="8" name="Slide Number Placeholder 5">
            <a:extLst>
              <a:ext uri="{FF2B5EF4-FFF2-40B4-BE49-F238E27FC236}">
                <a16:creationId xmlns:a16="http://schemas.microsoft.com/office/drawing/2014/main" id="{DD81746B-23B1-6D45-BAF7-8D61830D17B3}"/>
              </a:ext>
            </a:extLst>
          </p:cNvPr>
          <p:cNvSpPr>
            <a:spLocks noGrp="1"/>
          </p:cNvSpPr>
          <p:nvPr>
            <p:ph type="sldNum" sz="quarter" idx="12"/>
          </p:nvPr>
        </p:nvSpPr>
        <p:spPr>
          <a:xfrm>
            <a:off x="8610600" y="6356350"/>
            <a:ext cx="2743200" cy="365125"/>
          </a:xfrm>
        </p:spPr>
        <p:txBody>
          <a:bodyPr/>
          <a:lstStyle/>
          <a:p>
            <a:fld id="{7DCA3B56-ECA4-F246-9394-58426C04E9F5}" type="slidenum">
              <a:rPr lang="en-US" smtClean="0"/>
              <a:pPr/>
              <a:t>‹#›</a:t>
            </a:fld>
            <a:endParaRPr lang="en-US"/>
          </a:p>
        </p:txBody>
      </p:sp>
    </p:spTree>
    <p:extLst>
      <p:ext uri="{BB962C8B-B14F-4D97-AF65-F5344CB8AC3E}">
        <p14:creationId xmlns:p14="http://schemas.microsoft.com/office/powerpoint/2010/main" val="26817724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hite - Standard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F02B22-4D38-294A-8E24-C8E34B8A745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pic>
        <p:nvPicPr>
          <p:cNvPr id="13" name="Picture 12">
            <a:extLst>
              <a:ext uri="{FF2B5EF4-FFF2-40B4-BE49-F238E27FC236}">
                <a16:creationId xmlns:a16="http://schemas.microsoft.com/office/drawing/2014/main" id="{08541C9D-F941-FA4B-B048-F72FFBF4B3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25204" y="378822"/>
            <a:ext cx="1782826" cy="343000"/>
          </a:xfrm>
          <a:prstGeom prst="rect">
            <a:avLst/>
          </a:prstGeom>
        </p:spPr>
      </p:pic>
      <p:sp>
        <p:nvSpPr>
          <p:cNvPr id="4" name="Date Placeholder 3">
            <a:extLst>
              <a:ext uri="{FF2B5EF4-FFF2-40B4-BE49-F238E27FC236}">
                <a16:creationId xmlns:a16="http://schemas.microsoft.com/office/drawing/2014/main" id="{D5E36459-6500-F74A-A031-3A47510D72DA}"/>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54B747A9-2438-954B-B26D-E4257248C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0D4EC-D5FA-934A-97A0-7995AB9701DB}"/>
              </a:ext>
            </a:extLst>
          </p:cNvPr>
          <p:cNvSpPr>
            <a:spLocks noGrp="1"/>
          </p:cNvSpPr>
          <p:nvPr>
            <p:ph type="sldNum" sz="quarter" idx="12"/>
          </p:nvPr>
        </p:nvSpPr>
        <p:spPr/>
        <p:txBody>
          <a:bodyPr/>
          <a:lstStyle/>
          <a:p>
            <a:fld id="{7DCA3B56-ECA4-F246-9394-58426C04E9F5}" type="slidenum">
              <a:rPr lang="en-US" smtClean="0"/>
              <a:pPr/>
              <a:t>‹#›</a:t>
            </a:fld>
            <a:endParaRPr lang="en-US"/>
          </a:p>
        </p:txBody>
      </p:sp>
      <p:sp>
        <p:nvSpPr>
          <p:cNvPr id="9" name="Title 1">
            <a:extLst>
              <a:ext uri="{FF2B5EF4-FFF2-40B4-BE49-F238E27FC236}">
                <a16:creationId xmlns:a16="http://schemas.microsoft.com/office/drawing/2014/main" id="{1F57ABE5-AF3B-EF4F-BB11-B79EA884303D}"/>
              </a:ext>
            </a:extLst>
          </p:cNvPr>
          <p:cNvSpPr>
            <a:spLocks noGrp="1"/>
          </p:cNvSpPr>
          <p:nvPr>
            <p:ph type="title"/>
          </p:nvPr>
        </p:nvSpPr>
        <p:spPr>
          <a:xfrm>
            <a:off x="925284" y="553807"/>
            <a:ext cx="10515600" cy="1325563"/>
          </a:xfrm>
          <a:prstGeom prst="rect">
            <a:avLst/>
          </a:prstGeom>
        </p:spPr>
        <p:txBody>
          <a:bodyPr/>
          <a:lstStyle>
            <a:lvl1pPr>
              <a:defRPr baseline="0">
                <a:solidFill>
                  <a:schemeClr val="tx2"/>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1DB7C6F-7F97-0B43-9321-8B71A45E36C2}"/>
              </a:ext>
            </a:extLst>
          </p:cNvPr>
          <p:cNvSpPr>
            <a:spLocks noGrp="1"/>
          </p:cNvSpPr>
          <p:nvPr>
            <p:ph idx="1"/>
          </p:nvPr>
        </p:nvSpPr>
        <p:spPr>
          <a:xfrm>
            <a:off x="925284" y="1825625"/>
            <a:ext cx="10428516" cy="435133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1916DFFC-4F22-D043-9E29-352B0592A660}"/>
              </a:ext>
            </a:extLst>
          </p:cNvPr>
          <p:cNvCxnSpPr/>
          <p:nvPr userDrawn="1"/>
        </p:nvCxnSpPr>
        <p:spPr>
          <a:xfrm>
            <a:off x="1051820"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50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White - 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19B52B-89C0-9749-9A91-96441FB3844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 name="Title 1">
            <a:extLst>
              <a:ext uri="{FF2B5EF4-FFF2-40B4-BE49-F238E27FC236}">
                <a16:creationId xmlns:a16="http://schemas.microsoft.com/office/drawing/2014/main" id="{741ACC69-DA2A-8840-971A-1F680F22BD79}"/>
              </a:ext>
            </a:extLst>
          </p:cNvPr>
          <p:cNvSpPr>
            <a:spLocks noGrp="1"/>
          </p:cNvSpPr>
          <p:nvPr>
            <p:ph type="title"/>
          </p:nvPr>
        </p:nvSpPr>
        <p:spPr>
          <a:xfrm>
            <a:off x="925284" y="553807"/>
            <a:ext cx="10515600" cy="1325563"/>
          </a:xfrm>
          <a:prstGeom prst="rect">
            <a:avLst/>
          </a:prstGeom>
        </p:spPr>
        <p:txBody>
          <a:bodyPr/>
          <a:lstStyle>
            <a:lvl1pPr>
              <a:defRPr baseline="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BC23172-C1A0-DC48-B902-8F7AAF045756}"/>
              </a:ext>
            </a:extLst>
          </p:cNvPr>
          <p:cNvSpPr>
            <a:spLocks noGrp="1"/>
          </p:cNvSpPr>
          <p:nvPr>
            <p:ph idx="1"/>
          </p:nvPr>
        </p:nvSpPr>
        <p:spPr>
          <a:xfrm>
            <a:off x="925284" y="1825625"/>
            <a:ext cx="4982030" cy="435133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FFE13-7953-BA4A-B4C4-38A81D2C52F6}"/>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477D94D6-8847-1340-BECF-95006B88B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C7DEF0-D404-3C45-A592-9BFC70C08A37}"/>
              </a:ext>
            </a:extLst>
          </p:cNvPr>
          <p:cNvSpPr>
            <a:spLocks noGrp="1"/>
          </p:cNvSpPr>
          <p:nvPr>
            <p:ph type="sldNum" sz="quarter" idx="12"/>
          </p:nvPr>
        </p:nvSpPr>
        <p:spPr/>
        <p:txBody>
          <a:bodyPr/>
          <a:lstStyle/>
          <a:p>
            <a:fld id="{7DCA3B56-ECA4-F246-9394-58426C04E9F5}" type="slidenum">
              <a:rPr lang="en-US" smtClean="0"/>
              <a:pPr/>
              <a:t>‹#›</a:t>
            </a:fld>
            <a:endParaRPr lang="en-US"/>
          </a:p>
        </p:txBody>
      </p:sp>
      <p:cxnSp>
        <p:nvCxnSpPr>
          <p:cNvPr id="10" name="Straight Connector 9">
            <a:extLst>
              <a:ext uri="{FF2B5EF4-FFF2-40B4-BE49-F238E27FC236}">
                <a16:creationId xmlns:a16="http://schemas.microsoft.com/office/drawing/2014/main" id="{14CCF8E5-BCB7-3743-BFF2-24F9E6F08237}"/>
              </a:ext>
            </a:extLst>
          </p:cNvPr>
          <p:cNvCxnSpPr/>
          <p:nvPr userDrawn="1"/>
        </p:nvCxnSpPr>
        <p:spPr>
          <a:xfrm>
            <a:off x="1051820"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0B0E9315-9A3F-BD4C-B9B2-BAFDF7F9ECCC}"/>
              </a:ext>
            </a:extLst>
          </p:cNvPr>
          <p:cNvSpPr>
            <a:spLocks noGrp="1"/>
          </p:cNvSpPr>
          <p:nvPr>
            <p:ph idx="13"/>
          </p:nvPr>
        </p:nvSpPr>
        <p:spPr>
          <a:xfrm>
            <a:off x="6284686" y="1825625"/>
            <a:ext cx="4982030" cy="435133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2A966525-45DC-5242-B8F4-65837E82E7B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25204" y="378822"/>
            <a:ext cx="1782826" cy="343000"/>
          </a:xfrm>
          <a:prstGeom prst="rect">
            <a:avLst/>
          </a:prstGeom>
        </p:spPr>
      </p:pic>
    </p:spTree>
    <p:extLst>
      <p:ext uri="{BB962C8B-B14F-4D97-AF65-F5344CB8AC3E}">
        <p14:creationId xmlns:p14="http://schemas.microsoft.com/office/powerpoint/2010/main" val="65905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eal with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p:txBody>
          <a:bodyPr/>
          <a:lstStyle/>
          <a:p>
            <a:fld id="{7DCA3B56-ECA4-F246-9394-58426C04E9F5}" type="slidenum">
              <a:rPr lang="en-US" smtClean="0"/>
              <a:pPr/>
              <a:t>‹#›</a:t>
            </a:fld>
            <a:endParaRPr lang="en-US"/>
          </a:p>
        </p:txBody>
      </p:sp>
      <p:pic>
        <p:nvPicPr>
          <p:cNvPr id="5" name="Picture 4">
            <a:extLst>
              <a:ext uri="{FF2B5EF4-FFF2-40B4-BE49-F238E27FC236}">
                <a16:creationId xmlns:a16="http://schemas.microsoft.com/office/drawing/2014/main" id="{49C14A51-73C9-7246-B365-34F2EC7E9A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Tree>
    <p:extLst>
      <p:ext uri="{BB962C8B-B14F-4D97-AF65-F5344CB8AC3E}">
        <p14:creationId xmlns:p14="http://schemas.microsoft.com/office/powerpoint/2010/main" val="920957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hite with Log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p:txBody>
          <a:bodyPr/>
          <a:lstStyle/>
          <a:p>
            <a:fld id="{7DCA3B56-ECA4-F246-9394-58426C04E9F5}" type="slidenum">
              <a:rPr lang="en-US" smtClean="0"/>
              <a:pPr/>
              <a:t>‹#›</a:t>
            </a:fld>
            <a:endParaRPr lang="en-US"/>
          </a:p>
        </p:txBody>
      </p:sp>
      <p:pic>
        <p:nvPicPr>
          <p:cNvPr id="6" name="Picture 5">
            <a:extLst>
              <a:ext uri="{FF2B5EF4-FFF2-40B4-BE49-F238E27FC236}">
                <a16:creationId xmlns:a16="http://schemas.microsoft.com/office/drawing/2014/main" id="{943F9229-9A88-414F-B266-E1DB4DDB940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25204" y="378822"/>
            <a:ext cx="1782826" cy="343000"/>
          </a:xfrm>
          <a:prstGeom prst="rect">
            <a:avLst/>
          </a:prstGeom>
        </p:spPr>
      </p:pic>
    </p:spTree>
    <p:extLst>
      <p:ext uri="{BB962C8B-B14F-4D97-AF65-F5344CB8AC3E}">
        <p14:creationId xmlns:p14="http://schemas.microsoft.com/office/powerpoint/2010/main" val="4229379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lock up o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8" name="Picture 7" descr="Logo&#10;&#10;Description automatically generated">
            <a:extLst>
              <a:ext uri="{FF2B5EF4-FFF2-40B4-BE49-F238E27FC236}">
                <a16:creationId xmlns:a16="http://schemas.microsoft.com/office/drawing/2014/main" id="{2B7CF9B9-7398-67E5-EB6C-63697DBB12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93511" y="383868"/>
            <a:ext cx="1783080" cy="343049"/>
          </a:xfrm>
          <a:prstGeom prst="rect">
            <a:avLst/>
          </a:prstGeom>
        </p:spPr>
      </p:pic>
      <p:cxnSp>
        <p:nvCxnSpPr>
          <p:cNvPr id="12" name="Straight Connector 11">
            <a:extLst>
              <a:ext uri="{FF2B5EF4-FFF2-40B4-BE49-F238E27FC236}">
                <a16:creationId xmlns:a16="http://schemas.microsoft.com/office/drawing/2014/main" id="{FA82CD66-190E-0EB0-5296-D0239745DF63}"/>
              </a:ext>
            </a:extLst>
          </p:cNvPr>
          <p:cNvCxnSpPr>
            <a:cxnSpLocks/>
          </p:cNvCxnSpPr>
          <p:nvPr userDrawn="1"/>
        </p:nvCxnSpPr>
        <p:spPr>
          <a:xfrm>
            <a:off x="9404505" y="349250"/>
            <a:ext cx="0" cy="40077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2C06E9A9-2A39-BA85-838F-C41BD82E77E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83868"/>
            <a:ext cx="1783080" cy="343049"/>
          </a:xfrm>
          <a:prstGeom prst="rect">
            <a:avLst/>
          </a:prstGeom>
        </p:spPr>
      </p:pic>
      <p:sp>
        <p:nvSpPr>
          <p:cNvPr id="9" name="Date Placeholder 1">
            <a:extLst>
              <a:ext uri="{FF2B5EF4-FFF2-40B4-BE49-F238E27FC236}">
                <a16:creationId xmlns:a16="http://schemas.microsoft.com/office/drawing/2014/main" id="{44A12400-D8A3-5FF9-FE40-832EA5925AD6}"/>
              </a:ext>
            </a:extLst>
          </p:cNvPr>
          <p:cNvSpPr>
            <a:spLocks noGrp="1"/>
          </p:cNvSpPr>
          <p:nvPr>
            <p:ph type="dt" sz="half" idx="10"/>
          </p:nvPr>
        </p:nvSpPr>
        <p:spPr>
          <a:xfrm>
            <a:off x="571500" y="6400800"/>
            <a:ext cx="2743200" cy="320675"/>
          </a:xfrm>
        </p:spPr>
        <p:txBody>
          <a:bodyPr lIns="0"/>
          <a:lstStyle>
            <a:lvl1pPr>
              <a:defRPr>
                <a:solidFill>
                  <a:schemeClr val="accent1"/>
                </a:solidFill>
              </a:defRPr>
            </a:lvl1pPr>
          </a:lstStyle>
          <a:p>
            <a:fld id="{E0AB49FC-EE39-194E-AD0E-8E6921FEDA79}" type="datetimeFigureOut">
              <a:rPr lang="en-US" smtClean="0"/>
              <a:pPr/>
              <a:t>8/29/2023</a:t>
            </a:fld>
            <a:endParaRPr lang="en-US"/>
          </a:p>
        </p:txBody>
      </p:sp>
      <p:sp>
        <p:nvSpPr>
          <p:cNvPr id="10" name="Footer Placeholder 2">
            <a:extLst>
              <a:ext uri="{FF2B5EF4-FFF2-40B4-BE49-F238E27FC236}">
                <a16:creationId xmlns:a16="http://schemas.microsoft.com/office/drawing/2014/main" id="{859E6B60-BFB3-F9D0-A1C7-A9E3B919786A}"/>
              </a:ext>
            </a:extLst>
          </p:cNvPr>
          <p:cNvSpPr>
            <a:spLocks noGrp="1"/>
          </p:cNvSpPr>
          <p:nvPr>
            <p:ph type="ftr" sz="quarter" idx="11"/>
          </p:nvPr>
        </p:nvSpPr>
        <p:spPr>
          <a:xfrm>
            <a:off x="4038600" y="6400800"/>
            <a:ext cx="4114800" cy="320675"/>
          </a:xfrm>
        </p:spPr>
        <p:txBody>
          <a:bodyPr/>
          <a:lstStyle>
            <a:lvl1pPr>
              <a:defRPr>
                <a:solidFill>
                  <a:schemeClr val="accent1"/>
                </a:solidFill>
              </a:defRPr>
            </a:lvl1pPr>
          </a:lstStyle>
          <a:p>
            <a:endParaRPr lang="en-US"/>
          </a:p>
        </p:txBody>
      </p:sp>
      <p:sp>
        <p:nvSpPr>
          <p:cNvPr id="11" name="Slide Number Placeholder 3">
            <a:extLst>
              <a:ext uri="{FF2B5EF4-FFF2-40B4-BE49-F238E27FC236}">
                <a16:creationId xmlns:a16="http://schemas.microsoft.com/office/drawing/2014/main" id="{D2B09F39-B649-6D83-069B-49A5A440F05C}"/>
              </a:ext>
            </a:extLst>
          </p:cNvPr>
          <p:cNvSpPr>
            <a:spLocks noGrp="1"/>
          </p:cNvSpPr>
          <p:nvPr>
            <p:ph type="sldNum" sz="quarter" idx="12"/>
          </p:nvPr>
        </p:nvSpPr>
        <p:spPr>
          <a:xfrm>
            <a:off x="8877300" y="6400800"/>
            <a:ext cx="2743200" cy="320675"/>
          </a:xfrm>
        </p:spPr>
        <p:txBody>
          <a:bodyPr rIns="0"/>
          <a:lstStyle>
            <a:lvl1pPr>
              <a:defRPr>
                <a:solidFill>
                  <a:schemeClr val="accent1"/>
                </a:solidFill>
              </a:defRPr>
            </a:lvl1pPr>
          </a:lstStyle>
          <a:p>
            <a:fld id="{7DCA3B56-ECA4-F246-9394-58426C04E9F5}" type="slidenum">
              <a:rPr lang="en-US" smtClean="0"/>
              <a:pPr/>
              <a:t>‹#›</a:t>
            </a:fld>
            <a:endParaRPr lang="en-US"/>
          </a:p>
        </p:txBody>
      </p:sp>
      <p:sp>
        <p:nvSpPr>
          <p:cNvPr id="13" name="Title 1">
            <a:extLst>
              <a:ext uri="{FF2B5EF4-FFF2-40B4-BE49-F238E27FC236}">
                <a16:creationId xmlns:a16="http://schemas.microsoft.com/office/drawing/2014/main" id="{AE1F52BE-D776-CEF7-14C4-0C3F582B1BAA}"/>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accent1"/>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362E8594-215B-2EEE-9B59-E20113B7C97E}"/>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10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Image Only - Teal Bkgr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148619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Only - White Bkgr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89E746-CA58-7241-B348-299A8B80945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46C375A3-6754-A643-BE7D-1492105DD237}"/>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14209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 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FF32D7-1D5C-9144-8C4D-CDCFE914D02C}"/>
              </a:ext>
            </a:extLst>
          </p:cNvPr>
          <p:cNvSpPr/>
          <p:nvPr userDrawn="1"/>
        </p:nvSpPr>
        <p:spPr>
          <a:xfrm>
            <a:off x="9595556" y="248356"/>
            <a:ext cx="2257777"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6062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89E746-CA58-7241-B348-299A8B80945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9311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0606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op Bar">
    <p:spTree>
      <p:nvGrpSpPr>
        <p:cNvPr id="1" name=""/>
        <p:cNvGrpSpPr/>
        <p:nvPr/>
      </p:nvGrpSpPr>
      <p:grpSpPr>
        <a:xfrm>
          <a:off x="0" y="0"/>
          <a:ext cx="0" cy="0"/>
          <a:chOff x="0" y="0"/>
          <a:chExt cx="0" cy="0"/>
        </a:xfrm>
      </p:grpSpPr>
      <p:sp>
        <p:nvSpPr>
          <p:cNvPr id="2" name="Rectangle 1"/>
          <p:cNvSpPr/>
          <p:nvPr userDrawn="1"/>
        </p:nvSpPr>
        <p:spPr>
          <a:xfrm>
            <a:off x="0" y="0"/>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1A5C0783-18D0-0349-AB71-670B289DCBD0}"/>
              </a:ext>
            </a:extLst>
          </p:cNvPr>
          <p:cNvSpPr/>
          <p:nvPr userDrawn="1"/>
        </p:nvSpPr>
        <p:spPr>
          <a:xfrm>
            <a:off x="0" y="1866900"/>
            <a:ext cx="12192000" cy="4991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Picture 3">
            <a:extLst>
              <a:ext uri="{FF2B5EF4-FFF2-40B4-BE49-F238E27FC236}">
                <a16:creationId xmlns:a16="http://schemas.microsoft.com/office/drawing/2014/main" id="{E20D6580-1DA7-8140-B7CC-E56DFF5CF9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
        <p:nvSpPr>
          <p:cNvPr id="9" name="Date Placeholder 3">
            <a:extLst>
              <a:ext uri="{FF2B5EF4-FFF2-40B4-BE49-F238E27FC236}">
                <a16:creationId xmlns:a16="http://schemas.microsoft.com/office/drawing/2014/main" id="{2B5F38CD-1F51-62AC-6E0B-27BF56963C81}"/>
              </a:ext>
            </a:extLst>
          </p:cNvPr>
          <p:cNvSpPr>
            <a:spLocks noGrp="1"/>
          </p:cNvSpPr>
          <p:nvPr>
            <p:ph type="dt" sz="half" idx="10"/>
          </p:nvPr>
        </p:nvSpPr>
        <p:spPr>
          <a:xfrm>
            <a:off x="571500" y="6356350"/>
            <a:ext cx="2743200" cy="365125"/>
          </a:xfrm>
        </p:spPr>
        <p:txBody>
          <a:bodyPr/>
          <a:lstStyle>
            <a:lvl1pPr>
              <a:defRPr>
                <a:solidFill>
                  <a:schemeClr val="accent1"/>
                </a:solidFill>
              </a:defRPr>
            </a:lvl1pPr>
          </a:lstStyle>
          <a:p>
            <a:fld id="{E0AB49FC-EE39-194E-AD0E-8E6921FEDA79}" type="datetimeFigureOut">
              <a:rPr lang="en-US" smtClean="0"/>
              <a:pPr/>
              <a:t>8/29/2023</a:t>
            </a:fld>
            <a:endParaRPr lang="en-US"/>
          </a:p>
        </p:txBody>
      </p:sp>
      <p:sp>
        <p:nvSpPr>
          <p:cNvPr id="10" name="Footer Placeholder 4">
            <a:extLst>
              <a:ext uri="{FF2B5EF4-FFF2-40B4-BE49-F238E27FC236}">
                <a16:creationId xmlns:a16="http://schemas.microsoft.com/office/drawing/2014/main" id="{D25142E2-060D-BDFD-49CC-701BBAA7B3B9}"/>
              </a:ext>
            </a:extLst>
          </p:cNvPr>
          <p:cNvSpPr>
            <a:spLocks noGrp="1"/>
          </p:cNvSpPr>
          <p:nvPr>
            <p:ph type="ftr" sz="quarter" idx="11"/>
          </p:nvPr>
        </p:nvSpPr>
        <p:spPr>
          <a:xfrm>
            <a:off x="4038600" y="6356350"/>
            <a:ext cx="4114800" cy="365125"/>
          </a:xfrm>
        </p:spPr>
        <p:txBody>
          <a:bodyPr/>
          <a:lstStyle>
            <a:lvl1pPr>
              <a:defRPr>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9EAD7FA8-2928-6676-D774-500E8081EA5E}"/>
              </a:ext>
            </a:extLst>
          </p:cNvPr>
          <p:cNvSpPr>
            <a:spLocks noGrp="1"/>
          </p:cNvSpPr>
          <p:nvPr>
            <p:ph type="sldNum" sz="quarter" idx="12"/>
          </p:nvPr>
        </p:nvSpPr>
        <p:spPr>
          <a:xfrm>
            <a:off x="8877300" y="6356350"/>
            <a:ext cx="2743200" cy="365125"/>
          </a:xfrm>
        </p:spPr>
        <p:txBody>
          <a:bodyPr/>
          <a:lstStyle>
            <a:lvl1pPr>
              <a:defRPr>
                <a:solidFill>
                  <a:schemeClr val="accent1"/>
                </a:solidFill>
              </a:defRPr>
            </a:lvl1pPr>
          </a:lstStyle>
          <a:p>
            <a:fld id="{7DCA3B56-ECA4-F246-9394-58426C04E9F5}" type="slidenum">
              <a:rPr lang="en-US" smtClean="0"/>
              <a:pPr/>
              <a:t>‹#›</a:t>
            </a:fld>
            <a:endParaRPr lang="en-US"/>
          </a:p>
        </p:txBody>
      </p:sp>
      <p:sp>
        <p:nvSpPr>
          <p:cNvPr id="8" name="Title 1">
            <a:extLst>
              <a:ext uri="{FF2B5EF4-FFF2-40B4-BE49-F238E27FC236}">
                <a16:creationId xmlns:a16="http://schemas.microsoft.com/office/drawing/2014/main" id="{56BCADEE-D93C-6FA0-30AA-078C22DFA66B}"/>
              </a:ext>
            </a:extLst>
          </p:cNvPr>
          <p:cNvSpPr>
            <a:spLocks noGrp="1"/>
          </p:cNvSpPr>
          <p:nvPr>
            <p:ph type="title"/>
          </p:nvPr>
        </p:nvSpPr>
        <p:spPr>
          <a:xfrm>
            <a:off x="583970" y="553807"/>
            <a:ext cx="11024060" cy="1325563"/>
          </a:xfrm>
          <a:prstGeom prst="rect">
            <a:avLst/>
          </a:prstGeom>
        </p:spPr>
        <p:txBody>
          <a:bodyPr/>
          <a:lstStyle>
            <a:lvl1pPr>
              <a:defRPr baseline="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C5B8C060-482F-900D-D4B8-6B73D3162022}"/>
              </a:ext>
            </a:extLst>
          </p:cNvPr>
          <p:cNvCxnSpPr/>
          <p:nvPr userDrawn="1"/>
        </p:nvCxnSpPr>
        <p:spPr>
          <a:xfrm>
            <a:off x="710506"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2213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hite - Standard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F02B22-4D38-294A-8E24-C8E34B8A745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 name="Date Placeholder 3">
            <a:extLst>
              <a:ext uri="{FF2B5EF4-FFF2-40B4-BE49-F238E27FC236}">
                <a16:creationId xmlns:a16="http://schemas.microsoft.com/office/drawing/2014/main" id="{D5E36459-6500-F74A-A031-3A47510D72DA}"/>
              </a:ext>
            </a:extLst>
          </p:cNvPr>
          <p:cNvSpPr>
            <a:spLocks noGrp="1"/>
          </p:cNvSpPr>
          <p:nvPr>
            <p:ph type="dt" sz="half" idx="10"/>
          </p:nvPr>
        </p:nvSpPr>
        <p:spPr/>
        <p:txBody>
          <a:bodyPr/>
          <a:lstStyle>
            <a:lvl1pPr>
              <a:defRPr>
                <a:solidFill>
                  <a:schemeClr val="accent1"/>
                </a:solidFill>
              </a:defRPr>
            </a:lvl1p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54B747A9-2438-954B-B26D-E4257248C14F}"/>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0750D4EC-D5FA-934A-97A0-7995AB9701DB}"/>
              </a:ext>
            </a:extLst>
          </p:cNvPr>
          <p:cNvSpPr>
            <a:spLocks noGrp="1"/>
          </p:cNvSpPr>
          <p:nvPr>
            <p:ph type="sldNum" sz="quarter" idx="12"/>
          </p:nvPr>
        </p:nvSpPr>
        <p:spPr/>
        <p:txBody>
          <a:bodyPr/>
          <a:lstStyle>
            <a:lvl1pPr>
              <a:defRPr>
                <a:solidFill>
                  <a:schemeClr val="accent1"/>
                </a:solidFill>
              </a:defRPr>
            </a:lvl1pPr>
          </a:lstStyle>
          <a:p>
            <a:fld id="{7DCA3B56-ECA4-F246-9394-58426C04E9F5}" type="slidenum">
              <a:rPr lang="en-US" smtClean="0"/>
              <a:pPr/>
              <a:t>‹#›</a:t>
            </a:fld>
            <a:endParaRPr lang="en-US"/>
          </a:p>
        </p:txBody>
      </p:sp>
      <p:sp>
        <p:nvSpPr>
          <p:cNvPr id="9" name="Title 1">
            <a:extLst>
              <a:ext uri="{FF2B5EF4-FFF2-40B4-BE49-F238E27FC236}">
                <a16:creationId xmlns:a16="http://schemas.microsoft.com/office/drawing/2014/main" id="{1F57ABE5-AF3B-EF4F-BB11-B79EA884303D}"/>
              </a:ext>
            </a:extLst>
          </p:cNvPr>
          <p:cNvSpPr>
            <a:spLocks noGrp="1"/>
          </p:cNvSpPr>
          <p:nvPr>
            <p:ph type="title"/>
          </p:nvPr>
        </p:nvSpPr>
        <p:spPr>
          <a:xfrm>
            <a:off x="583970" y="553807"/>
            <a:ext cx="11024060" cy="1325563"/>
          </a:xfrm>
          <a:prstGeom prst="rect">
            <a:avLst/>
          </a:prstGeom>
        </p:spPr>
        <p:txBody>
          <a:bodyPr/>
          <a:lstStyle>
            <a:lvl1pPr>
              <a:defRPr baseline="0">
                <a:solidFill>
                  <a:schemeClr val="accent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1DB7C6F-7F97-0B43-9321-8B71A45E36C2}"/>
              </a:ext>
            </a:extLst>
          </p:cNvPr>
          <p:cNvSpPr>
            <a:spLocks noGrp="1"/>
          </p:cNvSpPr>
          <p:nvPr>
            <p:ph idx="1"/>
          </p:nvPr>
        </p:nvSpPr>
        <p:spPr>
          <a:xfrm>
            <a:off x="571500" y="1825625"/>
            <a:ext cx="11036530" cy="435133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D0366927-4665-C42A-5374-0DF54DAA3851}"/>
              </a:ext>
            </a:extLst>
          </p:cNvPr>
          <p:cNvCxnSpPr/>
          <p:nvPr userDrawn="1"/>
        </p:nvCxnSpPr>
        <p:spPr>
          <a:xfrm>
            <a:off x="710506" y="7309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descr="Logo&#10;&#10;Description automatically generated">
            <a:extLst>
              <a:ext uri="{FF2B5EF4-FFF2-40B4-BE49-F238E27FC236}">
                <a16:creationId xmlns:a16="http://schemas.microsoft.com/office/drawing/2014/main" id="{61587419-E389-4FCC-6385-AB082B2374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20656" y="374904"/>
            <a:ext cx="1783080" cy="343049"/>
          </a:xfrm>
          <a:prstGeom prst="rect">
            <a:avLst/>
          </a:prstGeom>
        </p:spPr>
      </p:pic>
    </p:spTree>
    <p:extLst>
      <p:ext uri="{BB962C8B-B14F-4D97-AF65-F5344CB8AC3E}">
        <p14:creationId xmlns:p14="http://schemas.microsoft.com/office/powerpoint/2010/main" val="23220302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l with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p:txBody>
          <a:body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p:txBody>
          <a:bodyPr/>
          <a:lstStyle/>
          <a:p>
            <a:fld id="{7DCA3B56-ECA4-F246-9394-58426C04E9F5}" type="slidenum">
              <a:rPr lang="en-US" smtClean="0"/>
              <a:pPr/>
              <a:t>‹#›</a:t>
            </a:fld>
            <a:endParaRPr lang="en-US"/>
          </a:p>
        </p:txBody>
      </p:sp>
      <p:pic>
        <p:nvPicPr>
          <p:cNvPr id="5" name="Picture 4">
            <a:extLst>
              <a:ext uri="{FF2B5EF4-FFF2-40B4-BE49-F238E27FC236}">
                <a16:creationId xmlns:a16="http://schemas.microsoft.com/office/drawing/2014/main" id="{49C14A51-73C9-7246-B365-34F2EC7E9A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
        <p:nvSpPr>
          <p:cNvPr id="6" name="Title 5">
            <a:extLst>
              <a:ext uri="{FF2B5EF4-FFF2-40B4-BE49-F238E27FC236}">
                <a16:creationId xmlns:a16="http://schemas.microsoft.com/office/drawing/2014/main" id="{F9DC989F-C50B-BEED-104C-7519822FC2B0}"/>
              </a:ext>
            </a:extLst>
          </p:cNvPr>
          <p:cNvSpPr>
            <a:spLocks noGrp="1"/>
          </p:cNvSpPr>
          <p:nvPr>
            <p:ph type="title"/>
          </p:nvPr>
        </p:nvSpPr>
        <p:spPr/>
        <p:txBody>
          <a:bodyPr>
            <a:noAutofit/>
          </a:bodyPr>
          <a:lstStyle/>
          <a:p>
            <a:r>
              <a:rPr lang="en-US"/>
              <a:t>Click to edit Master title style</a:t>
            </a:r>
            <a:endParaRPr lang="en-GB"/>
          </a:p>
        </p:txBody>
      </p:sp>
    </p:spTree>
    <p:extLst>
      <p:ext uri="{BB962C8B-B14F-4D97-AF65-F5344CB8AC3E}">
        <p14:creationId xmlns:p14="http://schemas.microsoft.com/office/powerpoint/2010/main" val="5922403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hite with Log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p:txBody>
          <a:bodyPr/>
          <a:lstStyle>
            <a:lvl1pPr>
              <a:defRPr>
                <a:solidFill>
                  <a:schemeClr val="accent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p:txBody>
          <a:bodyPr/>
          <a:lstStyle>
            <a:lvl1pPr>
              <a:defRPr>
                <a:solidFill>
                  <a:schemeClr val="accent1"/>
                </a:solidFill>
              </a:defRPr>
            </a:lvl1pPr>
          </a:lstStyle>
          <a:p>
            <a:fld id="{7DCA3B56-ECA4-F246-9394-58426C04E9F5}"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2B7CF9B9-7398-67E5-EB6C-63697DBB12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20656" y="374904"/>
            <a:ext cx="1783080" cy="343049"/>
          </a:xfrm>
          <a:prstGeom prst="rect">
            <a:avLst/>
          </a:prstGeom>
        </p:spPr>
      </p:pic>
    </p:spTree>
    <p:extLst>
      <p:ext uri="{BB962C8B-B14F-4D97-AF65-F5344CB8AC3E}">
        <p14:creationId xmlns:p14="http://schemas.microsoft.com/office/powerpoint/2010/main" val="24292316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 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FF32D7-1D5C-9144-8C4D-CDCFE914D02C}"/>
              </a:ext>
            </a:extLst>
          </p:cNvPr>
          <p:cNvSpPr/>
          <p:nvPr userDrawn="1"/>
        </p:nvSpPr>
        <p:spPr>
          <a:xfrm>
            <a:off x="9595556" y="248356"/>
            <a:ext cx="2257777"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51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 Te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627F63-5A9A-D72A-B2B4-214F76656A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73710"/>
            <a:ext cx="1783080" cy="343049"/>
          </a:xfrm>
          <a:prstGeom prst="rect">
            <a:avLst/>
          </a:prstGeom>
        </p:spPr>
      </p:pic>
      <p:sp>
        <p:nvSpPr>
          <p:cNvPr id="9" name="Date Placeholder 1">
            <a:extLst>
              <a:ext uri="{FF2B5EF4-FFF2-40B4-BE49-F238E27FC236}">
                <a16:creationId xmlns:a16="http://schemas.microsoft.com/office/drawing/2014/main" id="{4348A871-AA83-889A-8112-935D4552E904}"/>
              </a:ext>
            </a:extLst>
          </p:cNvPr>
          <p:cNvSpPr>
            <a:spLocks noGrp="1"/>
          </p:cNvSpPr>
          <p:nvPr>
            <p:ph type="dt" sz="half" idx="10"/>
          </p:nvPr>
        </p:nvSpPr>
        <p:spPr>
          <a:xfrm>
            <a:off x="571500" y="6400800"/>
            <a:ext cx="2743200" cy="320675"/>
          </a:xfrm>
        </p:spPr>
        <p:txBody>
          <a:bodyPr lIns="0"/>
          <a:lstStyle>
            <a:lvl1pPr>
              <a:defRPr>
                <a:solidFill>
                  <a:schemeClr val="tx1"/>
                </a:solidFill>
              </a:defRPr>
            </a:lvl1pPr>
          </a:lstStyle>
          <a:p>
            <a:fld id="{E0AB49FC-EE39-194E-AD0E-8E6921FEDA79}" type="datetimeFigureOut">
              <a:rPr lang="en-US" smtClean="0"/>
              <a:pPr/>
              <a:t>8/29/2023</a:t>
            </a:fld>
            <a:endParaRPr lang="en-US"/>
          </a:p>
        </p:txBody>
      </p:sp>
      <p:sp>
        <p:nvSpPr>
          <p:cNvPr id="10" name="Footer Placeholder 2">
            <a:extLst>
              <a:ext uri="{FF2B5EF4-FFF2-40B4-BE49-F238E27FC236}">
                <a16:creationId xmlns:a16="http://schemas.microsoft.com/office/drawing/2014/main" id="{9D902FB3-5D87-EA7B-547E-997EBBF279FD}"/>
              </a:ext>
            </a:extLst>
          </p:cNvPr>
          <p:cNvSpPr>
            <a:spLocks noGrp="1"/>
          </p:cNvSpPr>
          <p:nvPr>
            <p:ph type="ftr" sz="quarter" idx="11"/>
          </p:nvPr>
        </p:nvSpPr>
        <p:spPr>
          <a:xfrm>
            <a:off x="4038600" y="6400800"/>
            <a:ext cx="4114800" cy="320675"/>
          </a:xfrm>
        </p:spPr>
        <p:txBody>
          <a:bodyPr/>
          <a:lstStyle>
            <a:lvl1pPr>
              <a:defRPr>
                <a:solidFill>
                  <a:schemeClr val="tx1"/>
                </a:solidFill>
              </a:defRPr>
            </a:lvl1pPr>
          </a:lstStyle>
          <a:p>
            <a:endParaRPr lang="en-US"/>
          </a:p>
        </p:txBody>
      </p:sp>
      <p:sp>
        <p:nvSpPr>
          <p:cNvPr id="11" name="Slide Number Placeholder 3">
            <a:extLst>
              <a:ext uri="{FF2B5EF4-FFF2-40B4-BE49-F238E27FC236}">
                <a16:creationId xmlns:a16="http://schemas.microsoft.com/office/drawing/2014/main" id="{8A3D52CF-6CC5-3D6F-B463-D9BDAD58E1AB}"/>
              </a:ext>
            </a:extLst>
          </p:cNvPr>
          <p:cNvSpPr>
            <a:spLocks noGrp="1"/>
          </p:cNvSpPr>
          <p:nvPr>
            <p:ph type="sldNum" sz="quarter" idx="12"/>
          </p:nvPr>
        </p:nvSpPr>
        <p:spPr>
          <a:xfrm>
            <a:off x="8877300" y="6400800"/>
            <a:ext cx="2743200" cy="320675"/>
          </a:xfrm>
        </p:spPr>
        <p:txBody>
          <a:bodyPr rIns="0"/>
          <a:lstStyle>
            <a:lvl1pPr>
              <a:defRPr>
                <a:solidFill>
                  <a:schemeClr val="tx1"/>
                </a:solidFill>
              </a:defRPr>
            </a:lvl1pPr>
          </a:lstStyle>
          <a:p>
            <a:fld id="{7DCA3B56-ECA4-F246-9394-58426C04E9F5}" type="slidenum">
              <a:rPr lang="en-US" smtClean="0"/>
              <a:pPr/>
              <a:t>‹#›</a:t>
            </a:fld>
            <a:endParaRPr lang="en-US"/>
          </a:p>
        </p:txBody>
      </p:sp>
    </p:spTree>
    <p:extLst>
      <p:ext uri="{BB962C8B-B14F-4D97-AF65-F5344CB8AC3E}">
        <p14:creationId xmlns:p14="http://schemas.microsoft.com/office/powerpoint/2010/main" val="232341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 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400800"/>
            <a:ext cx="2743200" cy="320675"/>
          </a:xfrm>
        </p:spPr>
        <p:txBody>
          <a:bodyPr lIns="0"/>
          <a:lstStyle>
            <a:lvl1pPr>
              <a:defRPr>
                <a:solidFill>
                  <a:schemeClr val="accent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400800"/>
            <a:ext cx="4114800" cy="320675"/>
          </a:xfrm>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400800"/>
            <a:ext cx="2743200" cy="320675"/>
          </a:xfrm>
        </p:spPr>
        <p:txBody>
          <a:bodyPr rIns="0"/>
          <a:lstStyle>
            <a:lvl1pPr>
              <a:defRPr>
                <a:solidFill>
                  <a:schemeClr val="accent1"/>
                </a:solidFill>
              </a:defRPr>
            </a:lvl1pPr>
          </a:lstStyle>
          <a:p>
            <a:fld id="{7DCA3B56-ECA4-F246-9394-58426C04E9F5}" type="slidenum">
              <a:rPr lang="en-US" smtClean="0"/>
              <a:pPr/>
              <a:t>‹#›</a:t>
            </a:fld>
            <a:endParaRPr lang="en-US"/>
          </a:p>
        </p:txBody>
      </p:sp>
      <p:sp>
        <p:nvSpPr>
          <p:cNvPr id="15" name="Title 1">
            <a:extLst>
              <a:ext uri="{FF2B5EF4-FFF2-40B4-BE49-F238E27FC236}">
                <a16:creationId xmlns:a16="http://schemas.microsoft.com/office/drawing/2014/main" id="{AD8294D6-68AD-9EAB-352D-A5994E9A070A}"/>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accent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692AE264-24A0-5921-7F0E-D70C301C4C53}"/>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5D948FA7-9970-7BB0-791D-5AA7A50218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73710"/>
            <a:ext cx="1783080" cy="343049"/>
          </a:xfrm>
          <a:prstGeom prst="rect">
            <a:avLst/>
          </a:prstGeom>
        </p:spPr>
      </p:pic>
    </p:spTree>
    <p:extLst>
      <p:ext uri="{BB962C8B-B14F-4D97-AF65-F5344CB8AC3E}">
        <p14:creationId xmlns:p14="http://schemas.microsoft.com/office/powerpoint/2010/main" val="292154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ody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01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16C80-B8B7-7D6A-2616-4B1C273A4B7E}"/>
              </a:ext>
            </a:extLst>
          </p:cNvPr>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4663555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896EDA12-5642-AA49-9164-2D89CD9F368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4E30DC8-7766-FDC2-F557-04F8EA847BC2}"/>
              </a:ext>
            </a:extLst>
          </p:cNvPr>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351" b="0" i="0" u="none" strike="noStrike" cap="none" spc="0" normalizeH="0" baseline="0" noProof="0">
              <a:ln>
                <a:noFill/>
              </a:ln>
              <a:solidFill>
                <a:srgbClr val="FFFFFF"/>
              </a:solidFill>
              <a:effectLst/>
              <a:uLnTx/>
              <a:uFillTx/>
              <a:latin typeface="Arial" panose="020B0604020202020204"/>
            </a:endParaRPr>
          </a:p>
        </p:txBody>
      </p:sp>
      <p:sp>
        <p:nvSpPr>
          <p:cNvPr id="15" name="Text Placeholder 14">
            <a:extLst>
              <a:ext uri="{FF2B5EF4-FFF2-40B4-BE49-F238E27FC236}">
                <a16:creationId xmlns:a16="http://schemas.microsoft.com/office/drawing/2014/main" id="{956CD3E3-75E9-C393-599B-9AE054616F71}"/>
              </a:ext>
            </a:extLst>
          </p:cNvPr>
          <p:cNvSpPr>
            <a:spLocks noGrp="1"/>
          </p:cNvSpPr>
          <p:nvPr>
            <p:ph type="body" sz="quarter" idx="11"/>
          </p:nvPr>
        </p:nvSpPr>
        <p:spPr>
          <a:xfrm>
            <a:off x="576146" y="4177122"/>
            <a:ext cx="7318492" cy="1236707"/>
          </a:xfrm>
        </p:spPr>
        <p:txBody>
          <a:bodyPr lIns="0">
            <a:noAutofit/>
          </a:bodyPr>
          <a:lstStyle>
            <a:lvl1pPr marL="0" indent="0">
              <a:buNone/>
              <a:defRPr kumimoji="0" lang="en-US" sz="2400" b="0" i="0" u="none" strike="noStrike" kern="1200" cap="none" spc="0" normalizeH="0" baseline="0" dirty="0">
                <a:ln>
                  <a:noFill/>
                </a:ln>
                <a:solidFill>
                  <a:srgbClr val="FFFFFF"/>
                </a:solidFill>
                <a:effectLst/>
                <a:uLnTx/>
                <a:uFillTx/>
                <a:latin typeface="Arial" panose="020B0604020202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US"/>
              <a:t>Click to edit Master text styles</a:t>
            </a:r>
          </a:p>
        </p:txBody>
      </p:sp>
      <p:cxnSp>
        <p:nvCxnSpPr>
          <p:cNvPr id="10" name="Straight Connector 9">
            <a:extLst>
              <a:ext uri="{FF2B5EF4-FFF2-40B4-BE49-F238E27FC236}">
                <a16:creationId xmlns:a16="http://schemas.microsoft.com/office/drawing/2014/main" id="{465EE49A-C291-C14D-59A2-CE996C2EE808}"/>
              </a:ext>
            </a:extLst>
          </p:cNvPr>
          <p:cNvCxnSpPr>
            <a:cxnSpLocks/>
          </p:cNvCxnSpPr>
          <p:nvPr userDrawn="1"/>
        </p:nvCxnSpPr>
        <p:spPr>
          <a:xfrm>
            <a:off x="576146" y="1824956"/>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01318D6-4497-91B3-8E54-1C7CB1E7ED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6146" y="722634"/>
            <a:ext cx="2436859" cy="471480"/>
          </a:xfrm>
          <a:prstGeom prst="rect">
            <a:avLst/>
          </a:prstGeom>
        </p:spPr>
      </p:pic>
      <p:sp>
        <p:nvSpPr>
          <p:cNvPr id="13" name="Text Placeholder 12">
            <a:extLst>
              <a:ext uri="{FF2B5EF4-FFF2-40B4-BE49-F238E27FC236}">
                <a16:creationId xmlns:a16="http://schemas.microsoft.com/office/drawing/2014/main" id="{D518B1AF-5588-AB45-51FD-F1AA2D2D76F0}"/>
              </a:ext>
            </a:extLst>
          </p:cNvPr>
          <p:cNvSpPr>
            <a:spLocks noGrp="1"/>
          </p:cNvSpPr>
          <p:nvPr>
            <p:ph type="body" sz="quarter" idx="10"/>
          </p:nvPr>
        </p:nvSpPr>
        <p:spPr>
          <a:xfrm>
            <a:off x="571500" y="2050243"/>
            <a:ext cx="8813800" cy="2026456"/>
          </a:xfrm>
        </p:spPr>
        <p:txBody>
          <a:bodyPr lIns="0">
            <a:noAutofit/>
          </a:bodyPr>
          <a:lstStyle>
            <a:lvl1pPr marL="0" indent="0" algn="l" defTabSz="914400" rtl="0" eaLnBrk="1" latinLnBrk="0" hangingPunct="1">
              <a:buNone/>
              <a:defRPr lang="en-US" sz="4000" b="1" kern="1200" dirty="0" smtClean="0">
                <a:solidFill>
                  <a:schemeClr val="tx1"/>
                </a:solidFill>
                <a:latin typeface="Arial" panose="020B0604020202020204" pitchFamily="34" charset="0"/>
                <a:ea typeface="+mn-ea"/>
                <a:cs typeface="+mn-cs"/>
              </a:defRPr>
            </a:lvl1pPr>
            <a:lvl2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2pPr>
            <a:lvl3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3pPr>
            <a:lvl4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4pPr>
            <a:lvl5pPr marL="0" algn="l" defTabSz="914400" rtl="0" eaLnBrk="1" latinLnBrk="0" hangingPunct="1">
              <a:defRPr lang="en-US" sz="4000" b="1" kern="1200" dirty="0">
                <a:solidFill>
                  <a:schemeClr val="tx1"/>
                </a:solidFill>
                <a:latin typeface="Arial" panose="020B0604020202020204" pitchFamily="34" charset="0"/>
                <a:ea typeface="+mn-ea"/>
                <a:cs typeface="+mn-cs"/>
              </a:defRPr>
            </a:lvl5pPr>
          </a:lstStyle>
          <a:p>
            <a:pPr lvl="0"/>
            <a:r>
              <a:rPr lang="en-US"/>
              <a:t>Click to edit Master text styles</a:t>
            </a:r>
          </a:p>
        </p:txBody>
      </p:sp>
    </p:spTree>
    <p:extLst>
      <p:ext uri="{BB962C8B-B14F-4D97-AF65-F5344CB8AC3E}">
        <p14:creationId xmlns:p14="http://schemas.microsoft.com/office/powerpoint/2010/main" val="149893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par>
                                <p:cTn id="12" presetID="42" presetClass="path" presetSubtype="0" decel="100000" fill="hold" nodeType="withEffect">
                                  <p:stCondLst>
                                    <p:cond delay="250"/>
                                  </p:stCondLst>
                                  <p:childTnLst>
                                    <p:animMotion origin="layout" path="M 1.25E-6 -0.01713 L 1.25E-6 1.85185E-6 " pathEditMode="relative" rAng="0" ptsTypes="AA">
                                      <p:cBhvr>
                                        <p:cTn id="13" dur="500" fill="hold"/>
                                        <p:tgtEl>
                                          <p:spTgt spid="10"/>
                                        </p:tgtEl>
                                        <p:attrNameLst>
                                          <p:attrName>ppt_x</p:attrName>
                                          <p:attrName>ppt_y</p:attrName>
                                        </p:attrNameLst>
                                      </p:cBhvr>
                                      <p:rCtr x="0" y="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400800"/>
            <a:ext cx="2743200" cy="320675"/>
          </a:xfrm>
        </p:spPr>
        <p:txBody>
          <a:bodyPr lIns="0"/>
          <a:lstStyle>
            <a:lvl1pPr>
              <a:defRPr>
                <a:solidFill>
                  <a:schemeClr val="accent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400800"/>
            <a:ext cx="4114800" cy="320675"/>
          </a:xfrm>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400800"/>
            <a:ext cx="2743200" cy="320675"/>
          </a:xfrm>
        </p:spPr>
        <p:txBody>
          <a:bodyPr rIns="0"/>
          <a:lstStyle>
            <a:lvl1pPr>
              <a:defRPr>
                <a:solidFill>
                  <a:schemeClr val="accent1"/>
                </a:solidFill>
              </a:defRPr>
            </a:lvl1pPr>
          </a:lstStyle>
          <a:p>
            <a:fld id="{7DCA3B56-ECA4-F246-9394-58426C04E9F5}" type="slidenum">
              <a:rPr lang="en-US" smtClean="0"/>
              <a:pPr/>
              <a:t>‹#›</a:t>
            </a:fld>
            <a:endParaRPr lang="en-US"/>
          </a:p>
        </p:txBody>
      </p:sp>
      <p:sp>
        <p:nvSpPr>
          <p:cNvPr id="15" name="Title 1">
            <a:extLst>
              <a:ext uri="{FF2B5EF4-FFF2-40B4-BE49-F238E27FC236}">
                <a16:creationId xmlns:a16="http://schemas.microsoft.com/office/drawing/2014/main" id="{AD8294D6-68AD-9EAB-352D-A5994E9A070A}"/>
              </a:ext>
            </a:extLst>
          </p:cNvPr>
          <p:cNvSpPr>
            <a:spLocks noGrp="1"/>
          </p:cNvSpPr>
          <p:nvPr>
            <p:ph type="title"/>
          </p:nvPr>
        </p:nvSpPr>
        <p:spPr>
          <a:xfrm>
            <a:off x="580553" y="639300"/>
            <a:ext cx="9118924" cy="681498"/>
          </a:xfrm>
          <a:prstGeom prst="rect">
            <a:avLst/>
          </a:prstGeom>
        </p:spPr>
        <p:txBody>
          <a:bodyPr lIns="0" anchor="t"/>
          <a:lstStyle>
            <a:lvl1pPr>
              <a:lnSpc>
                <a:spcPct val="90000"/>
              </a:lnSpc>
              <a:defRPr sz="2800" baseline="0">
                <a:solidFill>
                  <a:schemeClr val="accent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692AE264-24A0-5921-7F0E-D70C301C4C53}"/>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5D948FA7-9970-7BB0-791D-5AA7A50218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420" y="373710"/>
            <a:ext cx="1783080" cy="343049"/>
          </a:xfrm>
          <a:prstGeom prst="rect">
            <a:avLst/>
          </a:prstGeom>
        </p:spPr>
      </p:pic>
    </p:spTree>
    <p:extLst>
      <p:ext uri="{BB962C8B-B14F-4D97-AF65-F5344CB8AC3E}">
        <p14:creationId xmlns:p14="http://schemas.microsoft.com/office/powerpoint/2010/main" val="282655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Dark 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400800"/>
            <a:ext cx="2743200" cy="320675"/>
          </a:xfrm>
        </p:spPr>
        <p:txBody>
          <a:bodyPr lIns="0"/>
          <a:lstStyle>
            <a:lvl1pPr>
              <a:defRPr>
                <a:solidFill>
                  <a:schemeClr val="tx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400800"/>
            <a:ext cx="4114800" cy="320675"/>
          </a:xfrm>
        </p:spPr>
        <p:txBody>
          <a:bodyPr/>
          <a:lstStyle>
            <a:lvl1pPr>
              <a:defRPr>
                <a:solidFill>
                  <a:schemeClr val="tx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400800"/>
            <a:ext cx="2743200" cy="320675"/>
          </a:xfrm>
        </p:spPr>
        <p:txBody>
          <a:bodyPr rIns="0"/>
          <a:lstStyle>
            <a:lvl1pPr>
              <a:defRPr>
                <a:solidFill>
                  <a:schemeClr val="tx1"/>
                </a:solidFill>
              </a:defRPr>
            </a:lvl1pPr>
          </a:lstStyle>
          <a:p>
            <a:fld id="{7DCA3B56-ECA4-F246-9394-58426C04E9F5}" type="slidenum">
              <a:rPr lang="en-US" smtClean="0"/>
              <a:pPr/>
              <a:t>‹#›</a:t>
            </a:fld>
            <a:endParaRPr lang="en-US"/>
          </a:p>
        </p:txBody>
      </p:sp>
      <p:pic>
        <p:nvPicPr>
          <p:cNvPr id="6" name="Picture 5">
            <a:extLst>
              <a:ext uri="{FF2B5EF4-FFF2-40B4-BE49-F238E27FC236}">
                <a16:creationId xmlns:a16="http://schemas.microsoft.com/office/drawing/2014/main" id="{2B5E7DF1-3B99-09A5-BE18-08BE871339A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420" y="373710"/>
            <a:ext cx="1783080" cy="343049"/>
          </a:xfrm>
          <a:prstGeom prst="rect">
            <a:avLst/>
          </a:prstGeom>
        </p:spPr>
      </p:pic>
      <p:sp>
        <p:nvSpPr>
          <p:cNvPr id="7" name="Title 1">
            <a:extLst>
              <a:ext uri="{FF2B5EF4-FFF2-40B4-BE49-F238E27FC236}">
                <a16:creationId xmlns:a16="http://schemas.microsoft.com/office/drawing/2014/main" id="{725E7B49-E1B1-ABCA-8349-42C630DA355E}"/>
              </a:ext>
            </a:extLst>
          </p:cNvPr>
          <p:cNvSpPr>
            <a:spLocks noGrp="1"/>
          </p:cNvSpPr>
          <p:nvPr>
            <p:ph type="title"/>
          </p:nvPr>
        </p:nvSpPr>
        <p:spPr>
          <a:xfrm>
            <a:off x="580553" y="639300"/>
            <a:ext cx="9118924" cy="681498"/>
          </a:xfrm>
          <a:prstGeom prst="rect">
            <a:avLst/>
          </a:prstGeom>
        </p:spPr>
        <p:txBody>
          <a:bodyPr lIns="0" anchor="t"/>
          <a:lstStyle>
            <a:lvl1pPr>
              <a:lnSpc>
                <a:spcPct val="90000"/>
              </a:lnSpc>
              <a:defRPr sz="2800" baseline="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A1A19E86-99AF-C6F9-0CAC-5CD2B85FC796}"/>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12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 Teal">
    <p:spTree>
      <p:nvGrpSpPr>
        <p:cNvPr id="1" name=""/>
        <p:cNvGrpSpPr/>
        <p:nvPr/>
      </p:nvGrpSpPr>
      <p:grpSpPr>
        <a:xfrm>
          <a:off x="0" y="0"/>
          <a:ext cx="0" cy="0"/>
          <a:chOff x="0" y="0"/>
          <a:chExt cx="0" cy="0"/>
        </a:xfrm>
      </p:grpSpPr>
      <p:sp>
        <p:nvSpPr>
          <p:cNvPr id="9" name="Date Placeholder 1">
            <a:extLst>
              <a:ext uri="{FF2B5EF4-FFF2-40B4-BE49-F238E27FC236}">
                <a16:creationId xmlns:a16="http://schemas.microsoft.com/office/drawing/2014/main" id="{4348A871-AA83-889A-8112-935D4552E904}"/>
              </a:ext>
            </a:extLst>
          </p:cNvPr>
          <p:cNvSpPr>
            <a:spLocks noGrp="1"/>
          </p:cNvSpPr>
          <p:nvPr>
            <p:ph type="dt" sz="half" idx="10"/>
          </p:nvPr>
        </p:nvSpPr>
        <p:spPr>
          <a:xfrm>
            <a:off x="571500" y="6400800"/>
            <a:ext cx="2743200" cy="320675"/>
          </a:xfrm>
        </p:spPr>
        <p:txBody>
          <a:bodyPr lIns="0"/>
          <a:lstStyle>
            <a:lvl1pPr>
              <a:defRPr>
                <a:solidFill>
                  <a:schemeClr val="tx1"/>
                </a:solidFill>
              </a:defRPr>
            </a:lvl1pPr>
          </a:lstStyle>
          <a:p>
            <a:fld id="{E0AB49FC-EE39-194E-AD0E-8E6921FEDA79}" type="datetimeFigureOut">
              <a:rPr lang="en-US" smtClean="0"/>
              <a:pPr/>
              <a:t>8/29/2023</a:t>
            </a:fld>
            <a:endParaRPr lang="en-US"/>
          </a:p>
        </p:txBody>
      </p:sp>
      <p:sp>
        <p:nvSpPr>
          <p:cNvPr id="10" name="Footer Placeholder 2">
            <a:extLst>
              <a:ext uri="{FF2B5EF4-FFF2-40B4-BE49-F238E27FC236}">
                <a16:creationId xmlns:a16="http://schemas.microsoft.com/office/drawing/2014/main" id="{9D902FB3-5D87-EA7B-547E-997EBBF279FD}"/>
              </a:ext>
            </a:extLst>
          </p:cNvPr>
          <p:cNvSpPr>
            <a:spLocks noGrp="1"/>
          </p:cNvSpPr>
          <p:nvPr>
            <p:ph type="ftr" sz="quarter" idx="11"/>
          </p:nvPr>
        </p:nvSpPr>
        <p:spPr>
          <a:xfrm>
            <a:off x="4038600" y="6400800"/>
            <a:ext cx="4114800" cy="320675"/>
          </a:xfrm>
        </p:spPr>
        <p:txBody>
          <a:bodyPr/>
          <a:lstStyle>
            <a:lvl1pPr>
              <a:defRPr>
                <a:solidFill>
                  <a:schemeClr val="tx1"/>
                </a:solidFill>
              </a:defRPr>
            </a:lvl1pPr>
          </a:lstStyle>
          <a:p>
            <a:endParaRPr lang="en-US"/>
          </a:p>
        </p:txBody>
      </p:sp>
      <p:sp>
        <p:nvSpPr>
          <p:cNvPr id="11" name="Slide Number Placeholder 3">
            <a:extLst>
              <a:ext uri="{FF2B5EF4-FFF2-40B4-BE49-F238E27FC236}">
                <a16:creationId xmlns:a16="http://schemas.microsoft.com/office/drawing/2014/main" id="{8A3D52CF-6CC5-3D6F-B463-D9BDAD58E1AB}"/>
              </a:ext>
            </a:extLst>
          </p:cNvPr>
          <p:cNvSpPr>
            <a:spLocks noGrp="1"/>
          </p:cNvSpPr>
          <p:nvPr>
            <p:ph type="sldNum" sz="quarter" idx="12"/>
          </p:nvPr>
        </p:nvSpPr>
        <p:spPr>
          <a:xfrm>
            <a:off x="8877300" y="6400800"/>
            <a:ext cx="2743200" cy="320675"/>
          </a:xfrm>
        </p:spPr>
        <p:txBody>
          <a:bodyPr rIns="0"/>
          <a:lstStyle>
            <a:lvl1pPr>
              <a:defRPr>
                <a:solidFill>
                  <a:schemeClr val="tx1"/>
                </a:solidFill>
              </a:defRPr>
            </a:lvl1pPr>
          </a:lstStyle>
          <a:p>
            <a:fld id="{7DCA3B56-ECA4-F246-9394-58426C04E9F5}" type="slidenum">
              <a:rPr lang="en-US" smtClean="0"/>
              <a:pPr/>
              <a:t>‹#›</a:t>
            </a:fld>
            <a:endParaRPr lang="en-US"/>
          </a:p>
        </p:txBody>
      </p:sp>
      <p:pic>
        <p:nvPicPr>
          <p:cNvPr id="3" name="Picture 2">
            <a:extLst>
              <a:ext uri="{FF2B5EF4-FFF2-40B4-BE49-F238E27FC236}">
                <a16:creationId xmlns:a16="http://schemas.microsoft.com/office/drawing/2014/main" id="{71A1A271-A9FF-90D0-5FBD-C94FE974DBA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420" y="373710"/>
            <a:ext cx="1783080" cy="343049"/>
          </a:xfrm>
          <a:prstGeom prst="rect">
            <a:avLst/>
          </a:prstGeom>
        </p:spPr>
      </p:pic>
    </p:spTree>
    <p:extLst>
      <p:ext uri="{BB962C8B-B14F-4D97-AF65-F5344CB8AC3E}">
        <p14:creationId xmlns:p14="http://schemas.microsoft.com/office/powerpoint/2010/main" val="41903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896EDA12-5642-AA49-9164-2D89CD9F368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4E30DC8-7766-FDC2-F557-04F8EA847BC2}"/>
              </a:ext>
            </a:extLst>
          </p:cNvPr>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351" b="0" i="0" u="none" strike="noStrike" cap="none" spc="0" normalizeH="0" baseline="0" noProof="0">
              <a:ln>
                <a:noFill/>
              </a:ln>
              <a:solidFill>
                <a:srgbClr val="FFFFFF"/>
              </a:solidFill>
              <a:effectLst/>
              <a:uLnTx/>
              <a:uFillTx/>
              <a:latin typeface="Arial" panose="020B0604020202020204"/>
            </a:endParaRPr>
          </a:p>
        </p:txBody>
      </p:sp>
      <p:sp>
        <p:nvSpPr>
          <p:cNvPr id="15" name="Text Placeholder 14">
            <a:extLst>
              <a:ext uri="{FF2B5EF4-FFF2-40B4-BE49-F238E27FC236}">
                <a16:creationId xmlns:a16="http://schemas.microsoft.com/office/drawing/2014/main" id="{956CD3E3-75E9-C393-599B-9AE054616F71}"/>
              </a:ext>
            </a:extLst>
          </p:cNvPr>
          <p:cNvSpPr>
            <a:spLocks noGrp="1"/>
          </p:cNvSpPr>
          <p:nvPr>
            <p:ph type="body" sz="quarter" idx="11"/>
          </p:nvPr>
        </p:nvSpPr>
        <p:spPr>
          <a:xfrm>
            <a:off x="576146" y="4177122"/>
            <a:ext cx="7318492" cy="1236707"/>
          </a:xfrm>
        </p:spPr>
        <p:txBody>
          <a:bodyPr lIns="0">
            <a:noAutofit/>
          </a:bodyPr>
          <a:lstStyle>
            <a:lvl1pPr marL="0" indent="0">
              <a:buNone/>
              <a:defRPr kumimoji="0" lang="en-US" sz="2400" b="0" i="0" u="none" strike="noStrike" kern="1200" cap="none" spc="0" normalizeH="0" baseline="0" dirty="0">
                <a:ln>
                  <a:noFill/>
                </a:ln>
                <a:solidFill>
                  <a:srgbClr val="FFFFFF"/>
                </a:solidFill>
                <a:effectLst/>
                <a:uLnTx/>
                <a:uFillTx/>
                <a:latin typeface="Arial" panose="020B0604020202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US"/>
              <a:t>Click to edit Master text styles</a:t>
            </a:r>
          </a:p>
        </p:txBody>
      </p:sp>
      <p:cxnSp>
        <p:nvCxnSpPr>
          <p:cNvPr id="10" name="Straight Connector 9">
            <a:extLst>
              <a:ext uri="{FF2B5EF4-FFF2-40B4-BE49-F238E27FC236}">
                <a16:creationId xmlns:a16="http://schemas.microsoft.com/office/drawing/2014/main" id="{465EE49A-C291-C14D-59A2-CE996C2EE808}"/>
              </a:ext>
            </a:extLst>
          </p:cNvPr>
          <p:cNvCxnSpPr>
            <a:cxnSpLocks/>
          </p:cNvCxnSpPr>
          <p:nvPr userDrawn="1"/>
        </p:nvCxnSpPr>
        <p:spPr>
          <a:xfrm>
            <a:off x="576146" y="1824956"/>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01318D6-4497-91B3-8E54-1C7CB1E7ED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6146" y="722634"/>
            <a:ext cx="2436859" cy="471480"/>
          </a:xfrm>
          <a:prstGeom prst="rect">
            <a:avLst/>
          </a:prstGeom>
        </p:spPr>
      </p:pic>
      <p:sp>
        <p:nvSpPr>
          <p:cNvPr id="13" name="Text Placeholder 12">
            <a:extLst>
              <a:ext uri="{FF2B5EF4-FFF2-40B4-BE49-F238E27FC236}">
                <a16:creationId xmlns:a16="http://schemas.microsoft.com/office/drawing/2014/main" id="{D518B1AF-5588-AB45-51FD-F1AA2D2D76F0}"/>
              </a:ext>
            </a:extLst>
          </p:cNvPr>
          <p:cNvSpPr>
            <a:spLocks noGrp="1"/>
          </p:cNvSpPr>
          <p:nvPr>
            <p:ph type="body" sz="quarter" idx="10"/>
          </p:nvPr>
        </p:nvSpPr>
        <p:spPr>
          <a:xfrm>
            <a:off x="571500" y="2050243"/>
            <a:ext cx="8813800" cy="2026456"/>
          </a:xfrm>
        </p:spPr>
        <p:txBody>
          <a:bodyPr lIns="0">
            <a:noAutofit/>
          </a:bodyPr>
          <a:lstStyle>
            <a:lvl1pPr marL="0" indent="0" algn="l" defTabSz="914400" rtl="0" eaLnBrk="1" latinLnBrk="0" hangingPunct="1">
              <a:buNone/>
              <a:defRPr lang="en-US" sz="4000" b="1" kern="1200" dirty="0" smtClean="0">
                <a:solidFill>
                  <a:schemeClr val="tx1"/>
                </a:solidFill>
                <a:latin typeface="Arial" panose="020B0604020202020204" pitchFamily="34" charset="0"/>
                <a:ea typeface="+mn-ea"/>
                <a:cs typeface="+mn-cs"/>
              </a:defRPr>
            </a:lvl1pPr>
            <a:lvl2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2pPr>
            <a:lvl3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3pPr>
            <a:lvl4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4pPr>
            <a:lvl5pPr marL="0" algn="l" defTabSz="914400" rtl="0" eaLnBrk="1" latinLnBrk="0" hangingPunct="1">
              <a:defRPr lang="en-US" sz="4000" b="1" kern="1200" dirty="0">
                <a:solidFill>
                  <a:schemeClr val="tx1"/>
                </a:solidFill>
                <a:latin typeface="Arial" panose="020B0604020202020204" pitchFamily="34" charset="0"/>
                <a:ea typeface="+mn-ea"/>
                <a:cs typeface="+mn-cs"/>
              </a:defRPr>
            </a:lvl5pPr>
          </a:lstStyle>
          <a:p>
            <a:pPr lvl="0"/>
            <a:r>
              <a:rPr lang="en-US"/>
              <a:t>Click to edit Master text styles</a:t>
            </a:r>
          </a:p>
        </p:txBody>
      </p:sp>
    </p:spTree>
    <p:extLst>
      <p:ext uri="{BB962C8B-B14F-4D97-AF65-F5344CB8AC3E}">
        <p14:creationId xmlns:p14="http://schemas.microsoft.com/office/powerpoint/2010/main" val="150575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par>
                                <p:cTn id="12" presetID="42" presetClass="path" presetSubtype="0" decel="100000" fill="hold" nodeType="withEffect">
                                  <p:stCondLst>
                                    <p:cond delay="250"/>
                                  </p:stCondLst>
                                  <p:childTnLst>
                                    <p:animMotion origin="layout" path="M 1.25E-6 -0.01713 L 1.25E-6 1.85185E-6 " pathEditMode="relative" rAng="0" ptsTypes="AA">
                                      <p:cBhvr>
                                        <p:cTn id="13" dur="500" fill="hold"/>
                                        <p:tgtEl>
                                          <p:spTgt spid="10"/>
                                        </p:tgtEl>
                                        <p:attrNameLst>
                                          <p:attrName>ppt_x</p:attrName>
                                          <p:attrName>ppt_y</p:attrName>
                                        </p:attrNameLst>
                                      </p:cBhvr>
                                      <p:rCtr x="0" y="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7" name="Picture 6">
            <a:extLst>
              <a:ext uri="{FF2B5EF4-FFF2-40B4-BE49-F238E27FC236}">
                <a16:creationId xmlns:a16="http://schemas.microsoft.com/office/drawing/2014/main" id="{2A2BB021-C82A-0374-82AA-96864672C73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400800"/>
            <a:ext cx="2743200" cy="320675"/>
          </a:xfrm>
        </p:spPr>
        <p:txBody>
          <a:bodyPr lIns="0"/>
          <a:lstStyle>
            <a:lvl1pPr>
              <a:defRPr>
                <a:solidFill>
                  <a:schemeClr val="accent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400800"/>
            <a:ext cx="4114800" cy="320675"/>
          </a:xfrm>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400800"/>
            <a:ext cx="2743200" cy="320675"/>
          </a:xfrm>
        </p:spPr>
        <p:txBody>
          <a:bodyPr rIns="0"/>
          <a:lstStyle>
            <a:lvl1pPr>
              <a:defRPr>
                <a:solidFill>
                  <a:schemeClr val="accent1"/>
                </a:solidFill>
              </a:defRPr>
            </a:lvl1pPr>
          </a:lstStyle>
          <a:p>
            <a:fld id="{7DCA3B56-ECA4-F246-9394-58426C04E9F5}" type="slidenum">
              <a:rPr lang="en-US" smtClean="0"/>
              <a:pPr/>
              <a:t>‹#›</a:t>
            </a:fld>
            <a:endParaRPr lang="en-US"/>
          </a:p>
        </p:txBody>
      </p:sp>
      <p:sp>
        <p:nvSpPr>
          <p:cNvPr id="15" name="Title 1">
            <a:extLst>
              <a:ext uri="{FF2B5EF4-FFF2-40B4-BE49-F238E27FC236}">
                <a16:creationId xmlns:a16="http://schemas.microsoft.com/office/drawing/2014/main" id="{AD8294D6-68AD-9EAB-352D-A5994E9A070A}"/>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accent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692AE264-24A0-5921-7F0E-D70C301C4C53}"/>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08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 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400800"/>
            <a:ext cx="2743200" cy="320675"/>
          </a:xfrm>
        </p:spPr>
        <p:txBody>
          <a:bodyPr lIns="0"/>
          <a:lstStyle>
            <a:lvl1pPr>
              <a:defRPr>
                <a:solidFill>
                  <a:schemeClr val="accent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400800"/>
            <a:ext cx="4114800" cy="320675"/>
          </a:xfrm>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400800"/>
            <a:ext cx="2743200" cy="320675"/>
          </a:xfrm>
        </p:spPr>
        <p:txBody>
          <a:bodyPr rIns="0"/>
          <a:lstStyle>
            <a:lvl1pPr>
              <a:defRPr>
                <a:solidFill>
                  <a:schemeClr val="accent1"/>
                </a:solidFill>
              </a:defRPr>
            </a:lvl1pPr>
          </a:lstStyle>
          <a:p>
            <a:fld id="{7DCA3B56-ECA4-F246-9394-58426C04E9F5}" type="slidenum">
              <a:rPr lang="en-US" smtClean="0"/>
              <a:pPr/>
              <a:t>‹#›</a:t>
            </a:fld>
            <a:endParaRPr lang="en-US"/>
          </a:p>
        </p:txBody>
      </p:sp>
      <p:sp>
        <p:nvSpPr>
          <p:cNvPr id="15" name="Title 1">
            <a:extLst>
              <a:ext uri="{FF2B5EF4-FFF2-40B4-BE49-F238E27FC236}">
                <a16:creationId xmlns:a16="http://schemas.microsoft.com/office/drawing/2014/main" id="{AD8294D6-68AD-9EAB-352D-A5994E9A070A}"/>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accent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692AE264-24A0-5921-7F0E-D70C301C4C53}"/>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5D948FA7-9970-7BB0-791D-5AA7A50218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73710"/>
            <a:ext cx="1783080" cy="343049"/>
          </a:xfrm>
          <a:prstGeom prst="rect">
            <a:avLst/>
          </a:prstGeom>
        </p:spPr>
      </p:pic>
    </p:spTree>
    <p:extLst>
      <p:ext uri="{BB962C8B-B14F-4D97-AF65-F5344CB8AC3E}">
        <p14:creationId xmlns:p14="http://schemas.microsoft.com/office/powerpoint/2010/main" val="204757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op Bar">
    <p:spTree>
      <p:nvGrpSpPr>
        <p:cNvPr id="1" name=""/>
        <p:cNvGrpSpPr/>
        <p:nvPr/>
      </p:nvGrpSpPr>
      <p:grpSpPr>
        <a:xfrm>
          <a:off x="0" y="0"/>
          <a:ext cx="0" cy="0"/>
          <a:chOff x="0" y="0"/>
          <a:chExt cx="0" cy="0"/>
        </a:xfrm>
      </p:grpSpPr>
      <p:sp>
        <p:nvSpPr>
          <p:cNvPr id="2" name="Rectangle 1"/>
          <p:cNvSpPr/>
          <p:nvPr userDrawn="1"/>
        </p:nvSpPr>
        <p:spPr>
          <a:xfrm>
            <a:off x="0" y="0"/>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1A5C0783-18D0-0349-AB71-670B289DCBD0}"/>
              </a:ext>
            </a:extLst>
          </p:cNvPr>
          <p:cNvSpPr/>
          <p:nvPr userDrawn="1"/>
        </p:nvSpPr>
        <p:spPr>
          <a:xfrm>
            <a:off x="0" y="1371601"/>
            <a:ext cx="12192000" cy="5486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Picture 3">
            <a:extLst>
              <a:ext uri="{FF2B5EF4-FFF2-40B4-BE49-F238E27FC236}">
                <a16:creationId xmlns:a16="http://schemas.microsoft.com/office/drawing/2014/main" id="{E20D6580-1DA7-8140-B7CC-E56DFF5CF9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
        <p:nvSpPr>
          <p:cNvPr id="9" name="Date Placeholder 3">
            <a:extLst>
              <a:ext uri="{FF2B5EF4-FFF2-40B4-BE49-F238E27FC236}">
                <a16:creationId xmlns:a16="http://schemas.microsoft.com/office/drawing/2014/main" id="{2B5F38CD-1F51-62AC-6E0B-27BF56963C81}"/>
              </a:ext>
            </a:extLst>
          </p:cNvPr>
          <p:cNvSpPr>
            <a:spLocks noGrp="1"/>
          </p:cNvSpPr>
          <p:nvPr>
            <p:ph type="dt" sz="half" idx="10"/>
          </p:nvPr>
        </p:nvSpPr>
        <p:spPr>
          <a:xfrm>
            <a:off x="571500" y="6356350"/>
            <a:ext cx="2743200" cy="365125"/>
          </a:xfrm>
        </p:spPr>
        <p:txBody>
          <a:bodyPr/>
          <a:lstStyle>
            <a:lvl1pPr>
              <a:defRPr>
                <a:solidFill>
                  <a:schemeClr val="accent1"/>
                </a:solidFill>
              </a:defRPr>
            </a:lvl1pPr>
          </a:lstStyle>
          <a:p>
            <a:fld id="{E0AB49FC-EE39-194E-AD0E-8E6921FEDA79}" type="datetimeFigureOut">
              <a:rPr lang="en-US" smtClean="0"/>
              <a:pPr/>
              <a:t>8/29/2023</a:t>
            </a:fld>
            <a:endParaRPr lang="en-US"/>
          </a:p>
        </p:txBody>
      </p:sp>
      <p:sp>
        <p:nvSpPr>
          <p:cNvPr id="10" name="Footer Placeholder 4">
            <a:extLst>
              <a:ext uri="{FF2B5EF4-FFF2-40B4-BE49-F238E27FC236}">
                <a16:creationId xmlns:a16="http://schemas.microsoft.com/office/drawing/2014/main" id="{D25142E2-060D-BDFD-49CC-701BBAA7B3B9}"/>
              </a:ext>
            </a:extLst>
          </p:cNvPr>
          <p:cNvSpPr>
            <a:spLocks noGrp="1"/>
          </p:cNvSpPr>
          <p:nvPr>
            <p:ph type="ftr" sz="quarter" idx="11"/>
          </p:nvPr>
        </p:nvSpPr>
        <p:spPr>
          <a:xfrm>
            <a:off x="4038600" y="6356350"/>
            <a:ext cx="4114800" cy="365125"/>
          </a:xfrm>
        </p:spPr>
        <p:txBody>
          <a:bodyPr/>
          <a:lstStyle>
            <a:lvl1pPr>
              <a:defRPr>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9EAD7FA8-2928-6676-D774-500E8081EA5E}"/>
              </a:ext>
            </a:extLst>
          </p:cNvPr>
          <p:cNvSpPr>
            <a:spLocks noGrp="1"/>
          </p:cNvSpPr>
          <p:nvPr>
            <p:ph type="sldNum" sz="quarter" idx="12"/>
          </p:nvPr>
        </p:nvSpPr>
        <p:spPr>
          <a:xfrm>
            <a:off x="8877300" y="6356350"/>
            <a:ext cx="2743200" cy="365125"/>
          </a:xfrm>
        </p:spPr>
        <p:txBody>
          <a:bodyPr/>
          <a:lstStyle>
            <a:lvl1pPr>
              <a:defRPr>
                <a:solidFill>
                  <a:schemeClr val="accent1"/>
                </a:solidFill>
              </a:defRPr>
            </a:lvl1pPr>
          </a:lstStyle>
          <a:p>
            <a:fld id="{7DCA3B56-ECA4-F246-9394-58426C04E9F5}" type="slidenum">
              <a:rPr lang="en-US" smtClean="0"/>
              <a:pPr/>
              <a:t>‹#›</a:t>
            </a:fld>
            <a:endParaRPr lang="en-US"/>
          </a:p>
        </p:txBody>
      </p:sp>
      <p:sp>
        <p:nvSpPr>
          <p:cNvPr id="8" name="Title 1">
            <a:extLst>
              <a:ext uri="{FF2B5EF4-FFF2-40B4-BE49-F238E27FC236}">
                <a16:creationId xmlns:a16="http://schemas.microsoft.com/office/drawing/2014/main" id="{56BCADEE-D93C-6FA0-30AA-078C22DFA66B}"/>
              </a:ext>
            </a:extLst>
          </p:cNvPr>
          <p:cNvSpPr>
            <a:spLocks noGrp="1"/>
          </p:cNvSpPr>
          <p:nvPr>
            <p:ph type="title"/>
          </p:nvPr>
        </p:nvSpPr>
        <p:spPr>
          <a:xfrm>
            <a:off x="583970" y="365125"/>
            <a:ext cx="11024060" cy="1325563"/>
          </a:xfrm>
          <a:prstGeom prst="rect">
            <a:avLst/>
          </a:prstGeom>
        </p:spPr>
        <p:txBody>
          <a:bodyPr/>
          <a:lstStyle>
            <a:lvl1pPr>
              <a:defRPr baseline="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C5B8C060-482F-900D-D4B8-6B73D3162022}"/>
              </a:ext>
            </a:extLst>
          </p:cNvPr>
          <p:cNvCxnSpPr/>
          <p:nvPr userDrawn="1"/>
        </p:nvCxnSpPr>
        <p:spPr>
          <a:xfrm>
            <a:off x="710506" y="5404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5201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Dark 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400800"/>
            <a:ext cx="2743200" cy="320675"/>
          </a:xfrm>
        </p:spPr>
        <p:txBody>
          <a:bodyPr lIns="0"/>
          <a:lstStyle>
            <a:lvl1pPr>
              <a:defRPr>
                <a:solidFill>
                  <a:schemeClr val="tx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400800"/>
            <a:ext cx="4114800" cy="320675"/>
          </a:xfrm>
        </p:spPr>
        <p:txBody>
          <a:bodyPr/>
          <a:lstStyle>
            <a:lvl1pPr>
              <a:defRPr>
                <a:solidFill>
                  <a:schemeClr val="tx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400800"/>
            <a:ext cx="2743200" cy="320675"/>
          </a:xfrm>
        </p:spPr>
        <p:txBody>
          <a:bodyPr rIns="0"/>
          <a:lstStyle>
            <a:lvl1pPr>
              <a:defRPr>
                <a:solidFill>
                  <a:schemeClr val="tx1"/>
                </a:solidFill>
              </a:defRPr>
            </a:lvl1pPr>
          </a:lstStyle>
          <a:p>
            <a:fld id="{7DCA3B56-ECA4-F246-9394-58426C04E9F5}" type="slidenum">
              <a:rPr lang="en-US" smtClean="0"/>
              <a:pPr/>
              <a:t>‹#›</a:t>
            </a:fld>
            <a:endParaRPr lang="en-US"/>
          </a:p>
        </p:txBody>
      </p:sp>
      <p:pic>
        <p:nvPicPr>
          <p:cNvPr id="6" name="Picture 5">
            <a:extLst>
              <a:ext uri="{FF2B5EF4-FFF2-40B4-BE49-F238E27FC236}">
                <a16:creationId xmlns:a16="http://schemas.microsoft.com/office/drawing/2014/main" id="{2B5E7DF1-3B99-09A5-BE18-08BE871339A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73710"/>
            <a:ext cx="1783080" cy="343049"/>
          </a:xfrm>
          <a:prstGeom prst="rect">
            <a:avLst/>
          </a:prstGeom>
        </p:spPr>
      </p:pic>
      <p:sp>
        <p:nvSpPr>
          <p:cNvPr id="7" name="Title 1">
            <a:extLst>
              <a:ext uri="{FF2B5EF4-FFF2-40B4-BE49-F238E27FC236}">
                <a16:creationId xmlns:a16="http://schemas.microsoft.com/office/drawing/2014/main" id="{725E7B49-E1B1-ABCA-8349-42C630DA355E}"/>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A1A19E86-99AF-C6F9-0CAC-5CD2B85FC796}"/>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35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 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6" name="Picture 5" descr="Logo&#10;&#10;Description automatically generated">
            <a:extLst>
              <a:ext uri="{FF2B5EF4-FFF2-40B4-BE49-F238E27FC236}">
                <a16:creationId xmlns:a16="http://schemas.microsoft.com/office/drawing/2014/main" id="{BA4A0120-999C-1F45-1F48-7F4453D515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73710"/>
            <a:ext cx="1783080" cy="343049"/>
          </a:xfrm>
          <a:prstGeom prst="rect">
            <a:avLst/>
          </a:prstGeom>
        </p:spPr>
      </p:pic>
      <p:sp>
        <p:nvSpPr>
          <p:cNvPr id="7" name="Date Placeholder 1">
            <a:extLst>
              <a:ext uri="{FF2B5EF4-FFF2-40B4-BE49-F238E27FC236}">
                <a16:creationId xmlns:a16="http://schemas.microsoft.com/office/drawing/2014/main" id="{65F33B05-2E11-F77B-1CCF-A43AD3BEF1AF}"/>
              </a:ext>
            </a:extLst>
          </p:cNvPr>
          <p:cNvSpPr>
            <a:spLocks noGrp="1"/>
          </p:cNvSpPr>
          <p:nvPr>
            <p:ph type="dt" sz="half" idx="10"/>
          </p:nvPr>
        </p:nvSpPr>
        <p:spPr>
          <a:xfrm>
            <a:off x="571500" y="6400800"/>
            <a:ext cx="2743200" cy="320675"/>
          </a:xfrm>
        </p:spPr>
        <p:txBody>
          <a:bodyPr lIns="0"/>
          <a:lstStyle>
            <a:lvl1pPr>
              <a:defRPr>
                <a:solidFill>
                  <a:schemeClr val="accent1"/>
                </a:solidFill>
              </a:defRPr>
            </a:lvl1pPr>
          </a:lstStyle>
          <a:p>
            <a:fld id="{E0AB49FC-EE39-194E-AD0E-8E6921FEDA79}" type="datetimeFigureOut">
              <a:rPr lang="en-US" smtClean="0"/>
              <a:pPr/>
              <a:t>8/29/2023</a:t>
            </a:fld>
            <a:endParaRPr lang="en-US"/>
          </a:p>
        </p:txBody>
      </p:sp>
      <p:sp>
        <p:nvSpPr>
          <p:cNvPr id="8" name="Footer Placeholder 2">
            <a:extLst>
              <a:ext uri="{FF2B5EF4-FFF2-40B4-BE49-F238E27FC236}">
                <a16:creationId xmlns:a16="http://schemas.microsoft.com/office/drawing/2014/main" id="{AB99C915-97DD-BC4E-FDF1-4A8461420A1F}"/>
              </a:ext>
            </a:extLst>
          </p:cNvPr>
          <p:cNvSpPr>
            <a:spLocks noGrp="1"/>
          </p:cNvSpPr>
          <p:nvPr>
            <p:ph type="ftr" sz="quarter" idx="11"/>
          </p:nvPr>
        </p:nvSpPr>
        <p:spPr>
          <a:xfrm>
            <a:off x="4038600" y="6400800"/>
            <a:ext cx="4114800" cy="320675"/>
          </a:xfrm>
        </p:spPr>
        <p:txBody>
          <a:bodyPr/>
          <a:lstStyle>
            <a:lvl1pPr>
              <a:defRPr>
                <a:solidFill>
                  <a:schemeClr val="accent1"/>
                </a:solidFill>
              </a:defRPr>
            </a:lvl1pPr>
          </a:lstStyle>
          <a:p>
            <a:endParaRPr lang="en-US"/>
          </a:p>
        </p:txBody>
      </p:sp>
      <p:sp>
        <p:nvSpPr>
          <p:cNvPr id="9" name="Slide Number Placeholder 3">
            <a:extLst>
              <a:ext uri="{FF2B5EF4-FFF2-40B4-BE49-F238E27FC236}">
                <a16:creationId xmlns:a16="http://schemas.microsoft.com/office/drawing/2014/main" id="{253BC3A0-985A-89B6-C28B-4090749257FD}"/>
              </a:ext>
            </a:extLst>
          </p:cNvPr>
          <p:cNvSpPr>
            <a:spLocks noGrp="1"/>
          </p:cNvSpPr>
          <p:nvPr>
            <p:ph type="sldNum" sz="quarter" idx="12"/>
          </p:nvPr>
        </p:nvSpPr>
        <p:spPr>
          <a:xfrm>
            <a:off x="8877300" y="6400800"/>
            <a:ext cx="2743200" cy="320675"/>
          </a:xfrm>
        </p:spPr>
        <p:txBody>
          <a:bodyPr rIns="0"/>
          <a:lstStyle>
            <a:lvl1pPr>
              <a:defRPr>
                <a:solidFill>
                  <a:schemeClr val="accent1"/>
                </a:solidFill>
              </a:defRPr>
            </a:lvl1pPr>
          </a:lstStyle>
          <a:p>
            <a:fld id="{7DCA3B56-ECA4-F246-9394-58426C04E9F5}" type="slidenum">
              <a:rPr lang="en-US" smtClean="0"/>
              <a:pPr/>
              <a:t>‹#›</a:t>
            </a:fld>
            <a:endParaRPr lang="en-US"/>
          </a:p>
        </p:txBody>
      </p:sp>
      <p:sp>
        <p:nvSpPr>
          <p:cNvPr id="10" name="Title 1">
            <a:extLst>
              <a:ext uri="{FF2B5EF4-FFF2-40B4-BE49-F238E27FC236}">
                <a16:creationId xmlns:a16="http://schemas.microsoft.com/office/drawing/2014/main" id="{C990C9EE-DD1D-BE50-4F73-39B9E43C6703}"/>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accent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6DBE280B-4491-A107-F446-ABB024E5B5FC}"/>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99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 Dark 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400800"/>
            <a:ext cx="2743200" cy="320675"/>
          </a:xfrm>
        </p:spPr>
        <p:txBody>
          <a:bodyPr lIns="0"/>
          <a:lstStyle>
            <a:lvl1pPr>
              <a:defRPr>
                <a:solidFill>
                  <a:schemeClr val="tx1"/>
                </a:solidFill>
              </a:defRPr>
            </a:lvl1pPr>
          </a:lstStyle>
          <a:p>
            <a:fld id="{E0AB49FC-EE39-194E-AD0E-8E6921FEDA79}" type="datetimeFigureOut">
              <a:rPr lang="en-US" smtClean="0"/>
              <a:pPr/>
              <a:t>8/29/2023</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400800"/>
            <a:ext cx="4114800" cy="320675"/>
          </a:xfrm>
        </p:spPr>
        <p:txBody>
          <a:bodyPr/>
          <a:lstStyle>
            <a:lvl1pPr>
              <a:defRPr>
                <a:solidFill>
                  <a:schemeClr val="tx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400800"/>
            <a:ext cx="2743200" cy="320675"/>
          </a:xfrm>
        </p:spPr>
        <p:txBody>
          <a:bodyPr rIns="0"/>
          <a:lstStyle>
            <a:lvl1pPr>
              <a:defRPr>
                <a:solidFill>
                  <a:schemeClr val="tx1"/>
                </a:solidFill>
              </a:defRPr>
            </a:lvl1pPr>
          </a:lstStyle>
          <a:p>
            <a:fld id="{7DCA3B56-ECA4-F246-9394-58426C04E9F5}" type="slidenum">
              <a:rPr lang="en-US" smtClean="0"/>
              <a:pPr/>
              <a:t>‹#›</a:t>
            </a:fld>
            <a:endParaRPr lang="en-US"/>
          </a:p>
        </p:txBody>
      </p:sp>
      <p:pic>
        <p:nvPicPr>
          <p:cNvPr id="5" name="Picture 4">
            <a:extLst>
              <a:ext uri="{FF2B5EF4-FFF2-40B4-BE49-F238E27FC236}">
                <a16:creationId xmlns:a16="http://schemas.microsoft.com/office/drawing/2014/main" id="{5C8B6B7B-249F-6F16-D1A2-EC3065FC4F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73710"/>
            <a:ext cx="1783080" cy="343049"/>
          </a:xfrm>
          <a:prstGeom prst="rect">
            <a:avLst/>
          </a:prstGeom>
        </p:spPr>
      </p:pic>
      <p:sp>
        <p:nvSpPr>
          <p:cNvPr id="6" name="Title 1">
            <a:extLst>
              <a:ext uri="{FF2B5EF4-FFF2-40B4-BE49-F238E27FC236}">
                <a16:creationId xmlns:a16="http://schemas.microsoft.com/office/drawing/2014/main" id="{DDC08C3B-736C-B172-25DD-3CBA0592CA61}"/>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8883833C-D47E-EA47-A101-8CBDEFFDCA6A}"/>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22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ogo lock up o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8" name="Picture 7" descr="Logo&#10;&#10;Description automatically generated">
            <a:extLst>
              <a:ext uri="{FF2B5EF4-FFF2-40B4-BE49-F238E27FC236}">
                <a16:creationId xmlns:a16="http://schemas.microsoft.com/office/drawing/2014/main" id="{2B7CF9B9-7398-67E5-EB6C-63697DBB12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93511" y="383868"/>
            <a:ext cx="1783080" cy="343049"/>
          </a:xfrm>
          <a:prstGeom prst="rect">
            <a:avLst/>
          </a:prstGeom>
        </p:spPr>
      </p:pic>
      <p:cxnSp>
        <p:nvCxnSpPr>
          <p:cNvPr id="12" name="Straight Connector 11">
            <a:extLst>
              <a:ext uri="{FF2B5EF4-FFF2-40B4-BE49-F238E27FC236}">
                <a16:creationId xmlns:a16="http://schemas.microsoft.com/office/drawing/2014/main" id="{FA82CD66-190E-0EB0-5296-D0239745DF63}"/>
              </a:ext>
            </a:extLst>
          </p:cNvPr>
          <p:cNvCxnSpPr>
            <a:cxnSpLocks/>
          </p:cNvCxnSpPr>
          <p:nvPr userDrawn="1"/>
        </p:nvCxnSpPr>
        <p:spPr>
          <a:xfrm>
            <a:off x="9404505" y="349250"/>
            <a:ext cx="0" cy="40077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2C06E9A9-2A39-BA85-838F-C41BD82E77E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83868"/>
            <a:ext cx="1783080" cy="343049"/>
          </a:xfrm>
          <a:prstGeom prst="rect">
            <a:avLst/>
          </a:prstGeom>
        </p:spPr>
      </p:pic>
      <p:sp>
        <p:nvSpPr>
          <p:cNvPr id="9" name="Date Placeholder 1">
            <a:extLst>
              <a:ext uri="{FF2B5EF4-FFF2-40B4-BE49-F238E27FC236}">
                <a16:creationId xmlns:a16="http://schemas.microsoft.com/office/drawing/2014/main" id="{44A12400-D8A3-5FF9-FE40-832EA5925AD6}"/>
              </a:ext>
            </a:extLst>
          </p:cNvPr>
          <p:cNvSpPr>
            <a:spLocks noGrp="1"/>
          </p:cNvSpPr>
          <p:nvPr>
            <p:ph type="dt" sz="half" idx="10"/>
          </p:nvPr>
        </p:nvSpPr>
        <p:spPr>
          <a:xfrm>
            <a:off x="571500" y="6400800"/>
            <a:ext cx="2743200" cy="320675"/>
          </a:xfrm>
        </p:spPr>
        <p:txBody>
          <a:bodyPr lIns="0"/>
          <a:lstStyle>
            <a:lvl1pPr>
              <a:defRPr>
                <a:solidFill>
                  <a:schemeClr val="accent1"/>
                </a:solidFill>
              </a:defRPr>
            </a:lvl1pPr>
          </a:lstStyle>
          <a:p>
            <a:fld id="{E0AB49FC-EE39-194E-AD0E-8E6921FEDA79}" type="datetimeFigureOut">
              <a:rPr lang="en-US" smtClean="0"/>
              <a:pPr/>
              <a:t>8/29/2023</a:t>
            </a:fld>
            <a:endParaRPr lang="en-US"/>
          </a:p>
        </p:txBody>
      </p:sp>
      <p:sp>
        <p:nvSpPr>
          <p:cNvPr id="10" name="Footer Placeholder 2">
            <a:extLst>
              <a:ext uri="{FF2B5EF4-FFF2-40B4-BE49-F238E27FC236}">
                <a16:creationId xmlns:a16="http://schemas.microsoft.com/office/drawing/2014/main" id="{859E6B60-BFB3-F9D0-A1C7-A9E3B919786A}"/>
              </a:ext>
            </a:extLst>
          </p:cNvPr>
          <p:cNvSpPr>
            <a:spLocks noGrp="1"/>
          </p:cNvSpPr>
          <p:nvPr>
            <p:ph type="ftr" sz="quarter" idx="11"/>
          </p:nvPr>
        </p:nvSpPr>
        <p:spPr>
          <a:xfrm>
            <a:off x="4038600" y="6400800"/>
            <a:ext cx="4114800" cy="320675"/>
          </a:xfrm>
        </p:spPr>
        <p:txBody>
          <a:bodyPr/>
          <a:lstStyle>
            <a:lvl1pPr>
              <a:defRPr>
                <a:solidFill>
                  <a:schemeClr val="accent1"/>
                </a:solidFill>
              </a:defRPr>
            </a:lvl1pPr>
          </a:lstStyle>
          <a:p>
            <a:endParaRPr lang="en-US"/>
          </a:p>
        </p:txBody>
      </p:sp>
      <p:sp>
        <p:nvSpPr>
          <p:cNvPr id="11" name="Slide Number Placeholder 3">
            <a:extLst>
              <a:ext uri="{FF2B5EF4-FFF2-40B4-BE49-F238E27FC236}">
                <a16:creationId xmlns:a16="http://schemas.microsoft.com/office/drawing/2014/main" id="{D2B09F39-B649-6D83-069B-49A5A440F05C}"/>
              </a:ext>
            </a:extLst>
          </p:cNvPr>
          <p:cNvSpPr>
            <a:spLocks noGrp="1"/>
          </p:cNvSpPr>
          <p:nvPr>
            <p:ph type="sldNum" sz="quarter" idx="12"/>
          </p:nvPr>
        </p:nvSpPr>
        <p:spPr>
          <a:xfrm>
            <a:off x="8877300" y="6400800"/>
            <a:ext cx="2743200" cy="320675"/>
          </a:xfrm>
        </p:spPr>
        <p:txBody>
          <a:bodyPr rIns="0"/>
          <a:lstStyle>
            <a:lvl1pPr>
              <a:defRPr>
                <a:solidFill>
                  <a:schemeClr val="accent1"/>
                </a:solidFill>
              </a:defRPr>
            </a:lvl1pPr>
          </a:lstStyle>
          <a:p>
            <a:fld id="{7DCA3B56-ECA4-F246-9394-58426C04E9F5}" type="slidenum">
              <a:rPr lang="en-US" smtClean="0"/>
              <a:pPr/>
              <a:t>‹#›</a:t>
            </a:fld>
            <a:endParaRPr lang="en-US"/>
          </a:p>
        </p:txBody>
      </p:sp>
      <p:sp>
        <p:nvSpPr>
          <p:cNvPr id="13" name="Title 1">
            <a:extLst>
              <a:ext uri="{FF2B5EF4-FFF2-40B4-BE49-F238E27FC236}">
                <a16:creationId xmlns:a16="http://schemas.microsoft.com/office/drawing/2014/main" id="{AE1F52BE-D776-CEF7-14C4-0C3F582B1BAA}"/>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accent1"/>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362E8594-215B-2EEE-9B59-E20113B7C97E}"/>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99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 Te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627F63-5A9A-D72A-B2B4-214F76656A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73710"/>
            <a:ext cx="1783080" cy="343049"/>
          </a:xfrm>
          <a:prstGeom prst="rect">
            <a:avLst/>
          </a:prstGeom>
        </p:spPr>
      </p:pic>
      <p:sp>
        <p:nvSpPr>
          <p:cNvPr id="9" name="Date Placeholder 1">
            <a:extLst>
              <a:ext uri="{FF2B5EF4-FFF2-40B4-BE49-F238E27FC236}">
                <a16:creationId xmlns:a16="http://schemas.microsoft.com/office/drawing/2014/main" id="{4348A871-AA83-889A-8112-935D4552E904}"/>
              </a:ext>
            </a:extLst>
          </p:cNvPr>
          <p:cNvSpPr>
            <a:spLocks noGrp="1"/>
          </p:cNvSpPr>
          <p:nvPr>
            <p:ph type="dt" sz="half" idx="10"/>
          </p:nvPr>
        </p:nvSpPr>
        <p:spPr>
          <a:xfrm>
            <a:off x="571500" y="6400800"/>
            <a:ext cx="2743200" cy="320675"/>
          </a:xfrm>
        </p:spPr>
        <p:txBody>
          <a:bodyPr lIns="0"/>
          <a:lstStyle>
            <a:lvl1pPr>
              <a:defRPr>
                <a:solidFill>
                  <a:schemeClr val="tx1"/>
                </a:solidFill>
              </a:defRPr>
            </a:lvl1pPr>
          </a:lstStyle>
          <a:p>
            <a:fld id="{E0AB49FC-EE39-194E-AD0E-8E6921FEDA79}" type="datetimeFigureOut">
              <a:rPr lang="en-US" smtClean="0"/>
              <a:pPr/>
              <a:t>8/29/2023</a:t>
            </a:fld>
            <a:endParaRPr lang="en-US"/>
          </a:p>
        </p:txBody>
      </p:sp>
      <p:sp>
        <p:nvSpPr>
          <p:cNvPr id="10" name="Footer Placeholder 2">
            <a:extLst>
              <a:ext uri="{FF2B5EF4-FFF2-40B4-BE49-F238E27FC236}">
                <a16:creationId xmlns:a16="http://schemas.microsoft.com/office/drawing/2014/main" id="{9D902FB3-5D87-EA7B-547E-997EBBF279FD}"/>
              </a:ext>
            </a:extLst>
          </p:cNvPr>
          <p:cNvSpPr>
            <a:spLocks noGrp="1"/>
          </p:cNvSpPr>
          <p:nvPr>
            <p:ph type="ftr" sz="quarter" idx="11"/>
          </p:nvPr>
        </p:nvSpPr>
        <p:spPr>
          <a:xfrm>
            <a:off x="4038600" y="6400800"/>
            <a:ext cx="4114800" cy="320675"/>
          </a:xfrm>
        </p:spPr>
        <p:txBody>
          <a:bodyPr/>
          <a:lstStyle>
            <a:lvl1pPr>
              <a:defRPr>
                <a:solidFill>
                  <a:schemeClr val="tx1"/>
                </a:solidFill>
              </a:defRPr>
            </a:lvl1pPr>
          </a:lstStyle>
          <a:p>
            <a:endParaRPr lang="en-US"/>
          </a:p>
        </p:txBody>
      </p:sp>
      <p:sp>
        <p:nvSpPr>
          <p:cNvPr id="11" name="Slide Number Placeholder 3">
            <a:extLst>
              <a:ext uri="{FF2B5EF4-FFF2-40B4-BE49-F238E27FC236}">
                <a16:creationId xmlns:a16="http://schemas.microsoft.com/office/drawing/2014/main" id="{8A3D52CF-6CC5-3D6F-B463-D9BDAD58E1AB}"/>
              </a:ext>
            </a:extLst>
          </p:cNvPr>
          <p:cNvSpPr>
            <a:spLocks noGrp="1"/>
          </p:cNvSpPr>
          <p:nvPr>
            <p:ph type="sldNum" sz="quarter" idx="12"/>
          </p:nvPr>
        </p:nvSpPr>
        <p:spPr>
          <a:xfrm>
            <a:off x="8877300" y="6400800"/>
            <a:ext cx="2743200" cy="320675"/>
          </a:xfrm>
        </p:spPr>
        <p:txBody>
          <a:bodyPr rIns="0"/>
          <a:lstStyle>
            <a:lvl1pPr>
              <a:defRPr>
                <a:solidFill>
                  <a:schemeClr val="tx1"/>
                </a:solidFill>
              </a:defRPr>
            </a:lvl1pPr>
          </a:lstStyle>
          <a:p>
            <a:fld id="{7DCA3B56-ECA4-F246-9394-58426C04E9F5}" type="slidenum">
              <a:rPr lang="en-US" smtClean="0"/>
              <a:pPr/>
              <a:t>‹#›</a:t>
            </a:fld>
            <a:endParaRPr lang="en-US"/>
          </a:p>
        </p:txBody>
      </p:sp>
    </p:spTree>
    <p:extLst>
      <p:ext uri="{BB962C8B-B14F-4D97-AF65-F5344CB8AC3E}">
        <p14:creationId xmlns:p14="http://schemas.microsoft.com/office/powerpoint/2010/main" val="275970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White - Standard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F02B22-4D38-294A-8E24-C8E34B8A745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2" name="Picture 1" descr="Logo&#10;&#10;Description automatically generated">
            <a:extLst>
              <a:ext uri="{FF2B5EF4-FFF2-40B4-BE49-F238E27FC236}">
                <a16:creationId xmlns:a16="http://schemas.microsoft.com/office/drawing/2014/main" id="{61587419-E389-4FCC-6385-AB082B2374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20656" y="374904"/>
            <a:ext cx="1783080" cy="343049"/>
          </a:xfrm>
          <a:prstGeom prst="rect">
            <a:avLst/>
          </a:prstGeom>
        </p:spPr>
      </p:pic>
    </p:spTree>
    <p:extLst>
      <p:ext uri="{BB962C8B-B14F-4D97-AF65-F5344CB8AC3E}">
        <p14:creationId xmlns:p14="http://schemas.microsoft.com/office/powerpoint/2010/main" val="1145027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op Bar">
    <p:spTree>
      <p:nvGrpSpPr>
        <p:cNvPr id="1" name=""/>
        <p:cNvGrpSpPr/>
        <p:nvPr/>
      </p:nvGrpSpPr>
      <p:grpSpPr>
        <a:xfrm>
          <a:off x="0" y="0"/>
          <a:ext cx="0" cy="0"/>
          <a:chOff x="0" y="0"/>
          <a:chExt cx="0" cy="0"/>
        </a:xfrm>
      </p:grpSpPr>
      <p:sp>
        <p:nvSpPr>
          <p:cNvPr id="2" name="Rectangle 1"/>
          <p:cNvSpPr/>
          <p:nvPr userDrawn="1"/>
        </p:nvSpPr>
        <p:spPr>
          <a:xfrm>
            <a:off x="0" y="0"/>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5" name="Rectangle 4">
            <a:extLst>
              <a:ext uri="{FF2B5EF4-FFF2-40B4-BE49-F238E27FC236}">
                <a16:creationId xmlns:a16="http://schemas.microsoft.com/office/drawing/2014/main" id="{1A5C0783-18D0-0349-AB71-670B289DCBD0}"/>
              </a:ext>
            </a:extLst>
          </p:cNvPr>
          <p:cNvSpPr/>
          <p:nvPr userDrawn="1"/>
        </p:nvSpPr>
        <p:spPr>
          <a:xfrm>
            <a:off x="0" y="2286000"/>
            <a:ext cx="1219200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pic>
        <p:nvPicPr>
          <p:cNvPr id="4" name="Picture 3">
            <a:extLst>
              <a:ext uri="{FF2B5EF4-FFF2-40B4-BE49-F238E27FC236}">
                <a16:creationId xmlns:a16="http://schemas.microsoft.com/office/drawing/2014/main" id="{E20D6580-1DA7-8140-B7CC-E56DFF5CF9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
        <p:nvSpPr>
          <p:cNvPr id="6" name="Date Placeholder 3">
            <a:extLst>
              <a:ext uri="{FF2B5EF4-FFF2-40B4-BE49-F238E27FC236}">
                <a16:creationId xmlns:a16="http://schemas.microsoft.com/office/drawing/2014/main" id="{3C069062-4F71-0944-826C-6E856E4FBDFE}"/>
              </a:ext>
            </a:extLst>
          </p:cNvPr>
          <p:cNvSpPr>
            <a:spLocks noGrp="1"/>
          </p:cNvSpPr>
          <p:nvPr>
            <p:ph type="dt" sz="half" idx="10"/>
          </p:nvPr>
        </p:nvSpPr>
        <p:spPr>
          <a:xfrm>
            <a:off x="838200" y="6356350"/>
            <a:ext cx="2743200" cy="365125"/>
          </a:xfrm>
        </p:spPr>
        <p:txBody>
          <a:bodyPr/>
          <a:lstStyle/>
          <a:p>
            <a:fld id="{E0AB49FC-EE39-194E-AD0E-8E6921FEDA79}" type="datetimeFigureOut">
              <a:rPr lang="en-US" smtClean="0"/>
              <a:pPr/>
              <a:t>8/29/2023</a:t>
            </a:fld>
            <a:endParaRPr lang="en-US"/>
          </a:p>
        </p:txBody>
      </p:sp>
      <p:sp>
        <p:nvSpPr>
          <p:cNvPr id="7" name="Footer Placeholder 4">
            <a:extLst>
              <a:ext uri="{FF2B5EF4-FFF2-40B4-BE49-F238E27FC236}">
                <a16:creationId xmlns:a16="http://schemas.microsoft.com/office/drawing/2014/main" id="{449805C7-FCDD-7548-8E48-2AB7AFF3971E}"/>
              </a:ext>
            </a:extLst>
          </p:cNvPr>
          <p:cNvSpPr>
            <a:spLocks noGrp="1"/>
          </p:cNvSpPr>
          <p:nvPr>
            <p:ph type="ftr" sz="quarter" idx="11"/>
          </p:nvPr>
        </p:nvSpPr>
        <p:spPr>
          <a:xfrm>
            <a:off x="4038600" y="6356350"/>
            <a:ext cx="4114800" cy="365125"/>
          </a:xfrm>
        </p:spPr>
        <p:txBody>
          <a:bodyPr/>
          <a:lstStyle/>
          <a:p>
            <a:endParaRPr lang="en-US"/>
          </a:p>
        </p:txBody>
      </p:sp>
      <p:sp>
        <p:nvSpPr>
          <p:cNvPr id="8" name="Slide Number Placeholder 5">
            <a:extLst>
              <a:ext uri="{FF2B5EF4-FFF2-40B4-BE49-F238E27FC236}">
                <a16:creationId xmlns:a16="http://schemas.microsoft.com/office/drawing/2014/main" id="{DD81746B-23B1-6D45-BAF7-8D61830D17B3}"/>
              </a:ext>
            </a:extLst>
          </p:cNvPr>
          <p:cNvSpPr>
            <a:spLocks noGrp="1"/>
          </p:cNvSpPr>
          <p:nvPr>
            <p:ph type="sldNum" sz="quarter" idx="12"/>
          </p:nvPr>
        </p:nvSpPr>
        <p:spPr>
          <a:xfrm>
            <a:off x="8610600" y="6356350"/>
            <a:ext cx="2743200" cy="365125"/>
          </a:xfrm>
        </p:spPr>
        <p:txBody>
          <a:bodyPr/>
          <a:lstStyle/>
          <a:p>
            <a:fld id="{7DCA3B56-ECA4-F246-9394-58426C04E9F5}" type="slidenum">
              <a:rPr lang="en-US" smtClean="0"/>
              <a:pPr/>
              <a:t>‹#›</a:t>
            </a:fld>
            <a:endParaRPr lang="en-US"/>
          </a:p>
        </p:txBody>
      </p:sp>
    </p:spTree>
    <p:extLst>
      <p:ext uri="{BB962C8B-B14F-4D97-AF65-F5344CB8AC3E}">
        <p14:creationId xmlns:p14="http://schemas.microsoft.com/office/powerpoint/2010/main" val="10321682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Blank -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89E746-CA58-7241-B348-299A8B80945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4383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6331E-E6BC-435D-B882-D79FB333DD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3B2A7C-8312-4E6C-8462-1B9DC2BC1292}"/>
              </a:ext>
            </a:extLst>
          </p:cNvPr>
          <p:cNvSpPr>
            <a:spLocks noGrp="1"/>
          </p:cNvSpPr>
          <p:nvPr>
            <p:ph type="dt" sz="half" idx="10"/>
          </p:nvPr>
        </p:nvSpPr>
        <p:spPr/>
        <p:txBody>
          <a:bodyPr/>
          <a:lstStyle/>
          <a:p>
            <a:fld id="{4959F3AD-B883-4510-9188-DC7245A5F5FE}" type="datetime1">
              <a:rPr lang="en-US" smtClean="0"/>
              <a:t>8/29/2023</a:t>
            </a:fld>
            <a:endParaRPr lang="en-US"/>
          </a:p>
        </p:txBody>
      </p:sp>
      <p:sp>
        <p:nvSpPr>
          <p:cNvPr id="4" name="Footer Placeholder 3">
            <a:extLst>
              <a:ext uri="{FF2B5EF4-FFF2-40B4-BE49-F238E27FC236}">
                <a16:creationId xmlns:a16="http://schemas.microsoft.com/office/drawing/2014/main" id="{47DBD64C-8152-444D-ABD7-4EB8095BC1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AE0751-BD88-4B9E-9CDB-312541912C71}"/>
              </a:ext>
            </a:extLst>
          </p:cNvPr>
          <p:cNvSpPr>
            <a:spLocks noGrp="1"/>
          </p:cNvSpPr>
          <p:nvPr>
            <p:ph type="sldNum" sz="quarter" idx="12"/>
          </p:nvPr>
        </p:nvSpPr>
        <p:spPr/>
        <p:txBody>
          <a:bodyPr/>
          <a:lstStyle/>
          <a:p>
            <a:fld id="{D307F6A6-F4D3-4B1F-9308-9D0EE9BC5ABB}" type="slidenum">
              <a:rPr lang="en-US" smtClean="0"/>
              <a:t>‹#›</a:t>
            </a:fld>
            <a:endParaRPr lang="en-US"/>
          </a:p>
        </p:txBody>
      </p:sp>
    </p:spTree>
    <p:extLst>
      <p:ext uri="{BB962C8B-B14F-4D97-AF65-F5344CB8AC3E}">
        <p14:creationId xmlns:p14="http://schemas.microsoft.com/office/powerpoint/2010/main" val="31097669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ody - Charts">
    <p:spTree>
      <p:nvGrpSpPr>
        <p:cNvPr id="1" name=""/>
        <p:cNvGrpSpPr/>
        <p:nvPr/>
      </p:nvGrpSpPr>
      <p:grpSpPr>
        <a:xfrm>
          <a:off x="0" y="0"/>
          <a:ext cx="0" cy="0"/>
          <a:chOff x="0" y="0"/>
          <a:chExt cx="0" cy="0"/>
        </a:xfrm>
      </p:grpSpPr>
      <p:sp>
        <p:nvSpPr>
          <p:cNvPr id="6" name="Title 1"/>
          <p:cNvSpPr>
            <a:spLocks noGrp="1"/>
          </p:cNvSpPr>
          <p:nvPr>
            <p:ph type="title"/>
          </p:nvPr>
        </p:nvSpPr>
        <p:spPr>
          <a:xfrm>
            <a:off x="532745" y="655638"/>
            <a:ext cx="11126510" cy="792162"/>
          </a:xfrm>
          <a:prstGeom prst="rect">
            <a:avLst/>
          </a:prstGeom>
        </p:spPr>
        <p:txBody>
          <a:bodyPr lIns="0" anchor="b"/>
          <a:lstStyle>
            <a:lvl1pPr>
              <a:defRPr sz="3600" cap="none" baseline="0">
                <a:solidFill>
                  <a:schemeClr val="tx1"/>
                </a:solidFill>
              </a:defRPr>
            </a:lvl1pPr>
          </a:lstStyle>
          <a:p>
            <a:r>
              <a:rPr lang="en-US"/>
              <a:t>Click to edit Master title style</a:t>
            </a:r>
          </a:p>
        </p:txBody>
      </p:sp>
      <p:cxnSp>
        <p:nvCxnSpPr>
          <p:cNvPr id="7" name="Straight Connector 6"/>
          <p:cNvCxnSpPr/>
          <p:nvPr userDrawn="1"/>
        </p:nvCxnSpPr>
        <p:spPr>
          <a:xfrm>
            <a:off x="0" y="1447800"/>
            <a:ext cx="12188952" cy="0"/>
          </a:xfrm>
          <a:prstGeom prst="line">
            <a:avLst/>
          </a:prstGeom>
          <a:ln w="6350">
            <a:solidFill>
              <a:srgbClr val="2131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454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theme" Target="../theme/theme10.xml"/><Relationship Id="rId5" Type="http://schemas.openxmlformats.org/officeDocument/2006/relationships/slideLayout" Target="../slideLayouts/slideLayout106.xml"/><Relationship Id="rId4"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4"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10" Type="http://schemas.openxmlformats.org/officeDocument/2006/relationships/image" Target="../media/image9.jpeg"/><Relationship Id="rId4" Type="http://schemas.openxmlformats.org/officeDocument/2006/relationships/slideLayout" Target="../slideLayouts/slideLayout117.xml"/><Relationship Id="rId9"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5" Type="http://schemas.openxmlformats.org/officeDocument/2006/relationships/theme" Target="../theme/theme8.xml"/><Relationship Id="rId4"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9.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5EEAE7-999B-454D-A099-6A62C95216C6}"/>
              </a:ext>
            </a:extLst>
          </p:cNvPr>
          <p:cNvSpPr>
            <a:spLocks noGrp="1"/>
          </p:cNvSpPr>
          <p:nvPr>
            <p:ph type="body" idx="1"/>
          </p:nvPr>
        </p:nvSpPr>
        <p:spPr>
          <a:xfrm>
            <a:off x="571500" y="1825625"/>
            <a:ext cx="11049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4EA12-ED44-C241-BB32-611F1AB5CE4C}"/>
              </a:ext>
            </a:extLst>
          </p:cNvPr>
          <p:cNvSpPr>
            <a:spLocks noGrp="1"/>
          </p:cNvSpPr>
          <p:nvPr>
            <p:ph type="dt" sz="half" idx="2"/>
          </p:nvPr>
        </p:nvSpPr>
        <p:spPr>
          <a:xfrm>
            <a:off x="5715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19790AB7-7E0B-C946-825C-51442F4C0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358575-E8B4-944D-A323-71CA59F57EBB}"/>
              </a:ext>
            </a:extLst>
          </p:cNvPr>
          <p:cNvSpPr>
            <a:spLocks noGrp="1"/>
          </p:cNvSpPr>
          <p:nvPr>
            <p:ph type="sldNum" sz="quarter" idx="4"/>
          </p:nvPr>
        </p:nvSpPr>
        <p:spPr>
          <a:xfrm>
            <a:off x="88773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A3B56-ECA4-F246-9394-58426C04E9F5}" type="slidenum">
              <a:rPr lang="en-US" smtClean="0"/>
              <a:pPr/>
              <a:t>‹#›</a:t>
            </a:fld>
            <a:endParaRPr lang="en-US"/>
          </a:p>
        </p:txBody>
      </p:sp>
      <p:sp>
        <p:nvSpPr>
          <p:cNvPr id="2" name="Title Placeholder 1">
            <a:extLst>
              <a:ext uri="{FF2B5EF4-FFF2-40B4-BE49-F238E27FC236}">
                <a16:creationId xmlns:a16="http://schemas.microsoft.com/office/drawing/2014/main" id="{48F33515-0D52-DE4A-8DEC-EE5C7E123FE3}"/>
              </a:ext>
            </a:extLst>
          </p:cNvPr>
          <p:cNvSpPr>
            <a:spLocks noGrp="1"/>
          </p:cNvSpPr>
          <p:nvPr>
            <p:ph type="title"/>
          </p:nvPr>
        </p:nvSpPr>
        <p:spPr>
          <a:xfrm>
            <a:off x="580553" y="875840"/>
            <a:ext cx="11024060" cy="681498"/>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3771364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76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i="0" kern="12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60">
          <p15:clr>
            <a:srgbClr val="F26B43"/>
          </p15:clr>
        </p15:guide>
        <p15:guide id="4" pos="2626">
          <p15:clr>
            <a:srgbClr val="F26B43"/>
          </p15:clr>
        </p15:guide>
        <p15:guide id="5" pos="2706">
          <p15:clr>
            <a:srgbClr val="F26B43"/>
          </p15:clr>
        </p15:guide>
        <p15:guide id="6" pos="4973">
          <p15:clr>
            <a:srgbClr val="F26B43"/>
          </p15:clr>
        </p15:guide>
        <p15:guide id="7" pos="5053">
          <p15:clr>
            <a:srgbClr val="F26B43"/>
          </p15:clr>
        </p15:guide>
        <p15:guide id="8" pos="7320">
          <p15:clr>
            <a:srgbClr val="F26B43"/>
          </p15:clr>
        </p15:guide>
        <p15:guide id="9" orient="horz">
          <p15:clr>
            <a:srgbClr val="F26B43"/>
          </p15:clr>
        </p15:guide>
        <p15:guide id="10" orient="horz" pos="4320">
          <p15:clr>
            <a:srgbClr val="F26B43"/>
          </p15:clr>
        </p15:guide>
        <p15:guide id="11" orient="horz" pos="864">
          <p15:clr>
            <a:srgbClr val="F26B43"/>
          </p15:clr>
        </p15:guide>
        <p15:guide id="12" orient="horz" pos="1866">
          <p15:clr>
            <a:srgbClr val="F26B43"/>
          </p15:clr>
        </p15:guide>
        <p15:guide id="13" orient="horz" pos="1946">
          <p15:clr>
            <a:srgbClr val="F26B43"/>
          </p15:clr>
        </p15:guide>
        <p15:guide id="14" orient="horz" pos="2949">
          <p15:clr>
            <a:srgbClr val="F26B43"/>
          </p15:clr>
        </p15:guide>
        <p15:guide id="15" orient="horz" pos="3029">
          <p15:clr>
            <a:srgbClr val="F26B43"/>
          </p15:clr>
        </p15:guide>
        <p15:guide id="16" orient="horz" pos="4032">
          <p15:clr>
            <a:srgbClr val="F26B43"/>
          </p15:clr>
        </p15:guide>
        <p15:guide id="17" pos="3840">
          <p15:clr>
            <a:srgbClr val="F26B43"/>
          </p15:clr>
        </p15:guide>
        <p15:guide id="18" orient="horz" pos="2160">
          <p15:clr>
            <a:srgbClr val="F26B43"/>
          </p15:clr>
        </p15:guide>
        <p15:guide id="19" orient="horz" pos="981">
          <p15:clr>
            <a:srgbClr val="F26B43"/>
          </p15:clr>
        </p15:guide>
        <p15:guide id="20" orient="horz" pos="390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F46A934E-BEDC-EA13-433B-D3D928AF3838}"/>
              </a:ext>
            </a:extLst>
          </p:cNvPr>
          <p:cNvGrpSpPr/>
          <p:nvPr userDrawn="1"/>
        </p:nvGrpSpPr>
        <p:grpSpPr>
          <a:xfrm>
            <a:off x="-1141442" y="1765746"/>
            <a:ext cx="677892" cy="677892"/>
            <a:chOff x="-1141442" y="1772812"/>
            <a:chExt cx="677892" cy="677892"/>
          </a:xfrm>
        </p:grpSpPr>
        <p:sp>
          <p:nvSpPr>
            <p:cNvPr id="8" name="Oval 7">
              <a:extLst>
                <a:ext uri="{FF2B5EF4-FFF2-40B4-BE49-F238E27FC236}">
                  <a16:creationId xmlns:a16="http://schemas.microsoft.com/office/drawing/2014/main" id="{48D02FE0-61E5-63DB-05A3-E183C6A01482}"/>
                </a:ext>
              </a:extLst>
            </p:cNvPr>
            <p:cNvSpPr/>
            <p:nvPr/>
          </p:nvSpPr>
          <p:spPr>
            <a:xfrm>
              <a:off x="-1141442" y="1772812"/>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D6823C-92F2-B88E-C861-E0B2E3435C82}"/>
                </a:ext>
              </a:extLst>
            </p:cNvPr>
            <p:cNvSpPr/>
            <p:nvPr/>
          </p:nvSpPr>
          <p:spPr>
            <a:xfrm>
              <a:off x="-1095404" y="1818851"/>
              <a:ext cx="585816" cy="58581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0419421A-3D6B-3684-AA0F-8D6174BDB21C}"/>
              </a:ext>
            </a:extLst>
          </p:cNvPr>
          <p:cNvGrpSpPr/>
          <p:nvPr userDrawn="1"/>
        </p:nvGrpSpPr>
        <p:grpSpPr>
          <a:xfrm>
            <a:off x="-1141442" y="0"/>
            <a:ext cx="677892" cy="677892"/>
            <a:chOff x="-1141442" y="60966"/>
            <a:chExt cx="677892" cy="677892"/>
          </a:xfrm>
        </p:grpSpPr>
        <p:sp>
          <p:nvSpPr>
            <p:cNvPr id="11" name="Oval 10">
              <a:extLst>
                <a:ext uri="{FF2B5EF4-FFF2-40B4-BE49-F238E27FC236}">
                  <a16:creationId xmlns:a16="http://schemas.microsoft.com/office/drawing/2014/main" id="{572CDFBF-E507-1D34-84AA-0FC8403BBDC6}"/>
                </a:ext>
              </a:extLst>
            </p:cNvPr>
            <p:cNvSpPr/>
            <p:nvPr/>
          </p:nvSpPr>
          <p:spPr>
            <a:xfrm>
              <a:off x="-1141442" y="60966"/>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9727C3E-2E53-BC4E-160E-689C3BF34B79}"/>
                </a:ext>
              </a:extLst>
            </p:cNvPr>
            <p:cNvSpPr/>
            <p:nvPr/>
          </p:nvSpPr>
          <p:spPr>
            <a:xfrm>
              <a:off x="-1095404" y="107005"/>
              <a:ext cx="585816" cy="5858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5057377D-914C-F14A-DCA5-8048A3F95E89}"/>
              </a:ext>
            </a:extLst>
          </p:cNvPr>
          <p:cNvGrpSpPr/>
          <p:nvPr userDrawn="1"/>
        </p:nvGrpSpPr>
        <p:grpSpPr>
          <a:xfrm>
            <a:off x="-1141442" y="2648619"/>
            <a:ext cx="677892" cy="677892"/>
            <a:chOff x="-1141442" y="2628735"/>
            <a:chExt cx="677892" cy="677892"/>
          </a:xfrm>
        </p:grpSpPr>
        <p:sp>
          <p:nvSpPr>
            <p:cNvPr id="14" name="Oval 13">
              <a:extLst>
                <a:ext uri="{FF2B5EF4-FFF2-40B4-BE49-F238E27FC236}">
                  <a16:creationId xmlns:a16="http://schemas.microsoft.com/office/drawing/2014/main" id="{E5EE6213-7263-C6FB-9904-1E77735FC0DA}"/>
                </a:ext>
              </a:extLst>
            </p:cNvPr>
            <p:cNvSpPr/>
            <p:nvPr/>
          </p:nvSpPr>
          <p:spPr>
            <a:xfrm>
              <a:off x="-1141442" y="2628735"/>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94385B1-A6C9-326E-0902-A6C8BE3C0886}"/>
                </a:ext>
              </a:extLst>
            </p:cNvPr>
            <p:cNvSpPr/>
            <p:nvPr/>
          </p:nvSpPr>
          <p:spPr>
            <a:xfrm>
              <a:off x="-1095404" y="2674774"/>
              <a:ext cx="585816" cy="5858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9F655EF9-6614-BCE8-37A8-E55CE9AF94CA}"/>
              </a:ext>
            </a:extLst>
          </p:cNvPr>
          <p:cNvGrpSpPr/>
          <p:nvPr userDrawn="1"/>
        </p:nvGrpSpPr>
        <p:grpSpPr>
          <a:xfrm>
            <a:off x="-1141442" y="3531492"/>
            <a:ext cx="677892" cy="677892"/>
            <a:chOff x="-1141442" y="3484658"/>
            <a:chExt cx="677892" cy="677892"/>
          </a:xfrm>
        </p:grpSpPr>
        <p:sp>
          <p:nvSpPr>
            <p:cNvPr id="17" name="Oval 16">
              <a:extLst>
                <a:ext uri="{FF2B5EF4-FFF2-40B4-BE49-F238E27FC236}">
                  <a16:creationId xmlns:a16="http://schemas.microsoft.com/office/drawing/2014/main" id="{0B8706F9-1B0F-1A80-F722-E2C9E6297164}"/>
                </a:ext>
              </a:extLst>
            </p:cNvPr>
            <p:cNvSpPr/>
            <p:nvPr/>
          </p:nvSpPr>
          <p:spPr>
            <a:xfrm>
              <a:off x="-1141442" y="3484658"/>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2653744-C776-8EEC-74D0-737B54C370A0}"/>
                </a:ext>
              </a:extLst>
            </p:cNvPr>
            <p:cNvSpPr/>
            <p:nvPr/>
          </p:nvSpPr>
          <p:spPr>
            <a:xfrm>
              <a:off x="-1095404" y="3530697"/>
              <a:ext cx="585816" cy="58581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901BFAB6-FB8A-EC9A-5EA4-37D8B2654742}"/>
              </a:ext>
            </a:extLst>
          </p:cNvPr>
          <p:cNvGrpSpPr/>
          <p:nvPr userDrawn="1"/>
        </p:nvGrpSpPr>
        <p:grpSpPr>
          <a:xfrm>
            <a:off x="-1141442" y="4414365"/>
            <a:ext cx="677892" cy="677892"/>
            <a:chOff x="-1141442" y="4340581"/>
            <a:chExt cx="677892" cy="677892"/>
          </a:xfrm>
        </p:grpSpPr>
        <p:sp>
          <p:nvSpPr>
            <p:cNvPr id="20" name="Oval 19">
              <a:extLst>
                <a:ext uri="{FF2B5EF4-FFF2-40B4-BE49-F238E27FC236}">
                  <a16:creationId xmlns:a16="http://schemas.microsoft.com/office/drawing/2014/main" id="{D1A4BF68-A883-E88A-DA77-E846AFD43B3D}"/>
                </a:ext>
              </a:extLst>
            </p:cNvPr>
            <p:cNvSpPr/>
            <p:nvPr/>
          </p:nvSpPr>
          <p:spPr>
            <a:xfrm>
              <a:off x="-1141442" y="4340581"/>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49543C2-3AD8-247F-495A-511210650680}"/>
                </a:ext>
              </a:extLst>
            </p:cNvPr>
            <p:cNvSpPr/>
            <p:nvPr/>
          </p:nvSpPr>
          <p:spPr>
            <a:xfrm>
              <a:off x="-1095404" y="4386620"/>
              <a:ext cx="585816" cy="58581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62473586-213E-835A-5249-777D841F56DF}"/>
              </a:ext>
            </a:extLst>
          </p:cNvPr>
          <p:cNvGrpSpPr/>
          <p:nvPr userDrawn="1"/>
        </p:nvGrpSpPr>
        <p:grpSpPr>
          <a:xfrm>
            <a:off x="-1141442" y="882873"/>
            <a:ext cx="677892" cy="677892"/>
            <a:chOff x="-1141442" y="916889"/>
            <a:chExt cx="677892" cy="677892"/>
          </a:xfrm>
        </p:grpSpPr>
        <p:sp>
          <p:nvSpPr>
            <p:cNvPr id="23" name="Oval 22">
              <a:extLst>
                <a:ext uri="{FF2B5EF4-FFF2-40B4-BE49-F238E27FC236}">
                  <a16:creationId xmlns:a16="http://schemas.microsoft.com/office/drawing/2014/main" id="{102DB57A-C5B6-D942-F22B-43EC663F4245}"/>
                </a:ext>
              </a:extLst>
            </p:cNvPr>
            <p:cNvSpPr/>
            <p:nvPr/>
          </p:nvSpPr>
          <p:spPr>
            <a:xfrm>
              <a:off x="-1141442" y="916889"/>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45FF98E-ED08-479F-5154-77509ACD32E4}"/>
                </a:ext>
              </a:extLst>
            </p:cNvPr>
            <p:cNvSpPr/>
            <p:nvPr/>
          </p:nvSpPr>
          <p:spPr>
            <a:xfrm>
              <a:off x="-1095404" y="962928"/>
              <a:ext cx="585816" cy="5858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A093F98F-CD88-F7EE-BA06-77FE122EC5AF}"/>
              </a:ext>
            </a:extLst>
          </p:cNvPr>
          <p:cNvGrpSpPr/>
          <p:nvPr userDrawn="1"/>
        </p:nvGrpSpPr>
        <p:grpSpPr>
          <a:xfrm>
            <a:off x="-1141442" y="5297238"/>
            <a:ext cx="677892" cy="677892"/>
            <a:chOff x="-1141442" y="5196504"/>
            <a:chExt cx="677892" cy="677892"/>
          </a:xfrm>
        </p:grpSpPr>
        <p:sp>
          <p:nvSpPr>
            <p:cNvPr id="26" name="Oval 25">
              <a:extLst>
                <a:ext uri="{FF2B5EF4-FFF2-40B4-BE49-F238E27FC236}">
                  <a16:creationId xmlns:a16="http://schemas.microsoft.com/office/drawing/2014/main" id="{A9149B40-4CF3-BD9D-470F-BF964DF7AE30}"/>
                </a:ext>
              </a:extLst>
            </p:cNvPr>
            <p:cNvSpPr/>
            <p:nvPr/>
          </p:nvSpPr>
          <p:spPr>
            <a:xfrm>
              <a:off x="-1141442" y="5196504"/>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19AB5B-9DD9-C607-C14D-E8E0E6943C21}"/>
                </a:ext>
              </a:extLst>
            </p:cNvPr>
            <p:cNvSpPr/>
            <p:nvPr/>
          </p:nvSpPr>
          <p:spPr>
            <a:xfrm>
              <a:off x="-1095404" y="5242543"/>
              <a:ext cx="585816" cy="58581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F48E5FF4-F4ED-9A2A-5934-7A08A004F25F}"/>
              </a:ext>
            </a:extLst>
          </p:cNvPr>
          <p:cNvGrpSpPr/>
          <p:nvPr userDrawn="1"/>
        </p:nvGrpSpPr>
        <p:grpSpPr>
          <a:xfrm>
            <a:off x="-1141442" y="6180108"/>
            <a:ext cx="677892" cy="677892"/>
            <a:chOff x="-1141442" y="6052424"/>
            <a:chExt cx="677892" cy="677892"/>
          </a:xfrm>
        </p:grpSpPr>
        <p:sp>
          <p:nvSpPr>
            <p:cNvPr id="29" name="Oval 28">
              <a:extLst>
                <a:ext uri="{FF2B5EF4-FFF2-40B4-BE49-F238E27FC236}">
                  <a16:creationId xmlns:a16="http://schemas.microsoft.com/office/drawing/2014/main" id="{37AA3BF7-341C-797C-9A13-862CF4D0803D}"/>
                </a:ext>
              </a:extLst>
            </p:cNvPr>
            <p:cNvSpPr/>
            <p:nvPr/>
          </p:nvSpPr>
          <p:spPr>
            <a:xfrm>
              <a:off x="-1141442" y="6052424"/>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A311F28-FD6C-6CBA-3557-4ED5DDF94521}"/>
                </a:ext>
              </a:extLst>
            </p:cNvPr>
            <p:cNvSpPr/>
            <p:nvPr/>
          </p:nvSpPr>
          <p:spPr>
            <a:xfrm>
              <a:off x="-1095404" y="6098463"/>
              <a:ext cx="585816" cy="585814"/>
            </a:xfrm>
            <a:prstGeom prst="ellipse">
              <a:avLst/>
            </a:prstGeom>
            <a:solidFill>
              <a:srgbClr val="1D3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E24F9D6F-6816-C803-7A90-767EFFF4A987}"/>
              </a:ext>
            </a:extLst>
          </p:cNvPr>
          <p:cNvSpPr txBox="1"/>
          <p:nvPr userDrawn="1"/>
        </p:nvSpPr>
        <p:spPr>
          <a:xfrm>
            <a:off x="3097550" y="-552841"/>
            <a:ext cx="176331" cy="153888"/>
          </a:xfrm>
          <a:prstGeom prst="rect">
            <a:avLst/>
          </a:prstGeom>
          <a:noFill/>
        </p:spPr>
        <p:txBody>
          <a:bodyPr wrap="none" lIns="0" tIns="0" rIns="0" bIns="0" rtlCol="0">
            <a:spAutoFit/>
          </a:bodyPr>
          <a:lstStyle/>
          <a:p>
            <a:pPr algn="ctr"/>
            <a:r>
              <a:rPr lang="en-US" sz="1000">
                <a:solidFill>
                  <a:schemeClr val="tx2"/>
                </a:solidFill>
                <a:latin typeface="+mj-lt"/>
              </a:rPr>
              <a:t>1/4</a:t>
            </a:r>
          </a:p>
        </p:txBody>
      </p:sp>
      <p:sp>
        <p:nvSpPr>
          <p:cNvPr id="25" name="TextBox 24">
            <a:extLst>
              <a:ext uri="{FF2B5EF4-FFF2-40B4-BE49-F238E27FC236}">
                <a16:creationId xmlns:a16="http://schemas.microsoft.com/office/drawing/2014/main" id="{38F33C24-2187-F446-4F44-ED0087A3371B}"/>
              </a:ext>
            </a:extLst>
          </p:cNvPr>
          <p:cNvSpPr txBox="1"/>
          <p:nvPr userDrawn="1"/>
        </p:nvSpPr>
        <p:spPr>
          <a:xfrm>
            <a:off x="6009137" y="-552841"/>
            <a:ext cx="182790" cy="153888"/>
          </a:xfrm>
          <a:prstGeom prst="rect">
            <a:avLst/>
          </a:prstGeom>
          <a:noFill/>
        </p:spPr>
        <p:txBody>
          <a:bodyPr wrap="none" lIns="0" tIns="0" rIns="0" bIns="0" rtlCol="0">
            <a:spAutoFit/>
          </a:bodyPr>
          <a:lstStyle/>
          <a:p>
            <a:pPr algn="ctr"/>
            <a:r>
              <a:rPr lang="en-US" sz="1000">
                <a:solidFill>
                  <a:schemeClr val="tx2"/>
                </a:solidFill>
                <a:latin typeface="+mj-lt"/>
              </a:rPr>
              <a:t>2/4</a:t>
            </a:r>
          </a:p>
        </p:txBody>
      </p:sp>
      <p:cxnSp>
        <p:nvCxnSpPr>
          <p:cNvPr id="31" name="Straight Connector 30">
            <a:extLst>
              <a:ext uri="{FF2B5EF4-FFF2-40B4-BE49-F238E27FC236}">
                <a16:creationId xmlns:a16="http://schemas.microsoft.com/office/drawing/2014/main" id="{A23D204B-4642-CE42-0D9F-5A9C112F1B40}"/>
              </a:ext>
            </a:extLst>
          </p:cNvPr>
          <p:cNvCxnSpPr>
            <a:cxnSpLocks/>
          </p:cNvCxnSpPr>
          <p:nvPr userDrawn="1"/>
        </p:nvCxnSpPr>
        <p:spPr>
          <a:xfrm>
            <a:off x="4155811" y="-336411"/>
            <a:ext cx="0" cy="236135"/>
          </a:xfrm>
          <a:prstGeom prst="line">
            <a:avLst/>
          </a:prstGeom>
          <a:ln w="12700">
            <a:solidFill>
              <a:schemeClr val="accent2"/>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CB5F7E6-140B-4664-0BC7-2D2A92167A47}"/>
              </a:ext>
            </a:extLst>
          </p:cNvPr>
          <p:cNvCxnSpPr>
            <a:cxnSpLocks/>
          </p:cNvCxnSpPr>
          <p:nvPr userDrawn="1"/>
        </p:nvCxnSpPr>
        <p:spPr>
          <a:xfrm>
            <a:off x="4155811" y="-336411"/>
            <a:ext cx="0" cy="236135"/>
          </a:xfrm>
          <a:prstGeom prst="line">
            <a:avLst/>
          </a:prstGeom>
          <a:ln w="12700">
            <a:solidFill>
              <a:schemeClr val="accent2"/>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77BBF3B-0BE7-F0D3-0862-7D5AAA2790E4}"/>
              </a:ext>
            </a:extLst>
          </p:cNvPr>
          <p:cNvSpPr txBox="1"/>
          <p:nvPr userDrawn="1"/>
        </p:nvSpPr>
        <p:spPr>
          <a:xfrm>
            <a:off x="7947199" y="-552841"/>
            <a:ext cx="177980" cy="153888"/>
          </a:xfrm>
          <a:prstGeom prst="rect">
            <a:avLst/>
          </a:prstGeom>
          <a:noFill/>
        </p:spPr>
        <p:txBody>
          <a:bodyPr wrap="none" lIns="0" tIns="0" rIns="0" bIns="0" rtlCol="0">
            <a:spAutoFit/>
          </a:bodyPr>
          <a:lstStyle/>
          <a:p>
            <a:pPr algn="ctr"/>
            <a:r>
              <a:rPr lang="en-US" sz="1000">
                <a:solidFill>
                  <a:schemeClr val="accent2"/>
                </a:solidFill>
                <a:latin typeface="+mj-lt"/>
              </a:rPr>
              <a:t>2/3</a:t>
            </a:r>
          </a:p>
        </p:txBody>
      </p:sp>
      <p:sp>
        <p:nvSpPr>
          <p:cNvPr id="42" name="TextBox 41">
            <a:extLst>
              <a:ext uri="{FF2B5EF4-FFF2-40B4-BE49-F238E27FC236}">
                <a16:creationId xmlns:a16="http://schemas.microsoft.com/office/drawing/2014/main" id="{59D42F9D-97EB-49EC-C594-1528B3747F5B}"/>
              </a:ext>
            </a:extLst>
          </p:cNvPr>
          <p:cNvSpPr txBox="1"/>
          <p:nvPr userDrawn="1"/>
        </p:nvSpPr>
        <p:spPr>
          <a:xfrm>
            <a:off x="4067645" y="-552841"/>
            <a:ext cx="176331" cy="153888"/>
          </a:xfrm>
          <a:prstGeom prst="rect">
            <a:avLst/>
          </a:prstGeom>
          <a:noFill/>
        </p:spPr>
        <p:txBody>
          <a:bodyPr wrap="none" lIns="0" tIns="0" rIns="0" bIns="0" rtlCol="0">
            <a:spAutoFit/>
          </a:bodyPr>
          <a:lstStyle/>
          <a:p>
            <a:pPr algn="ctr"/>
            <a:r>
              <a:rPr lang="en-US" sz="1000">
                <a:solidFill>
                  <a:schemeClr val="accent2"/>
                </a:solidFill>
                <a:latin typeface="+mj-lt"/>
              </a:rPr>
              <a:t>1/3</a:t>
            </a:r>
          </a:p>
        </p:txBody>
      </p:sp>
      <p:cxnSp>
        <p:nvCxnSpPr>
          <p:cNvPr id="43" name="Straight Connector 42">
            <a:extLst>
              <a:ext uri="{FF2B5EF4-FFF2-40B4-BE49-F238E27FC236}">
                <a16:creationId xmlns:a16="http://schemas.microsoft.com/office/drawing/2014/main" id="{2B8E953D-D3CD-A5EF-0A99-FD5F9EB60C9A}"/>
              </a:ext>
            </a:extLst>
          </p:cNvPr>
          <p:cNvCxnSpPr>
            <a:cxnSpLocks/>
          </p:cNvCxnSpPr>
          <p:nvPr userDrawn="1"/>
        </p:nvCxnSpPr>
        <p:spPr>
          <a:xfrm>
            <a:off x="3185715" y="-336411"/>
            <a:ext cx="0" cy="236135"/>
          </a:xfrm>
          <a:prstGeom prst="line">
            <a:avLst/>
          </a:prstGeom>
          <a:ln w="12700">
            <a:solidFill>
              <a:schemeClr val="tx2"/>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FBAC7C2-B5CD-1C0F-C511-D4125EDEB714}"/>
              </a:ext>
            </a:extLst>
          </p:cNvPr>
          <p:cNvCxnSpPr>
            <a:cxnSpLocks/>
          </p:cNvCxnSpPr>
          <p:nvPr userDrawn="1"/>
        </p:nvCxnSpPr>
        <p:spPr>
          <a:xfrm>
            <a:off x="6095999" y="-336411"/>
            <a:ext cx="0" cy="236135"/>
          </a:xfrm>
          <a:prstGeom prst="line">
            <a:avLst/>
          </a:prstGeom>
          <a:ln w="12700">
            <a:solidFill>
              <a:schemeClr val="tx2"/>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ADA1FD1-8B77-1D47-AC5B-AE5D7B8F71FE}"/>
              </a:ext>
            </a:extLst>
          </p:cNvPr>
          <p:cNvSpPr txBox="1"/>
          <p:nvPr userDrawn="1"/>
        </p:nvSpPr>
        <p:spPr>
          <a:xfrm>
            <a:off x="8918119" y="-552841"/>
            <a:ext cx="176330" cy="153888"/>
          </a:xfrm>
          <a:prstGeom prst="rect">
            <a:avLst/>
          </a:prstGeom>
          <a:noFill/>
        </p:spPr>
        <p:txBody>
          <a:bodyPr wrap="none" lIns="0" tIns="0" rIns="0" bIns="0" rtlCol="0">
            <a:spAutoFit/>
          </a:bodyPr>
          <a:lstStyle/>
          <a:p>
            <a:pPr algn="ctr"/>
            <a:r>
              <a:rPr lang="en-US" sz="1000">
                <a:solidFill>
                  <a:schemeClr val="tx2"/>
                </a:solidFill>
                <a:latin typeface="+mj-lt"/>
              </a:rPr>
              <a:t>3/4</a:t>
            </a:r>
          </a:p>
        </p:txBody>
      </p:sp>
      <p:cxnSp>
        <p:nvCxnSpPr>
          <p:cNvPr id="45" name="Straight Connector 44">
            <a:extLst>
              <a:ext uri="{FF2B5EF4-FFF2-40B4-BE49-F238E27FC236}">
                <a16:creationId xmlns:a16="http://schemas.microsoft.com/office/drawing/2014/main" id="{546A1EE2-6080-CB24-A1B5-AAEA1C3BAF31}"/>
              </a:ext>
            </a:extLst>
          </p:cNvPr>
          <p:cNvCxnSpPr>
            <a:cxnSpLocks/>
          </p:cNvCxnSpPr>
          <p:nvPr userDrawn="1"/>
        </p:nvCxnSpPr>
        <p:spPr>
          <a:xfrm>
            <a:off x="9006284" y="-336411"/>
            <a:ext cx="0" cy="236135"/>
          </a:xfrm>
          <a:prstGeom prst="line">
            <a:avLst/>
          </a:prstGeom>
          <a:ln w="12700">
            <a:solidFill>
              <a:schemeClr val="tx2"/>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90CFC1E-9F8B-9AE7-0E91-C7FC03F76A4E}"/>
              </a:ext>
            </a:extLst>
          </p:cNvPr>
          <p:cNvCxnSpPr/>
          <p:nvPr userDrawn="1"/>
        </p:nvCxnSpPr>
        <p:spPr>
          <a:xfrm>
            <a:off x="4155811" y="-100276"/>
            <a:ext cx="0" cy="939021"/>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3138804D-0359-5AFF-A663-650D2C88FE3A}"/>
              </a:ext>
            </a:extLst>
          </p:cNvPr>
          <p:cNvSpPr txBox="1"/>
          <p:nvPr userDrawn="1"/>
        </p:nvSpPr>
        <p:spPr>
          <a:xfrm>
            <a:off x="12566154" y="3909990"/>
            <a:ext cx="947375" cy="153888"/>
          </a:xfrm>
          <a:prstGeom prst="rect">
            <a:avLst/>
          </a:prstGeom>
          <a:noFill/>
        </p:spPr>
        <p:txBody>
          <a:bodyPr wrap="none" lIns="0" tIns="0" rIns="0" bIns="0" rtlCol="0">
            <a:spAutoFit/>
          </a:bodyPr>
          <a:lstStyle/>
          <a:p>
            <a:pPr algn="l"/>
            <a:r>
              <a:rPr lang="en-US" sz="1000">
                <a:solidFill>
                  <a:schemeClr val="tx2"/>
                </a:solidFill>
                <a:latin typeface="+mj-lt"/>
              </a:rPr>
              <a:t>Content area 1/2</a:t>
            </a:r>
          </a:p>
        </p:txBody>
      </p:sp>
      <p:sp>
        <p:nvSpPr>
          <p:cNvPr id="7" name="TextBox 6">
            <a:extLst>
              <a:ext uri="{FF2B5EF4-FFF2-40B4-BE49-F238E27FC236}">
                <a16:creationId xmlns:a16="http://schemas.microsoft.com/office/drawing/2014/main" id="{42CE1195-8409-8CBA-D6B4-D44B81B5EDD7}"/>
              </a:ext>
            </a:extLst>
          </p:cNvPr>
          <p:cNvSpPr txBox="1"/>
          <p:nvPr userDrawn="1"/>
        </p:nvSpPr>
        <p:spPr>
          <a:xfrm>
            <a:off x="12566154" y="1480394"/>
            <a:ext cx="947375" cy="153888"/>
          </a:xfrm>
          <a:prstGeom prst="rect">
            <a:avLst/>
          </a:prstGeom>
          <a:noFill/>
        </p:spPr>
        <p:txBody>
          <a:bodyPr wrap="none" lIns="0" tIns="0" rIns="0" bIns="0" rtlCol="0">
            <a:spAutoFit/>
          </a:bodyPr>
          <a:lstStyle/>
          <a:p>
            <a:pPr algn="l"/>
            <a:r>
              <a:rPr lang="en-US" sz="1000">
                <a:solidFill>
                  <a:schemeClr val="tx2"/>
                </a:solidFill>
                <a:latin typeface="+mj-lt"/>
              </a:rPr>
              <a:t>Content area top</a:t>
            </a:r>
          </a:p>
        </p:txBody>
      </p:sp>
      <p:sp>
        <p:nvSpPr>
          <p:cNvPr id="13" name="TextBox 12">
            <a:extLst>
              <a:ext uri="{FF2B5EF4-FFF2-40B4-BE49-F238E27FC236}">
                <a16:creationId xmlns:a16="http://schemas.microsoft.com/office/drawing/2014/main" id="{8496823A-E3E9-6325-A1D9-18F43C711268}"/>
              </a:ext>
            </a:extLst>
          </p:cNvPr>
          <p:cNvSpPr txBox="1"/>
          <p:nvPr userDrawn="1"/>
        </p:nvSpPr>
        <p:spPr>
          <a:xfrm>
            <a:off x="12566154" y="6405562"/>
            <a:ext cx="1160575" cy="153888"/>
          </a:xfrm>
          <a:prstGeom prst="rect">
            <a:avLst/>
          </a:prstGeom>
          <a:noFill/>
        </p:spPr>
        <p:txBody>
          <a:bodyPr wrap="none" lIns="0" tIns="0" rIns="0" bIns="0" rtlCol="0">
            <a:spAutoFit/>
          </a:bodyPr>
          <a:lstStyle/>
          <a:p>
            <a:pPr algn="l"/>
            <a:r>
              <a:rPr lang="en-US" sz="1000">
                <a:solidFill>
                  <a:schemeClr val="tx2"/>
                </a:solidFill>
                <a:latin typeface="+mj-lt"/>
              </a:rPr>
              <a:t>Content area bottom</a:t>
            </a:r>
          </a:p>
        </p:txBody>
      </p:sp>
    </p:spTree>
    <p:extLst>
      <p:ext uri="{BB962C8B-B14F-4D97-AF65-F5344CB8AC3E}">
        <p14:creationId xmlns:p14="http://schemas.microsoft.com/office/powerpoint/2010/main" val="4141680050"/>
      </p:ext>
    </p:extLst>
  </p:cSld>
  <p:clrMap bg1="dk1" tx1="lt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i="0" kern="12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47">
          <p15:clr>
            <a:srgbClr val="5ACBF0"/>
          </p15:clr>
        </p15:guide>
        <p15:guide id="4" pos="2442">
          <p15:clr>
            <a:srgbClr val="FBAE40"/>
          </p15:clr>
        </p15:guide>
        <p15:guide id="5" pos="2792">
          <p15:clr>
            <a:srgbClr val="FBAE40"/>
          </p15:clr>
        </p15:guide>
        <p15:guide id="6" pos="4886">
          <p15:clr>
            <a:srgbClr val="FBAE40"/>
          </p15:clr>
        </p15:guide>
        <p15:guide id="7" pos="5236">
          <p15:clr>
            <a:srgbClr val="FBAE40"/>
          </p15:clr>
        </p15:guide>
        <p15:guide id="8" pos="7333">
          <p15:clr>
            <a:srgbClr val="5ACBF0"/>
          </p15:clr>
        </p15:guide>
        <p15:guide id="9" orient="horz">
          <p15:clr>
            <a:srgbClr val="F26B43"/>
          </p15:clr>
        </p15:guide>
        <p15:guide id="10" orient="horz" pos="4320">
          <p15:clr>
            <a:srgbClr val="F26B43"/>
          </p15:clr>
        </p15:guide>
        <p15:guide id="11" orient="horz" pos="864">
          <p15:clr>
            <a:srgbClr val="F26B43"/>
          </p15:clr>
        </p15:guide>
        <p15:guide id="12" orient="horz" pos="1842">
          <p15:clr>
            <a:srgbClr val="F26B43"/>
          </p15:clr>
        </p15:guide>
        <p15:guide id="13" orient="horz" pos="1946">
          <p15:clr>
            <a:srgbClr val="F26B43"/>
          </p15:clr>
        </p15:guide>
        <p15:guide id="14" orient="horz" pos="2949">
          <p15:clr>
            <a:srgbClr val="F26B43"/>
          </p15:clr>
        </p15:guide>
        <p15:guide id="15" orient="horz" pos="3029">
          <p15:clr>
            <a:srgbClr val="F26B43"/>
          </p15:clr>
        </p15:guide>
        <p15:guide id="17" pos="3840">
          <p15:clr>
            <a:srgbClr val="5ACBF0"/>
          </p15:clr>
        </p15:guide>
        <p15:guide id="18" orient="horz" pos="2160">
          <p15:clr>
            <a:srgbClr val="F26B43"/>
          </p15:clr>
        </p15:guide>
        <p15:guide id="19" orient="horz" pos="981">
          <p15:clr>
            <a:srgbClr val="5ACBF0"/>
          </p15:clr>
        </p15:guide>
        <p15:guide id="20" orient="horz" pos="4083">
          <p15:clr>
            <a:srgbClr val="5ACBF0"/>
          </p15:clr>
        </p15:guide>
        <p15:guide id="21" pos="2618">
          <p15:clr>
            <a:srgbClr val="FDE53C"/>
          </p15:clr>
        </p15:guide>
        <p15:guide id="22" pos="5062">
          <p15:clr>
            <a:srgbClr val="FDE53C"/>
          </p15:clr>
        </p15:guide>
        <p15:guide id="24" pos="3666">
          <p15:clr>
            <a:srgbClr val="547EBF"/>
          </p15:clr>
        </p15:guide>
        <p15:guide id="25" pos="2003">
          <p15:clr>
            <a:srgbClr val="5ACBF0"/>
          </p15:clr>
        </p15:guide>
        <p15:guide id="26" pos="5677">
          <p15:clr>
            <a:srgbClr val="5ACBF0"/>
          </p15:clr>
        </p15:guide>
        <p15:guide id="27" pos="2180">
          <p15:clr>
            <a:srgbClr val="547EBF"/>
          </p15:clr>
        </p15:guide>
        <p15:guide id="28" pos="1833">
          <p15:clr>
            <a:srgbClr val="547EBF"/>
          </p15:clr>
        </p15:guide>
        <p15:guide id="29" pos="4014">
          <p15:clr>
            <a:srgbClr val="547EBF"/>
          </p15:clr>
        </p15:guide>
        <p15:guide id="30" pos="5498">
          <p15:clr>
            <a:srgbClr val="547EBF"/>
          </p15:clr>
        </p15:guide>
        <p15:guide id="31" pos="5846">
          <p15:clr>
            <a:srgbClr val="547EBF"/>
          </p15:clr>
        </p15:guide>
        <p15:guide id="32" orient="horz" pos="2511">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5EEAE7-999B-454D-A099-6A62C95216C6}"/>
              </a:ext>
            </a:extLst>
          </p:cNvPr>
          <p:cNvSpPr>
            <a:spLocks noGrp="1"/>
          </p:cNvSpPr>
          <p:nvPr>
            <p:ph type="body" idx="1"/>
          </p:nvPr>
        </p:nvSpPr>
        <p:spPr>
          <a:xfrm>
            <a:off x="571500" y="1825625"/>
            <a:ext cx="11049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4EA12-ED44-C241-BB32-611F1AB5CE4C}"/>
              </a:ext>
            </a:extLst>
          </p:cNvPr>
          <p:cNvSpPr>
            <a:spLocks noGrp="1"/>
          </p:cNvSpPr>
          <p:nvPr>
            <p:ph type="dt" sz="half" idx="2"/>
          </p:nvPr>
        </p:nvSpPr>
        <p:spPr>
          <a:xfrm>
            <a:off x="5715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19790AB7-7E0B-C946-825C-51442F4C0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358575-E8B4-944D-A323-71CA59F57EBB}"/>
              </a:ext>
            </a:extLst>
          </p:cNvPr>
          <p:cNvSpPr>
            <a:spLocks noGrp="1"/>
          </p:cNvSpPr>
          <p:nvPr>
            <p:ph type="sldNum" sz="quarter" idx="4"/>
          </p:nvPr>
        </p:nvSpPr>
        <p:spPr>
          <a:xfrm>
            <a:off x="88773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A3B56-ECA4-F246-9394-58426C04E9F5}" type="slidenum">
              <a:rPr lang="en-US" smtClean="0"/>
              <a:pPr/>
              <a:t>‹#›</a:t>
            </a:fld>
            <a:endParaRPr lang="en-US"/>
          </a:p>
        </p:txBody>
      </p:sp>
      <p:sp>
        <p:nvSpPr>
          <p:cNvPr id="2" name="Title Placeholder 1">
            <a:extLst>
              <a:ext uri="{FF2B5EF4-FFF2-40B4-BE49-F238E27FC236}">
                <a16:creationId xmlns:a16="http://schemas.microsoft.com/office/drawing/2014/main" id="{48F33515-0D52-DE4A-8DEC-EE5C7E123FE3}"/>
              </a:ext>
            </a:extLst>
          </p:cNvPr>
          <p:cNvSpPr>
            <a:spLocks noGrp="1"/>
          </p:cNvSpPr>
          <p:nvPr>
            <p:ph type="title"/>
          </p:nvPr>
        </p:nvSpPr>
        <p:spPr>
          <a:xfrm>
            <a:off x="580553" y="875840"/>
            <a:ext cx="11024060" cy="681498"/>
          </a:xfrm>
          <a:prstGeom prst="rect">
            <a:avLst/>
          </a:prstGeom>
        </p:spPr>
        <p:txBody>
          <a:bodyPr vert="horz" lIns="91440" tIns="45720" rIns="91440" bIns="45720" rtlCol="0" anchor="ctr">
            <a:noAutofit/>
          </a:bodyPr>
          <a:lstStyle/>
          <a:p>
            <a:r>
              <a:rPr lang="en-US"/>
              <a:t>Click to edit Master title style</a:t>
            </a:r>
          </a:p>
        </p:txBody>
      </p:sp>
      <p:grpSp>
        <p:nvGrpSpPr>
          <p:cNvPr id="37" name="Group 36">
            <a:extLst>
              <a:ext uri="{FF2B5EF4-FFF2-40B4-BE49-F238E27FC236}">
                <a16:creationId xmlns:a16="http://schemas.microsoft.com/office/drawing/2014/main" id="{F46A934E-BEDC-EA13-433B-D3D928AF3838}"/>
              </a:ext>
            </a:extLst>
          </p:cNvPr>
          <p:cNvGrpSpPr/>
          <p:nvPr userDrawn="1"/>
        </p:nvGrpSpPr>
        <p:grpSpPr>
          <a:xfrm>
            <a:off x="-1141442" y="1765746"/>
            <a:ext cx="677892" cy="677892"/>
            <a:chOff x="-1141442" y="1772812"/>
            <a:chExt cx="677892" cy="677892"/>
          </a:xfrm>
        </p:grpSpPr>
        <p:sp>
          <p:nvSpPr>
            <p:cNvPr id="8" name="Oval 7">
              <a:extLst>
                <a:ext uri="{FF2B5EF4-FFF2-40B4-BE49-F238E27FC236}">
                  <a16:creationId xmlns:a16="http://schemas.microsoft.com/office/drawing/2014/main" id="{48D02FE0-61E5-63DB-05A3-E183C6A01482}"/>
                </a:ext>
              </a:extLst>
            </p:cNvPr>
            <p:cNvSpPr/>
            <p:nvPr/>
          </p:nvSpPr>
          <p:spPr>
            <a:xfrm>
              <a:off x="-1141442" y="1772812"/>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D6823C-92F2-B88E-C861-E0B2E3435C82}"/>
                </a:ext>
              </a:extLst>
            </p:cNvPr>
            <p:cNvSpPr/>
            <p:nvPr/>
          </p:nvSpPr>
          <p:spPr>
            <a:xfrm>
              <a:off x="-1095404" y="1818851"/>
              <a:ext cx="585816" cy="58581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0419421A-3D6B-3684-AA0F-8D6174BDB21C}"/>
              </a:ext>
            </a:extLst>
          </p:cNvPr>
          <p:cNvGrpSpPr/>
          <p:nvPr userDrawn="1"/>
        </p:nvGrpSpPr>
        <p:grpSpPr>
          <a:xfrm>
            <a:off x="-1141442" y="0"/>
            <a:ext cx="677892" cy="677892"/>
            <a:chOff x="-1141442" y="60966"/>
            <a:chExt cx="677892" cy="677892"/>
          </a:xfrm>
        </p:grpSpPr>
        <p:sp>
          <p:nvSpPr>
            <p:cNvPr id="11" name="Oval 10">
              <a:extLst>
                <a:ext uri="{FF2B5EF4-FFF2-40B4-BE49-F238E27FC236}">
                  <a16:creationId xmlns:a16="http://schemas.microsoft.com/office/drawing/2014/main" id="{572CDFBF-E507-1D34-84AA-0FC8403BBDC6}"/>
                </a:ext>
              </a:extLst>
            </p:cNvPr>
            <p:cNvSpPr/>
            <p:nvPr/>
          </p:nvSpPr>
          <p:spPr>
            <a:xfrm>
              <a:off x="-1141442" y="60966"/>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9727C3E-2E53-BC4E-160E-689C3BF34B79}"/>
                </a:ext>
              </a:extLst>
            </p:cNvPr>
            <p:cNvSpPr/>
            <p:nvPr/>
          </p:nvSpPr>
          <p:spPr>
            <a:xfrm>
              <a:off x="-1095404" y="107005"/>
              <a:ext cx="585816" cy="5858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5057377D-914C-F14A-DCA5-8048A3F95E89}"/>
              </a:ext>
            </a:extLst>
          </p:cNvPr>
          <p:cNvGrpSpPr/>
          <p:nvPr userDrawn="1"/>
        </p:nvGrpSpPr>
        <p:grpSpPr>
          <a:xfrm>
            <a:off x="-1141442" y="2648619"/>
            <a:ext cx="677892" cy="677892"/>
            <a:chOff x="-1141442" y="2628735"/>
            <a:chExt cx="677892" cy="677892"/>
          </a:xfrm>
        </p:grpSpPr>
        <p:sp>
          <p:nvSpPr>
            <p:cNvPr id="14" name="Oval 13">
              <a:extLst>
                <a:ext uri="{FF2B5EF4-FFF2-40B4-BE49-F238E27FC236}">
                  <a16:creationId xmlns:a16="http://schemas.microsoft.com/office/drawing/2014/main" id="{E5EE6213-7263-C6FB-9904-1E77735FC0DA}"/>
                </a:ext>
              </a:extLst>
            </p:cNvPr>
            <p:cNvSpPr/>
            <p:nvPr/>
          </p:nvSpPr>
          <p:spPr>
            <a:xfrm>
              <a:off x="-1141442" y="2628735"/>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94385B1-A6C9-326E-0902-A6C8BE3C0886}"/>
                </a:ext>
              </a:extLst>
            </p:cNvPr>
            <p:cNvSpPr/>
            <p:nvPr/>
          </p:nvSpPr>
          <p:spPr>
            <a:xfrm>
              <a:off x="-1095404" y="2674774"/>
              <a:ext cx="585816" cy="5858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9F655EF9-6614-BCE8-37A8-E55CE9AF94CA}"/>
              </a:ext>
            </a:extLst>
          </p:cNvPr>
          <p:cNvGrpSpPr/>
          <p:nvPr userDrawn="1"/>
        </p:nvGrpSpPr>
        <p:grpSpPr>
          <a:xfrm>
            <a:off x="-1141442" y="3531492"/>
            <a:ext cx="677892" cy="677892"/>
            <a:chOff x="-1141442" y="3484658"/>
            <a:chExt cx="677892" cy="677892"/>
          </a:xfrm>
        </p:grpSpPr>
        <p:sp>
          <p:nvSpPr>
            <p:cNvPr id="17" name="Oval 16">
              <a:extLst>
                <a:ext uri="{FF2B5EF4-FFF2-40B4-BE49-F238E27FC236}">
                  <a16:creationId xmlns:a16="http://schemas.microsoft.com/office/drawing/2014/main" id="{0B8706F9-1B0F-1A80-F722-E2C9E6297164}"/>
                </a:ext>
              </a:extLst>
            </p:cNvPr>
            <p:cNvSpPr/>
            <p:nvPr/>
          </p:nvSpPr>
          <p:spPr>
            <a:xfrm>
              <a:off x="-1141442" y="3484658"/>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2653744-C776-8EEC-74D0-737B54C370A0}"/>
                </a:ext>
              </a:extLst>
            </p:cNvPr>
            <p:cNvSpPr/>
            <p:nvPr/>
          </p:nvSpPr>
          <p:spPr>
            <a:xfrm>
              <a:off x="-1095404" y="3530697"/>
              <a:ext cx="585816" cy="58581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901BFAB6-FB8A-EC9A-5EA4-37D8B2654742}"/>
              </a:ext>
            </a:extLst>
          </p:cNvPr>
          <p:cNvGrpSpPr/>
          <p:nvPr userDrawn="1"/>
        </p:nvGrpSpPr>
        <p:grpSpPr>
          <a:xfrm>
            <a:off x="-1141442" y="4414365"/>
            <a:ext cx="677892" cy="677892"/>
            <a:chOff x="-1141442" y="4340581"/>
            <a:chExt cx="677892" cy="677892"/>
          </a:xfrm>
        </p:grpSpPr>
        <p:sp>
          <p:nvSpPr>
            <p:cNvPr id="20" name="Oval 19">
              <a:extLst>
                <a:ext uri="{FF2B5EF4-FFF2-40B4-BE49-F238E27FC236}">
                  <a16:creationId xmlns:a16="http://schemas.microsoft.com/office/drawing/2014/main" id="{D1A4BF68-A883-E88A-DA77-E846AFD43B3D}"/>
                </a:ext>
              </a:extLst>
            </p:cNvPr>
            <p:cNvSpPr/>
            <p:nvPr/>
          </p:nvSpPr>
          <p:spPr>
            <a:xfrm>
              <a:off x="-1141442" y="4340581"/>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49543C2-3AD8-247F-495A-511210650680}"/>
                </a:ext>
              </a:extLst>
            </p:cNvPr>
            <p:cNvSpPr/>
            <p:nvPr/>
          </p:nvSpPr>
          <p:spPr>
            <a:xfrm>
              <a:off x="-1095404" y="4386620"/>
              <a:ext cx="585816" cy="58581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62473586-213E-835A-5249-777D841F56DF}"/>
              </a:ext>
            </a:extLst>
          </p:cNvPr>
          <p:cNvGrpSpPr/>
          <p:nvPr userDrawn="1"/>
        </p:nvGrpSpPr>
        <p:grpSpPr>
          <a:xfrm>
            <a:off x="-1141442" y="882873"/>
            <a:ext cx="677892" cy="677892"/>
            <a:chOff x="-1141442" y="916889"/>
            <a:chExt cx="677892" cy="677892"/>
          </a:xfrm>
        </p:grpSpPr>
        <p:sp>
          <p:nvSpPr>
            <p:cNvPr id="23" name="Oval 22">
              <a:extLst>
                <a:ext uri="{FF2B5EF4-FFF2-40B4-BE49-F238E27FC236}">
                  <a16:creationId xmlns:a16="http://schemas.microsoft.com/office/drawing/2014/main" id="{102DB57A-C5B6-D942-F22B-43EC663F4245}"/>
                </a:ext>
              </a:extLst>
            </p:cNvPr>
            <p:cNvSpPr/>
            <p:nvPr/>
          </p:nvSpPr>
          <p:spPr>
            <a:xfrm>
              <a:off x="-1141442" y="916889"/>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45FF98E-ED08-479F-5154-77509ACD32E4}"/>
                </a:ext>
              </a:extLst>
            </p:cNvPr>
            <p:cNvSpPr/>
            <p:nvPr/>
          </p:nvSpPr>
          <p:spPr>
            <a:xfrm>
              <a:off x="-1095404" y="962928"/>
              <a:ext cx="585816" cy="5858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A093F98F-CD88-F7EE-BA06-77FE122EC5AF}"/>
              </a:ext>
            </a:extLst>
          </p:cNvPr>
          <p:cNvGrpSpPr/>
          <p:nvPr userDrawn="1"/>
        </p:nvGrpSpPr>
        <p:grpSpPr>
          <a:xfrm>
            <a:off x="-1141442" y="5297238"/>
            <a:ext cx="677892" cy="677892"/>
            <a:chOff x="-1141442" y="5196504"/>
            <a:chExt cx="677892" cy="677892"/>
          </a:xfrm>
        </p:grpSpPr>
        <p:sp>
          <p:nvSpPr>
            <p:cNvPr id="26" name="Oval 25">
              <a:extLst>
                <a:ext uri="{FF2B5EF4-FFF2-40B4-BE49-F238E27FC236}">
                  <a16:creationId xmlns:a16="http://schemas.microsoft.com/office/drawing/2014/main" id="{A9149B40-4CF3-BD9D-470F-BF964DF7AE30}"/>
                </a:ext>
              </a:extLst>
            </p:cNvPr>
            <p:cNvSpPr/>
            <p:nvPr/>
          </p:nvSpPr>
          <p:spPr>
            <a:xfrm>
              <a:off x="-1141442" y="5196504"/>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19AB5B-9DD9-C607-C14D-E8E0E6943C21}"/>
                </a:ext>
              </a:extLst>
            </p:cNvPr>
            <p:cNvSpPr/>
            <p:nvPr/>
          </p:nvSpPr>
          <p:spPr>
            <a:xfrm>
              <a:off x="-1095404" y="5242543"/>
              <a:ext cx="585816" cy="58581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F48E5FF4-F4ED-9A2A-5934-7A08A004F25F}"/>
              </a:ext>
            </a:extLst>
          </p:cNvPr>
          <p:cNvGrpSpPr/>
          <p:nvPr userDrawn="1"/>
        </p:nvGrpSpPr>
        <p:grpSpPr>
          <a:xfrm>
            <a:off x="-1141442" y="6180108"/>
            <a:ext cx="677892" cy="677892"/>
            <a:chOff x="-1141442" y="6052424"/>
            <a:chExt cx="677892" cy="677892"/>
          </a:xfrm>
        </p:grpSpPr>
        <p:sp>
          <p:nvSpPr>
            <p:cNvPr id="29" name="Oval 28">
              <a:extLst>
                <a:ext uri="{FF2B5EF4-FFF2-40B4-BE49-F238E27FC236}">
                  <a16:creationId xmlns:a16="http://schemas.microsoft.com/office/drawing/2014/main" id="{37AA3BF7-341C-797C-9A13-862CF4D0803D}"/>
                </a:ext>
              </a:extLst>
            </p:cNvPr>
            <p:cNvSpPr/>
            <p:nvPr/>
          </p:nvSpPr>
          <p:spPr>
            <a:xfrm>
              <a:off x="-1141442" y="6052424"/>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A311F28-FD6C-6CBA-3557-4ED5DDF94521}"/>
                </a:ext>
              </a:extLst>
            </p:cNvPr>
            <p:cNvSpPr/>
            <p:nvPr/>
          </p:nvSpPr>
          <p:spPr>
            <a:xfrm>
              <a:off x="-1095404" y="6098463"/>
              <a:ext cx="585816" cy="585814"/>
            </a:xfrm>
            <a:prstGeom prst="ellipse">
              <a:avLst/>
            </a:prstGeom>
            <a:solidFill>
              <a:srgbClr val="1D3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19776524"/>
      </p:ext>
    </p:extLst>
  </p:cSld>
  <p:clrMap bg1="dk1" tx1="lt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1" r:id="rId6"/>
    <p:sldLayoutId id="214748379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i="0" kern="12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70">
          <p15:clr>
            <a:srgbClr val="F26B43"/>
          </p15:clr>
        </p15:guide>
        <p15:guide id="4" pos="2626">
          <p15:clr>
            <a:srgbClr val="F26B43"/>
          </p15:clr>
        </p15:guide>
        <p15:guide id="5" pos="2706">
          <p15:clr>
            <a:srgbClr val="F26B43"/>
          </p15:clr>
        </p15:guide>
        <p15:guide id="6" pos="4973">
          <p15:clr>
            <a:srgbClr val="F26B43"/>
          </p15:clr>
        </p15:guide>
        <p15:guide id="7" pos="5053">
          <p15:clr>
            <a:srgbClr val="F26B43"/>
          </p15:clr>
        </p15:guide>
        <p15:guide id="8" pos="7320">
          <p15:clr>
            <a:srgbClr val="F26B43"/>
          </p15:clr>
        </p15:guide>
        <p15:guide id="9" orient="horz">
          <p15:clr>
            <a:srgbClr val="F26B43"/>
          </p15:clr>
        </p15:guide>
        <p15:guide id="10" orient="horz" pos="4320">
          <p15:clr>
            <a:srgbClr val="F26B43"/>
          </p15:clr>
        </p15:guide>
        <p15:guide id="11" orient="horz" pos="864">
          <p15:clr>
            <a:srgbClr val="F26B43"/>
          </p15:clr>
        </p15:guide>
        <p15:guide id="12" orient="horz" pos="1866">
          <p15:clr>
            <a:srgbClr val="F26B43"/>
          </p15:clr>
        </p15:guide>
        <p15:guide id="13" orient="horz" pos="1946">
          <p15:clr>
            <a:srgbClr val="F26B43"/>
          </p15:clr>
        </p15:guide>
        <p15:guide id="14" orient="horz" pos="2949">
          <p15:clr>
            <a:srgbClr val="F26B43"/>
          </p15:clr>
        </p15:guide>
        <p15:guide id="15" orient="horz" pos="3029">
          <p15:clr>
            <a:srgbClr val="F26B43"/>
          </p15:clr>
        </p15:guide>
        <p15:guide id="16" orient="horz" pos="4032">
          <p15:clr>
            <a:srgbClr val="F26B43"/>
          </p15:clr>
        </p15:guide>
        <p15:guide id="17" pos="3840">
          <p15:clr>
            <a:srgbClr val="F26B43"/>
          </p15:clr>
        </p15:guide>
        <p15:guide id="18" orient="horz" pos="2160">
          <p15:clr>
            <a:srgbClr val="F26B43"/>
          </p15:clr>
        </p15:guide>
        <p15:guide id="19" orient="horz" pos="981">
          <p15:clr>
            <a:srgbClr val="F26B43"/>
          </p15:clr>
        </p15:guide>
        <p15:guide id="20" orient="horz" pos="390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3AA876-C698-57BE-EB3E-528FA29AB951}"/>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16254" y="-9143"/>
            <a:ext cx="12223494" cy="6875715"/>
          </a:xfrm>
          <a:prstGeom prst="rect">
            <a:avLst/>
          </a:prstGeom>
        </p:spPr>
      </p:pic>
      <p:sp>
        <p:nvSpPr>
          <p:cNvPr id="2" name="Text Placeholder 2">
            <a:extLst>
              <a:ext uri="{FF2B5EF4-FFF2-40B4-BE49-F238E27FC236}">
                <a16:creationId xmlns:a16="http://schemas.microsoft.com/office/drawing/2014/main" id="{AAA059F2-2C22-1522-BBB5-DA49D070CBE3}"/>
              </a:ext>
            </a:extLst>
          </p:cNvPr>
          <p:cNvSpPr>
            <a:spLocks noGrp="1"/>
          </p:cNvSpPr>
          <p:nvPr>
            <p:ph type="body" idx="1"/>
          </p:nvPr>
        </p:nvSpPr>
        <p:spPr>
          <a:xfrm>
            <a:off x="484031" y="3225921"/>
            <a:ext cx="8614893" cy="1256869"/>
          </a:xfrm>
          <a:prstGeom prst="rect">
            <a:avLst/>
          </a:prstGeom>
        </p:spPr>
        <p:txBody>
          <a:bodyPr vert="horz" lIns="91440" tIns="45720" rIns="91440" bIns="45720" rtlCol="0">
            <a:normAutofit/>
          </a:bodyPr>
          <a:lstStyle/>
          <a:p>
            <a:pPr lvl="0"/>
            <a:r>
              <a:rPr lang="en-US"/>
              <a:t>Click to add subtitle</a:t>
            </a:r>
          </a:p>
        </p:txBody>
      </p:sp>
      <p:sp>
        <p:nvSpPr>
          <p:cNvPr id="3" name="Title Placeholder 1">
            <a:extLst>
              <a:ext uri="{FF2B5EF4-FFF2-40B4-BE49-F238E27FC236}">
                <a16:creationId xmlns:a16="http://schemas.microsoft.com/office/drawing/2014/main" id="{AD1D6CAB-4885-6529-C250-74BFAEB8E018}"/>
              </a:ext>
            </a:extLst>
          </p:cNvPr>
          <p:cNvSpPr>
            <a:spLocks noGrp="1"/>
          </p:cNvSpPr>
          <p:nvPr>
            <p:ph type="title"/>
          </p:nvPr>
        </p:nvSpPr>
        <p:spPr>
          <a:xfrm>
            <a:off x="484031" y="1068947"/>
            <a:ext cx="8614893" cy="2057738"/>
          </a:xfrm>
          <a:prstGeom prst="rect">
            <a:avLst/>
          </a:prstGeom>
        </p:spPr>
        <p:txBody>
          <a:bodyPr vert="horz" lIns="91440" tIns="45720" rIns="91440" bIns="45720" rtlCol="0" anchor="b">
            <a:noAutofit/>
          </a:bodyPr>
          <a:lstStyle/>
          <a:p>
            <a:r>
              <a:rPr lang="en-US"/>
              <a:t>Click to add title</a:t>
            </a:r>
          </a:p>
        </p:txBody>
      </p:sp>
    </p:spTree>
    <p:extLst>
      <p:ext uri="{BB962C8B-B14F-4D97-AF65-F5344CB8AC3E}">
        <p14:creationId xmlns:p14="http://schemas.microsoft.com/office/powerpoint/2010/main" val="77163626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673" r:id="rId3"/>
    <p:sldLayoutId id="2147483682" r:id="rId4"/>
    <p:sldLayoutId id="2147483685" r:id="rId5"/>
    <p:sldLayoutId id="2147483687" r:id="rId6"/>
    <p:sldLayoutId id="2147483688" r:id="rId7"/>
    <p:sldLayoutId id="2147483689" r:id="rId8"/>
  </p:sldLayoutIdLst>
  <p:txStyles>
    <p:titleStyle>
      <a:lvl1pPr marL="0" indent="0" algn="l" defTabSz="914400" rtl="0" eaLnBrk="1" latinLnBrk="0" hangingPunct="1">
        <a:lnSpc>
          <a:spcPct val="90000"/>
        </a:lnSpc>
        <a:spcBef>
          <a:spcPct val="0"/>
        </a:spcBef>
        <a:buFont typeface="Arial" panose="020B0604020202020204" pitchFamily="34" charset="0"/>
        <a:buNone/>
        <a:defRPr sz="4400" kern="1200">
          <a:solidFill>
            <a:schemeClr val="accent5"/>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5"/>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F33515-0D52-DE4A-8DEC-EE5C7E123FE3}"/>
              </a:ext>
            </a:extLst>
          </p:cNvPr>
          <p:cNvSpPr>
            <a:spLocks noGrp="1"/>
          </p:cNvSpPr>
          <p:nvPr>
            <p:ph type="title"/>
          </p:nvPr>
        </p:nvSpPr>
        <p:spPr>
          <a:xfrm>
            <a:off x="957942" y="365125"/>
            <a:ext cx="1039585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5EEAE7-999B-454D-A099-6A62C95216C6}"/>
              </a:ext>
            </a:extLst>
          </p:cNvPr>
          <p:cNvSpPr>
            <a:spLocks noGrp="1"/>
          </p:cNvSpPr>
          <p:nvPr>
            <p:ph type="body" idx="1"/>
          </p:nvPr>
        </p:nvSpPr>
        <p:spPr>
          <a:xfrm>
            <a:off x="957942" y="1825625"/>
            <a:ext cx="10395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4EA12-ED44-C241-BB32-611F1AB5C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19790AB7-7E0B-C946-825C-51442F4C0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358575-E8B4-944D-A323-71CA59F57E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A3B56-ECA4-F246-9394-58426C04E9F5}" type="slidenum">
              <a:rPr lang="en-US" smtClean="0"/>
              <a:pPr/>
              <a:t>‹#›</a:t>
            </a:fld>
            <a:endParaRPr lang="en-US"/>
          </a:p>
        </p:txBody>
      </p:sp>
    </p:spTree>
    <p:extLst>
      <p:ext uri="{BB962C8B-B14F-4D97-AF65-F5344CB8AC3E}">
        <p14:creationId xmlns:p14="http://schemas.microsoft.com/office/powerpoint/2010/main" val="3714701702"/>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860" r:id="rId9"/>
    <p:sldLayoutId id="2147483683" r:id="rId10"/>
    <p:sldLayoutId id="2147483684" r:id="rId11"/>
    <p:sldLayoutId id="2147483861" r:id="rId12"/>
    <p:sldLayoutId id="2147483686" r:id="rId13"/>
    <p:sldLayoutId id="2147483862" r:id="rId14"/>
  </p:sldLayoutIdLst>
  <p:txStyles>
    <p:titleStyle>
      <a:lvl1pPr algn="l" defTabSz="914400" rtl="0" eaLnBrk="1" latinLnBrk="0" hangingPunct="1">
        <a:lnSpc>
          <a:spcPct val="90000"/>
        </a:lnSpc>
        <a:spcBef>
          <a:spcPct val="0"/>
        </a:spcBef>
        <a:buNone/>
        <a:defRPr sz="3200" b="1" i="0" kern="12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77CEDD-BA07-460F-B76F-E4A44A034066}"/>
              </a:ext>
            </a:extLst>
          </p:cNvPr>
          <p:cNvSpPr>
            <a:spLocks noGrp="1"/>
          </p:cNvSpPr>
          <p:nvPr>
            <p:ph type="title"/>
          </p:nvPr>
        </p:nvSpPr>
        <p:spPr>
          <a:xfrm>
            <a:off x="508747" y="187441"/>
            <a:ext cx="9395012" cy="1276350"/>
          </a:xfrm>
          <a:prstGeom prst="rect">
            <a:avLst/>
          </a:prstGeom>
        </p:spPr>
        <p:txBody>
          <a:bodyPr vert="horz" lIns="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3534E8-024C-4964-A7D6-440DBE4CE8C8}"/>
              </a:ext>
            </a:extLst>
          </p:cNvPr>
          <p:cNvSpPr>
            <a:spLocks noGrp="1"/>
          </p:cNvSpPr>
          <p:nvPr>
            <p:ph type="body" idx="1"/>
          </p:nvPr>
        </p:nvSpPr>
        <p:spPr>
          <a:xfrm>
            <a:off x="508747" y="1517650"/>
            <a:ext cx="11188746" cy="46593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5212C9-0693-4D98-A085-DCDDF2A67A8B}"/>
              </a:ext>
            </a:extLst>
          </p:cNvPr>
          <p:cNvSpPr>
            <a:spLocks noGrp="1"/>
          </p:cNvSpPr>
          <p:nvPr>
            <p:ph type="dt" sz="half" idx="2"/>
          </p:nvPr>
        </p:nvSpPr>
        <p:spPr>
          <a:xfrm>
            <a:off x="50874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92D02-72AF-4733-987D-F1E65EEE24E8}" type="datetime1">
              <a:rPr lang="en-US" smtClean="0"/>
              <a:t>8/29/2023</a:t>
            </a:fld>
            <a:endParaRPr lang="en-US"/>
          </a:p>
        </p:txBody>
      </p:sp>
      <p:sp>
        <p:nvSpPr>
          <p:cNvPr id="5" name="Footer Placeholder 4">
            <a:extLst>
              <a:ext uri="{FF2B5EF4-FFF2-40B4-BE49-F238E27FC236}">
                <a16:creationId xmlns:a16="http://schemas.microsoft.com/office/drawing/2014/main" id="{E616658E-DF6D-4478-A083-098E640E5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C9FF20-3808-4C65-94CF-100730D4B458}"/>
              </a:ext>
            </a:extLst>
          </p:cNvPr>
          <p:cNvSpPr>
            <a:spLocks noGrp="1"/>
          </p:cNvSpPr>
          <p:nvPr>
            <p:ph type="sldNum" sz="quarter" idx="4"/>
          </p:nvPr>
        </p:nvSpPr>
        <p:spPr>
          <a:xfrm>
            <a:off x="8927353"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D307F6A6-F4D3-4B1F-9308-9D0EE9BC5ABB}"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74716077-2546-15F5-B3A1-8F54E2CD798B}"/>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9820656" y="374904"/>
            <a:ext cx="1783080" cy="343049"/>
          </a:xfrm>
          <a:prstGeom prst="rect">
            <a:avLst/>
          </a:prstGeom>
        </p:spPr>
      </p:pic>
    </p:spTree>
    <p:extLst>
      <p:ext uri="{BB962C8B-B14F-4D97-AF65-F5344CB8AC3E}">
        <p14:creationId xmlns:p14="http://schemas.microsoft.com/office/powerpoint/2010/main" val="75719291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mn-lt"/>
          <a:ea typeface="+mn-ea"/>
          <a:cs typeface="+mn-cs"/>
        </a:defRPr>
      </a:lvl1pPr>
      <a:lvl2pPr marL="355600" indent="-174625" algn="l" defTabSz="914400" rtl="0" eaLnBrk="1" latinLnBrk="0" hangingPunct="1">
        <a:lnSpc>
          <a:spcPct val="90000"/>
        </a:lnSpc>
        <a:spcBef>
          <a:spcPts val="500"/>
        </a:spcBef>
        <a:buFont typeface="Arial" panose="020B0604020202020204" pitchFamily="34" charset="0"/>
        <a:buChar char="•"/>
        <a:tabLst/>
        <a:defRPr sz="20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20">
          <p15:clr>
            <a:srgbClr val="F26B43"/>
          </p15:clr>
        </p15:guide>
        <p15:guide id="4" pos="1424">
          <p15:clr>
            <a:srgbClr val="F26B43"/>
          </p15:clr>
        </p15:guide>
        <p15:guide id="5" pos="1504">
          <p15:clr>
            <a:srgbClr val="F26B43"/>
          </p15:clr>
        </p15:guide>
        <p15:guide id="6" pos="2608">
          <p15:clr>
            <a:srgbClr val="F26B43"/>
          </p15:clr>
        </p15:guide>
        <p15:guide id="7" pos="2696">
          <p15:clr>
            <a:srgbClr val="F26B43"/>
          </p15:clr>
        </p15:guide>
        <p15:guide id="8" pos="3800">
          <p15:clr>
            <a:srgbClr val="F26B43"/>
          </p15:clr>
        </p15:guide>
        <p15:guide id="9" pos="3880">
          <p15:clr>
            <a:srgbClr val="F26B43"/>
          </p15:clr>
        </p15:guide>
        <p15:guide id="10" pos="4984">
          <p15:clr>
            <a:srgbClr val="F26B43"/>
          </p15:clr>
        </p15:guide>
        <p15:guide id="11" pos="5072">
          <p15:clr>
            <a:srgbClr val="F26B43"/>
          </p15:clr>
        </p15:guide>
        <p15:guide id="12" pos="6176">
          <p15:clr>
            <a:srgbClr val="F26B43"/>
          </p15:clr>
        </p15:guide>
        <p15:guide id="13" pos="6256">
          <p15:clr>
            <a:srgbClr val="F26B43"/>
          </p15:clr>
        </p15:guide>
        <p15:guide id="14" pos="7360">
          <p15:clr>
            <a:srgbClr val="F26B43"/>
          </p15:clr>
        </p15:guide>
        <p15:guide id="15" orient="horz">
          <p15:clr>
            <a:srgbClr val="F26B43"/>
          </p15:clr>
        </p15:guide>
        <p15:guide id="16" orient="horz" pos="4320">
          <p15:clr>
            <a:srgbClr val="F26B43"/>
          </p15:clr>
        </p15:guide>
        <p15:guide id="17" orient="horz" pos="320">
          <p15:clr>
            <a:srgbClr val="F26B43"/>
          </p15:clr>
        </p15:guide>
        <p15:guide id="18" orient="horz" pos="808">
          <p15:clr>
            <a:srgbClr val="F26B43"/>
          </p15:clr>
        </p15:guide>
        <p15:guide id="19" orient="horz" pos="960">
          <p15:clr>
            <a:srgbClr val="F26B43"/>
          </p15:clr>
        </p15:guide>
        <p15:guide id="20" orient="horz" pos="1440">
          <p15:clr>
            <a:srgbClr val="F26B43"/>
          </p15:clr>
        </p15:guide>
        <p15:guide id="21" orient="horz" pos="1600">
          <p15:clr>
            <a:srgbClr val="F26B43"/>
          </p15:clr>
        </p15:guide>
        <p15:guide id="22" orient="horz" pos="2080">
          <p15:clr>
            <a:srgbClr val="F26B43"/>
          </p15:clr>
        </p15:guide>
        <p15:guide id="23" orient="horz" pos="2240">
          <p15:clr>
            <a:srgbClr val="F26B43"/>
          </p15:clr>
        </p15:guide>
        <p15:guide id="24" orient="horz" pos="2720">
          <p15:clr>
            <a:srgbClr val="F26B43"/>
          </p15:clr>
        </p15:guide>
        <p15:guide id="25" orient="horz" pos="2880">
          <p15:clr>
            <a:srgbClr val="F26B43"/>
          </p15:clr>
        </p15:guide>
        <p15:guide id="26" orient="horz" pos="3360">
          <p15:clr>
            <a:srgbClr val="F26B43"/>
          </p15:clr>
        </p15:guide>
        <p15:guide id="27" orient="horz" pos="3520">
          <p15:clr>
            <a:srgbClr val="F26B43"/>
          </p15:clr>
        </p15:guide>
        <p15:guide id="28" orient="horz" pos="40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F33515-0D52-DE4A-8DEC-EE5C7E123FE3}"/>
              </a:ext>
            </a:extLst>
          </p:cNvPr>
          <p:cNvSpPr>
            <a:spLocks noGrp="1"/>
          </p:cNvSpPr>
          <p:nvPr>
            <p:ph type="title"/>
          </p:nvPr>
        </p:nvSpPr>
        <p:spPr>
          <a:xfrm>
            <a:off x="957942" y="365125"/>
            <a:ext cx="1039585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5EEAE7-999B-454D-A099-6A62C95216C6}"/>
              </a:ext>
            </a:extLst>
          </p:cNvPr>
          <p:cNvSpPr>
            <a:spLocks noGrp="1"/>
          </p:cNvSpPr>
          <p:nvPr>
            <p:ph type="body" idx="1"/>
          </p:nvPr>
        </p:nvSpPr>
        <p:spPr>
          <a:xfrm>
            <a:off x="957942" y="1825625"/>
            <a:ext cx="10395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4EA12-ED44-C241-BB32-611F1AB5C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19790AB7-7E0B-C946-825C-51442F4C0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358575-E8B4-944D-A323-71CA59F57E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A3B56-ECA4-F246-9394-58426C04E9F5}" type="slidenum">
              <a:rPr lang="en-US" smtClean="0"/>
              <a:pPr/>
              <a:t>‹#›</a:t>
            </a:fld>
            <a:endParaRPr lang="en-US"/>
          </a:p>
        </p:txBody>
      </p:sp>
    </p:spTree>
    <p:extLst>
      <p:ext uri="{BB962C8B-B14F-4D97-AF65-F5344CB8AC3E}">
        <p14:creationId xmlns:p14="http://schemas.microsoft.com/office/powerpoint/2010/main" val="410046761"/>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9" r:id="rId14"/>
  </p:sldLayoutIdLst>
  <p:txStyles>
    <p:titleStyle>
      <a:lvl1pPr algn="l" defTabSz="914400" rtl="0" eaLnBrk="1" latinLnBrk="0" hangingPunct="1">
        <a:lnSpc>
          <a:spcPct val="90000"/>
        </a:lnSpc>
        <a:spcBef>
          <a:spcPct val="0"/>
        </a:spcBef>
        <a:buNone/>
        <a:defRPr sz="3200" b="1" i="0" kern="12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F33515-0D52-DE4A-8DEC-EE5C7E123FE3}"/>
              </a:ext>
            </a:extLst>
          </p:cNvPr>
          <p:cNvSpPr>
            <a:spLocks noGrp="1"/>
          </p:cNvSpPr>
          <p:nvPr>
            <p:ph type="title"/>
          </p:nvPr>
        </p:nvSpPr>
        <p:spPr>
          <a:xfrm>
            <a:off x="571499" y="365125"/>
            <a:ext cx="1104900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5EEAE7-999B-454D-A099-6A62C95216C6}"/>
              </a:ext>
            </a:extLst>
          </p:cNvPr>
          <p:cNvSpPr>
            <a:spLocks noGrp="1"/>
          </p:cNvSpPr>
          <p:nvPr>
            <p:ph type="body" idx="1"/>
          </p:nvPr>
        </p:nvSpPr>
        <p:spPr>
          <a:xfrm>
            <a:off x="571500" y="1825625"/>
            <a:ext cx="11049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4EA12-ED44-C241-BB32-611F1AB5CE4C}"/>
              </a:ext>
            </a:extLst>
          </p:cNvPr>
          <p:cNvSpPr>
            <a:spLocks noGrp="1"/>
          </p:cNvSpPr>
          <p:nvPr>
            <p:ph type="dt" sz="half" idx="2"/>
          </p:nvPr>
        </p:nvSpPr>
        <p:spPr>
          <a:xfrm>
            <a:off x="5715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19790AB7-7E0B-C946-825C-51442F4C0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358575-E8B4-944D-A323-71CA59F57EBB}"/>
              </a:ext>
            </a:extLst>
          </p:cNvPr>
          <p:cNvSpPr>
            <a:spLocks noGrp="1"/>
          </p:cNvSpPr>
          <p:nvPr>
            <p:ph type="sldNum" sz="quarter" idx="4"/>
          </p:nvPr>
        </p:nvSpPr>
        <p:spPr>
          <a:xfrm>
            <a:off x="88773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A3B56-ECA4-F246-9394-58426C04E9F5}" type="slidenum">
              <a:rPr lang="en-US" smtClean="0"/>
              <a:pPr/>
              <a:t>‹#›</a:t>
            </a:fld>
            <a:endParaRPr lang="en-US"/>
          </a:p>
        </p:txBody>
      </p:sp>
    </p:spTree>
    <p:extLst>
      <p:ext uri="{BB962C8B-B14F-4D97-AF65-F5344CB8AC3E}">
        <p14:creationId xmlns:p14="http://schemas.microsoft.com/office/powerpoint/2010/main" val="1029570086"/>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3200" b="1" i="0" kern="12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60">
          <p15:clr>
            <a:srgbClr val="F26B43"/>
          </p15:clr>
        </p15:guide>
        <p15:guide id="4" pos="2626">
          <p15:clr>
            <a:srgbClr val="F26B43"/>
          </p15:clr>
        </p15:guide>
        <p15:guide id="5" pos="2706">
          <p15:clr>
            <a:srgbClr val="F26B43"/>
          </p15:clr>
        </p15:guide>
        <p15:guide id="6" pos="4973">
          <p15:clr>
            <a:srgbClr val="F26B43"/>
          </p15:clr>
        </p15:guide>
        <p15:guide id="7" pos="5053">
          <p15:clr>
            <a:srgbClr val="F26B43"/>
          </p15:clr>
        </p15:guide>
        <p15:guide id="8" pos="7320">
          <p15:clr>
            <a:srgbClr val="F26B43"/>
          </p15:clr>
        </p15:guide>
        <p15:guide id="9" orient="horz">
          <p15:clr>
            <a:srgbClr val="F26B43"/>
          </p15:clr>
        </p15:guide>
        <p15:guide id="10" orient="horz" pos="4320">
          <p15:clr>
            <a:srgbClr val="F26B43"/>
          </p15:clr>
        </p15:guide>
        <p15:guide id="11" orient="horz" pos="864">
          <p15:clr>
            <a:srgbClr val="F26B43"/>
          </p15:clr>
        </p15:guide>
        <p15:guide id="12" orient="horz" pos="1866">
          <p15:clr>
            <a:srgbClr val="F26B43"/>
          </p15:clr>
        </p15:guide>
        <p15:guide id="13" orient="horz" pos="1946">
          <p15:clr>
            <a:srgbClr val="F26B43"/>
          </p15:clr>
        </p15:guide>
        <p15:guide id="14" orient="horz" pos="2949">
          <p15:clr>
            <a:srgbClr val="F26B43"/>
          </p15:clr>
        </p15:guide>
        <p15:guide id="15" orient="horz" pos="3029">
          <p15:clr>
            <a:srgbClr val="F26B43"/>
          </p15:clr>
        </p15:guide>
        <p15:guide id="16" orient="horz" pos="40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F33515-0D52-DE4A-8DEC-EE5C7E123FE3}"/>
              </a:ext>
            </a:extLst>
          </p:cNvPr>
          <p:cNvSpPr>
            <a:spLocks noGrp="1"/>
          </p:cNvSpPr>
          <p:nvPr>
            <p:ph type="title"/>
          </p:nvPr>
        </p:nvSpPr>
        <p:spPr>
          <a:xfrm>
            <a:off x="957942" y="365125"/>
            <a:ext cx="1039585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5EEAE7-999B-454D-A099-6A62C95216C6}"/>
              </a:ext>
            </a:extLst>
          </p:cNvPr>
          <p:cNvSpPr>
            <a:spLocks noGrp="1"/>
          </p:cNvSpPr>
          <p:nvPr>
            <p:ph type="body" idx="1"/>
          </p:nvPr>
        </p:nvSpPr>
        <p:spPr>
          <a:xfrm>
            <a:off x="957942" y="1825625"/>
            <a:ext cx="10395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4EA12-ED44-C241-BB32-611F1AB5C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19790AB7-7E0B-C946-825C-51442F4C0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358575-E8B4-944D-A323-71CA59F57E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A3B56-ECA4-F246-9394-58426C04E9F5}" type="slidenum">
              <a:rPr lang="en-US" smtClean="0"/>
              <a:pPr/>
              <a:t>‹#›</a:t>
            </a:fld>
            <a:endParaRPr lang="en-US"/>
          </a:p>
        </p:txBody>
      </p:sp>
    </p:spTree>
    <p:extLst>
      <p:ext uri="{BB962C8B-B14F-4D97-AF65-F5344CB8AC3E}">
        <p14:creationId xmlns:p14="http://schemas.microsoft.com/office/powerpoint/2010/main" val="4015841880"/>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defTabSz="914400" rtl="0" eaLnBrk="1" latinLnBrk="0" hangingPunct="1">
        <a:lnSpc>
          <a:spcPct val="90000"/>
        </a:lnSpc>
        <a:spcBef>
          <a:spcPct val="0"/>
        </a:spcBef>
        <a:buNone/>
        <a:defRPr sz="3200" b="1" i="0" kern="12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F33515-0D52-DE4A-8DEC-EE5C7E123FE3}"/>
              </a:ext>
            </a:extLst>
          </p:cNvPr>
          <p:cNvSpPr>
            <a:spLocks noGrp="1"/>
          </p:cNvSpPr>
          <p:nvPr>
            <p:ph type="title"/>
          </p:nvPr>
        </p:nvSpPr>
        <p:spPr>
          <a:xfrm>
            <a:off x="571499" y="365125"/>
            <a:ext cx="11049001"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975EEAE7-999B-454D-A099-6A62C95216C6}"/>
              </a:ext>
            </a:extLst>
          </p:cNvPr>
          <p:cNvSpPr>
            <a:spLocks noGrp="1"/>
          </p:cNvSpPr>
          <p:nvPr>
            <p:ph type="body" idx="1"/>
          </p:nvPr>
        </p:nvSpPr>
        <p:spPr>
          <a:xfrm>
            <a:off x="571500" y="1825625"/>
            <a:ext cx="11049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4EA12-ED44-C241-BB32-611F1AB5CE4C}"/>
              </a:ext>
            </a:extLst>
          </p:cNvPr>
          <p:cNvSpPr>
            <a:spLocks noGrp="1"/>
          </p:cNvSpPr>
          <p:nvPr>
            <p:ph type="dt" sz="half" idx="2"/>
          </p:nvPr>
        </p:nvSpPr>
        <p:spPr>
          <a:xfrm>
            <a:off x="5715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19790AB7-7E0B-C946-825C-51442F4C0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358575-E8B4-944D-A323-71CA59F57EBB}"/>
              </a:ext>
            </a:extLst>
          </p:cNvPr>
          <p:cNvSpPr>
            <a:spLocks noGrp="1"/>
          </p:cNvSpPr>
          <p:nvPr>
            <p:ph type="sldNum" sz="quarter" idx="4"/>
          </p:nvPr>
        </p:nvSpPr>
        <p:spPr>
          <a:xfrm>
            <a:off x="88773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A3B56-ECA4-F246-9394-58426C04E9F5}" type="slidenum">
              <a:rPr lang="en-US" smtClean="0"/>
              <a:pPr/>
              <a:t>‹#›</a:t>
            </a:fld>
            <a:endParaRPr lang="en-US"/>
          </a:p>
        </p:txBody>
      </p:sp>
    </p:spTree>
    <p:extLst>
      <p:ext uri="{BB962C8B-B14F-4D97-AF65-F5344CB8AC3E}">
        <p14:creationId xmlns:p14="http://schemas.microsoft.com/office/powerpoint/2010/main" val="2927834011"/>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Lst>
  <p:txStyles>
    <p:titleStyle>
      <a:lvl1pPr algn="l" defTabSz="914400" rtl="0" eaLnBrk="1" latinLnBrk="0" hangingPunct="1">
        <a:lnSpc>
          <a:spcPct val="90000"/>
        </a:lnSpc>
        <a:spcBef>
          <a:spcPct val="0"/>
        </a:spcBef>
        <a:buNone/>
        <a:defRPr sz="3200" b="1" i="0" kern="12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60">
          <p15:clr>
            <a:srgbClr val="F26B43"/>
          </p15:clr>
        </p15:guide>
        <p15:guide id="4" pos="2626">
          <p15:clr>
            <a:srgbClr val="F26B43"/>
          </p15:clr>
        </p15:guide>
        <p15:guide id="5" pos="2706">
          <p15:clr>
            <a:srgbClr val="F26B43"/>
          </p15:clr>
        </p15:guide>
        <p15:guide id="6" pos="4973">
          <p15:clr>
            <a:srgbClr val="F26B43"/>
          </p15:clr>
        </p15:guide>
        <p15:guide id="7" pos="5053">
          <p15:clr>
            <a:srgbClr val="F26B43"/>
          </p15:clr>
        </p15:guide>
        <p15:guide id="8" pos="7320">
          <p15:clr>
            <a:srgbClr val="F26B43"/>
          </p15:clr>
        </p15:guide>
        <p15:guide id="9" orient="horz">
          <p15:clr>
            <a:srgbClr val="F26B43"/>
          </p15:clr>
        </p15:guide>
        <p15:guide id="10" orient="horz" pos="4320">
          <p15:clr>
            <a:srgbClr val="F26B43"/>
          </p15:clr>
        </p15:guide>
        <p15:guide id="11" orient="horz" pos="864">
          <p15:clr>
            <a:srgbClr val="F26B43"/>
          </p15:clr>
        </p15:guide>
        <p15:guide id="12" orient="horz" pos="1866">
          <p15:clr>
            <a:srgbClr val="F26B43"/>
          </p15:clr>
        </p15:guide>
        <p15:guide id="13" orient="horz" pos="1946">
          <p15:clr>
            <a:srgbClr val="F26B43"/>
          </p15:clr>
        </p15:guide>
        <p15:guide id="14" orient="horz" pos="2949">
          <p15:clr>
            <a:srgbClr val="F26B43"/>
          </p15:clr>
        </p15:guide>
        <p15:guide id="15" orient="horz" pos="3029">
          <p15:clr>
            <a:srgbClr val="F26B43"/>
          </p15:clr>
        </p15:guide>
        <p15:guide id="16" orient="horz" pos="403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5EEAE7-999B-454D-A099-6A62C95216C6}"/>
              </a:ext>
            </a:extLst>
          </p:cNvPr>
          <p:cNvSpPr>
            <a:spLocks noGrp="1"/>
          </p:cNvSpPr>
          <p:nvPr>
            <p:ph type="body" idx="1"/>
          </p:nvPr>
        </p:nvSpPr>
        <p:spPr>
          <a:xfrm>
            <a:off x="571500" y="1825625"/>
            <a:ext cx="11049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4EA12-ED44-C241-BB32-611F1AB5CE4C}"/>
              </a:ext>
            </a:extLst>
          </p:cNvPr>
          <p:cNvSpPr>
            <a:spLocks noGrp="1"/>
          </p:cNvSpPr>
          <p:nvPr>
            <p:ph type="dt" sz="half" idx="2"/>
          </p:nvPr>
        </p:nvSpPr>
        <p:spPr>
          <a:xfrm>
            <a:off x="5715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19790AB7-7E0B-C946-825C-51442F4C0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358575-E8B4-944D-A323-71CA59F57EBB}"/>
              </a:ext>
            </a:extLst>
          </p:cNvPr>
          <p:cNvSpPr>
            <a:spLocks noGrp="1"/>
          </p:cNvSpPr>
          <p:nvPr>
            <p:ph type="sldNum" sz="quarter" idx="4"/>
          </p:nvPr>
        </p:nvSpPr>
        <p:spPr>
          <a:xfrm>
            <a:off x="88773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A3B56-ECA4-F246-9394-58426C04E9F5}" type="slidenum">
              <a:rPr lang="en-US" smtClean="0"/>
              <a:pPr/>
              <a:t>‹#›</a:t>
            </a:fld>
            <a:endParaRPr lang="en-US"/>
          </a:p>
        </p:txBody>
      </p:sp>
      <p:sp>
        <p:nvSpPr>
          <p:cNvPr id="2" name="Title Placeholder 1">
            <a:extLst>
              <a:ext uri="{FF2B5EF4-FFF2-40B4-BE49-F238E27FC236}">
                <a16:creationId xmlns:a16="http://schemas.microsoft.com/office/drawing/2014/main" id="{48F33515-0D52-DE4A-8DEC-EE5C7E123FE3}"/>
              </a:ext>
            </a:extLst>
          </p:cNvPr>
          <p:cNvSpPr>
            <a:spLocks noGrp="1"/>
          </p:cNvSpPr>
          <p:nvPr>
            <p:ph type="title"/>
          </p:nvPr>
        </p:nvSpPr>
        <p:spPr>
          <a:xfrm>
            <a:off x="580553" y="875840"/>
            <a:ext cx="11024060" cy="681498"/>
          </a:xfrm>
          <a:prstGeom prst="rect">
            <a:avLst/>
          </a:prstGeom>
        </p:spPr>
        <p:txBody>
          <a:bodyPr vert="horz" lIns="91440" tIns="45720" rIns="91440" bIns="45720" rtlCol="0" anchor="ctr">
            <a:noAutofit/>
          </a:bodyPr>
          <a:lstStyle/>
          <a:p>
            <a:r>
              <a:rPr lang="en-US"/>
              <a:t>Click to edit Master title style</a:t>
            </a:r>
          </a:p>
        </p:txBody>
      </p:sp>
      <p:grpSp>
        <p:nvGrpSpPr>
          <p:cNvPr id="37" name="Group 36">
            <a:extLst>
              <a:ext uri="{FF2B5EF4-FFF2-40B4-BE49-F238E27FC236}">
                <a16:creationId xmlns:a16="http://schemas.microsoft.com/office/drawing/2014/main" id="{F46A934E-BEDC-EA13-433B-D3D928AF3838}"/>
              </a:ext>
            </a:extLst>
          </p:cNvPr>
          <p:cNvGrpSpPr/>
          <p:nvPr userDrawn="1"/>
        </p:nvGrpSpPr>
        <p:grpSpPr>
          <a:xfrm>
            <a:off x="-1141442" y="1765746"/>
            <a:ext cx="677892" cy="677892"/>
            <a:chOff x="-1141442" y="1772812"/>
            <a:chExt cx="677892" cy="677892"/>
          </a:xfrm>
        </p:grpSpPr>
        <p:sp>
          <p:nvSpPr>
            <p:cNvPr id="8" name="Oval 7">
              <a:extLst>
                <a:ext uri="{FF2B5EF4-FFF2-40B4-BE49-F238E27FC236}">
                  <a16:creationId xmlns:a16="http://schemas.microsoft.com/office/drawing/2014/main" id="{48D02FE0-61E5-63DB-05A3-E183C6A01482}"/>
                </a:ext>
              </a:extLst>
            </p:cNvPr>
            <p:cNvSpPr/>
            <p:nvPr/>
          </p:nvSpPr>
          <p:spPr>
            <a:xfrm>
              <a:off x="-1141442" y="1772812"/>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D6823C-92F2-B88E-C861-E0B2E3435C82}"/>
                </a:ext>
              </a:extLst>
            </p:cNvPr>
            <p:cNvSpPr/>
            <p:nvPr/>
          </p:nvSpPr>
          <p:spPr>
            <a:xfrm>
              <a:off x="-1095404" y="1818851"/>
              <a:ext cx="585816" cy="58581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0419421A-3D6B-3684-AA0F-8D6174BDB21C}"/>
              </a:ext>
            </a:extLst>
          </p:cNvPr>
          <p:cNvGrpSpPr/>
          <p:nvPr userDrawn="1"/>
        </p:nvGrpSpPr>
        <p:grpSpPr>
          <a:xfrm>
            <a:off x="-1141442" y="0"/>
            <a:ext cx="677892" cy="677892"/>
            <a:chOff x="-1141442" y="60966"/>
            <a:chExt cx="677892" cy="677892"/>
          </a:xfrm>
        </p:grpSpPr>
        <p:sp>
          <p:nvSpPr>
            <p:cNvPr id="11" name="Oval 10">
              <a:extLst>
                <a:ext uri="{FF2B5EF4-FFF2-40B4-BE49-F238E27FC236}">
                  <a16:creationId xmlns:a16="http://schemas.microsoft.com/office/drawing/2014/main" id="{572CDFBF-E507-1D34-84AA-0FC8403BBDC6}"/>
                </a:ext>
              </a:extLst>
            </p:cNvPr>
            <p:cNvSpPr/>
            <p:nvPr/>
          </p:nvSpPr>
          <p:spPr>
            <a:xfrm>
              <a:off x="-1141442" y="60966"/>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9727C3E-2E53-BC4E-160E-689C3BF34B79}"/>
                </a:ext>
              </a:extLst>
            </p:cNvPr>
            <p:cNvSpPr/>
            <p:nvPr/>
          </p:nvSpPr>
          <p:spPr>
            <a:xfrm>
              <a:off x="-1095404" y="107005"/>
              <a:ext cx="585816" cy="5858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5057377D-914C-F14A-DCA5-8048A3F95E89}"/>
              </a:ext>
            </a:extLst>
          </p:cNvPr>
          <p:cNvGrpSpPr/>
          <p:nvPr userDrawn="1"/>
        </p:nvGrpSpPr>
        <p:grpSpPr>
          <a:xfrm>
            <a:off x="-1141442" y="2648619"/>
            <a:ext cx="677892" cy="677892"/>
            <a:chOff x="-1141442" y="2628735"/>
            <a:chExt cx="677892" cy="677892"/>
          </a:xfrm>
        </p:grpSpPr>
        <p:sp>
          <p:nvSpPr>
            <p:cNvPr id="14" name="Oval 13">
              <a:extLst>
                <a:ext uri="{FF2B5EF4-FFF2-40B4-BE49-F238E27FC236}">
                  <a16:creationId xmlns:a16="http://schemas.microsoft.com/office/drawing/2014/main" id="{E5EE6213-7263-C6FB-9904-1E77735FC0DA}"/>
                </a:ext>
              </a:extLst>
            </p:cNvPr>
            <p:cNvSpPr/>
            <p:nvPr/>
          </p:nvSpPr>
          <p:spPr>
            <a:xfrm>
              <a:off x="-1141442" y="2628735"/>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94385B1-A6C9-326E-0902-A6C8BE3C0886}"/>
                </a:ext>
              </a:extLst>
            </p:cNvPr>
            <p:cNvSpPr/>
            <p:nvPr/>
          </p:nvSpPr>
          <p:spPr>
            <a:xfrm>
              <a:off x="-1095404" y="2674774"/>
              <a:ext cx="585816" cy="5858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9F655EF9-6614-BCE8-37A8-E55CE9AF94CA}"/>
              </a:ext>
            </a:extLst>
          </p:cNvPr>
          <p:cNvGrpSpPr/>
          <p:nvPr userDrawn="1"/>
        </p:nvGrpSpPr>
        <p:grpSpPr>
          <a:xfrm>
            <a:off x="-1141442" y="3531492"/>
            <a:ext cx="677892" cy="677892"/>
            <a:chOff x="-1141442" y="3484658"/>
            <a:chExt cx="677892" cy="677892"/>
          </a:xfrm>
        </p:grpSpPr>
        <p:sp>
          <p:nvSpPr>
            <p:cNvPr id="17" name="Oval 16">
              <a:extLst>
                <a:ext uri="{FF2B5EF4-FFF2-40B4-BE49-F238E27FC236}">
                  <a16:creationId xmlns:a16="http://schemas.microsoft.com/office/drawing/2014/main" id="{0B8706F9-1B0F-1A80-F722-E2C9E6297164}"/>
                </a:ext>
              </a:extLst>
            </p:cNvPr>
            <p:cNvSpPr/>
            <p:nvPr/>
          </p:nvSpPr>
          <p:spPr>
            <a:xfrm>
              <a:off x="-1141442" y="3484658"/>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2653744-C776-8EEC-74D0-737B54C370A0}"/>
                </a:ext>
              </a:extLst>
            </p:cNvPr>
            <p:cNvSpPr/>
            <p:nvPr/>
          </p:nvSpPr>
          <p:spPr>
            <a:xfrm>
              <a:off x="-1095404" y="3530697"/>
              <a:ext cx="585816" cy="58581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901BFAB6-FB8A-EC9A-5EA4-37D8B2654742}"/>
              </a:ext>
            </a:extLst>
          </p:cNvPr>
          <p:cNvGrpSpPr/>
          <p:nvPr userDrawn="1"/>
        </p:nvGrpSpPr>
        <p:grpSpPr>
          <a:xfrm>
            <a:off x="-1141442" y="4414365"/>
            <a:ext cx="677892" cy="677892"/>
            <a:chOff x="-1141442" y="4340581"/>
            <a:chExt cx="677892" cy="677892"/>
          </a:xfrm>
        </p:grpSpPr>
        <p:sp>
          <p:nvSpPr>
            <p:cNvPr id="20" name="Oval 19">
              <a:extLst>
                <a:ext uri="{FF2B5EF4-FFF2-40B4-BE49-F238E27FC236}">
                  <a16:creationId xmlns:a16="http://schemas.microsoft.com/office/drawing/2014/main" id="{D1A4BF68-A883-E88A-DA77-E846AFD43B3D}"/>
                </a:ext>
              </a:extLst>
            </p:cNvPr>
            <p:cNvSpPr/>
            <p:nvPr/>
          </p:nvSpPr>
          <p:spPr>
            <a:xfrm>
              <a:off x="-1141442" y="4340581"/>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49543C2-3AD8-247F-495A-511210650680}"/>
                </a:ext>
              </a:extLst>
            </p:cNvPr>
            <p:cNvSpPr/>
            <p:nvPr/>
          </p:nvSpPr>
          <p:spPr>
            <a:xfrm>
              <a:off x="-1095404" y="4386620"/>
              <a:ext cx="585816" cy="58581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62473586-213E-835A-5249-777D841F56DF}"/>
              </a:ext>
            </a:extLst>
          </p:cNvPr>
          <p:cNvGrpSpPr/>
          <p:nvPr userDrawn="1"/>
        </p:nvGrpSpPr>
        <p:grpSpPr>
          <a:xfrm>
            <a:off x="-1141442" y="882873"/>
            <a:ext cx="677892" cy="677892"/>
            <a:chOff x="-1141442" y="916889"/>
            <a:chExt cx="677892" cy="677892"/>
          </a:xfrm>
        </p:grpSpPr>
        <p:sp>
          <p:nvSpPr>
            <p:cNvPr id="23" name="Oval 22">
              <a:extLst>
                <a:ext uri="{FF2B5EF4-FFF2-40B4-BE49-F238E27FC236}">
                  <a16:creationId xmlns:a16="http://schemas.microsoft.com/office/drawing/2014/main" id="{102DB57A-C5B6-D942-F22B-43EC663F4245}"/>
                </a:ext>
              </a:extLst>
            </p:cNvPr>
            <p:cNvSpPr/>
            <p:nvPr/>
          </p:nvSpPr>
          <p:spPr>
            <a:xfrm>
              <a:off x="-1141442" y="916889"/>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45FF98E-ED08-479F-5154-77509ACD32E4}"/>
                </a:ext>
              </a:extLst>
            </p:cNvPr>
            <p:cNvSpPr/>
            <p:nvPr/>
          </p:nvSpPr>
          <p:spPr>
            <a:xfrm>
              <a:off x="-1095404" y="962928"/>
              <a:ext cx="585816" cy="5858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A093F98F-CD88-F7EE-BA06-77FE122EC5AF}"/>
              </a:ext>
            </a:extLst>
          </p:cNvPr>
          <p:cNvGrpSpPr/>
          <p:nvPr userDrawn="1"/>
        </p:nvGrpSpPr>
        <p:grpSpPr>
          <a:xfrm>
            <a:off x="-1141442" y="5297238"/>
            <a:ext cx="677892" cy="677892"/>
            <a:chOff x="-1141442" y="5196504"/>
            <a:chExt cx="677892" cy="677892"/>
          </a:xfrm>
        </p:grpSpPr>
        <p:sp>
          <p:nvSpPr>
            <p:cNvPr id="26" name="Oval 25">
              <a:extLst>
                <a:ext uri="{FF2B5EF4-FFF2-40B4-BE49-F238E27FC236}">
                  <a16:creationId xmlns:a16="http://schemas.microsoft.com/office/drawing/2014/main" id="{A9149B40-4CF3-BD9D-470F-BF964DF7AE30}"/>
                </a:ext>
              </a:extLst>
            </p:cNvPr>
            <p:cNvSpPr/>
            <p:nvPr/>
          </p:nvSpPr>
          <p:spPr>
            <a:xfrm>
              <a:off x="-1141442" y="5196504"/>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19AB5B-9DD9-C607-C14D-E8E0E6943C21}"/>
                </a:ext>
              </a:extLst>
            </p:cNvPr>
            <p:cNvSpPr/>
            <p:nvPr/>
          </p:nvSpPr>
          <p:spPr>
            <a:xfrm>
              <a:off x="-1095404" y="5242543"/>
              <a:ext cx="585816" cy="58581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F48E5FF4-F4ED-9A2A-5934-7A08A004F25F}"/>
              </a:ext>
            </a:extLst>
          </p:cNvPr>
          <p:cNvGrpSpPr/>
          <p:nvPr userDrawn="1"/>
        </p:nvGrpSpPr>
        <p:grpSpPr>
          <a:xfrm>
            <a:off x="-1141442" y="6180108"/>
            <a:ext cx="677892" cy="677892"/>
            <a:chOff x="-1141442" y="6052424"/>
            <a:chExt cx="677892" cy="677892"/>
          </a:xfrm>
        </p:grpSpPr>
        <p:sp>
          <p:nvSpPr>
            <p:cNvPr id="29" name="Oval 28">
              <a:extLst>
                <a:ext uri="{FF2B5EF4-FFF2-40B4-BE49-F238E27FC236}">
                  <a16:creationId xmlns:a16="http://schemas.microsoft.com/office/drawing/2014/main" id="{37AA3BF7-341C-797C-9A13-862CF4D0803D}"/>
                </a:ext>
              </a:extLst>
            </p:cNvPr>
            <p:cNvSpPr/>
            <p:nvPr/>
          </p:nvSpPr>
          <p:spPr>
            <a:xfrm>
              <a:off x="-1141442" y="6052424"/>
              <a:ext cx="677892" cy="677892"/>
            </a:xfrm>
            <a:prstGeom prst="ellipse">
              <a:avLst/>
            </a:prstGeom>
            <a:solidFill>
              <a:schemeClr val="tx1"/>
            </a:solidFill>
            <a:ln>
              <a:noFill/>
            </a:ln>
            <a:effectLst>
              <a:outerShdw blurRad="3556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A311F28-FD6C-6CBA-3557-4ED5DDF94521}"/>
                </a:ext>
              </a:extLst>
            </p:cNvPr>
            <p:cNvSpPr/>
            <p:nvPr/>
          </p:nvSpPr>
          <p:spPr>
            <a:xfrm>
              <a:off x="-1095404" y="6098463"/>
              <a:ext cx="585816" cy="585814"/>
            </a:xfrm>
            <a:prstGeom prst="ellipse">
              <a:avLst/>
            </a:prstGeom>
            <a:solidFill>
              <a:srgbClr val="1D3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356139"/>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i="0" kern="12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70">
          <p15:clr>
            <a:srgbClr val="F26B43"/>
          </p15:clr>
        </p15:guide>
        <p15:guide id="4" pos="2626">
          <p15:clr>
            <a:srgbClr val="F26B43"/>
          </p15:clr>
        </p15:guide>
        <p15:guide id="5" pos="2706">
          <p15:clr>
            <a:srgbClr val="F26B43"/>
          </p15:clr>
        </p15:guide>
        <p15:guide id="6" pos="4973">
          <p15:clr>
            <a:srgbClr val="F26B43"/>
          </p15:clr>
        </p15:guide>
        <p15:guide id="7" pos="5053">
          <p15:clr>
            <a:srgbClr val="F26B43"/>
          </p15:clr>
        </p15:guide>
        <p15:guide id="8" pos="7320">
          <p15:clr>
            <a:srgbClr val="F26B43"/>
          </p15:clr>
        </p15:guide>
        <p15:guide id="9" orient="horz">
          <p15:clr>
            <a:srgbClr val="F26B43"/>
          </p15:clr>
        </p15:guide>
        <p15:guide id="10" orient="horz" pos="4320">
          <p15:clr>
            <a:srgbClr val="F26B43"/>
          </p15:clr>
        </p15:guide>
        <p15:guide id="11" orient="horz" pos="864">
          <p15:clr>
            <a:srgbClr val="F26B43"/>
          </p15:clr>
        </p15:guide>
        <p15:guide id="12" orient="horz" pos="1866">
          <p15:clr>
            <a:srgbClr val="F26B43"/>
          </p15:clr>
        </p15:guide>
        <p15:guide id="13" orient="horz" pos="1946">
          <p15:clr>
            <a:srgbClr val="F26B43"/>
          </p15:clr>
        </p15:guide>
        <p15:guide id="14" orient="horz" pos="2949">
          <p15:clr>
            <a:srgbClr val="F26B43"/>
          </p15:clr>
        </p15:guide>
        <p15:guide id="15" orient="horz" pos="3029">
          <p15:clr>
            <a:srgbClr val="F26B43"/>
          </p15:clr>
        </p15:guide>
        <p15:guide id="16" orient="horz" pos="4032">
          <p15:clr>
            <a:srgbClr val="F26B43"/>
          </p15:clr>
        </p15:guide>
        <p15:guide id="17" pos="3840">
          <p15:clr>
            <a:srgbClr val="F26B43"/>
          </p15:clr>
        </p15:guide>
        <p15:guide id="18" orient="horz" pos="2160">
          <p15:clr>
            <a:srgbClr val="F26B43"/>
          </p15:clr>
        </p15:guide>
        <p15:guide id="19" orient="horz" pos="981">
          <p15:clr>
            <a:srgbClr val="F26B43"/>
          </p15:clr>
        </p15:guide>
        <p15:guide id="20" orient="horz" pos="390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5EEAE7-999B-454D-A099-6A62C95216C6}"/>
              </a:ext>
            </a:extLst>
          </p:cNvPr>
          <p:cNvSpPr>
            <a:spLocks noGrp="1"/>
          </p:cNvSpPr>
          <p:nvPr>
            <p:ph type="body" idx="1"/>
          </p:nvPr>
        </p:nvSpPr>
        <p:spPr>
          <a:xfrm>
            <a:off x="571500" y="1825625"/>
            <a:ext cx="11049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4EA12-ED44-C241-BB32-611F1AB5CE4C}"/>
              </a:ext>
            </a:extLst>
          </p:cNvPr>
          <p:cNvSpPr>
            <a:spLocks noGrp="1"/>
          </p:cNvSpPr>
          <p:nvPr>
            <p:ph type="dt" sz="half" idx="2"/>
          </p:nvPr>
        </p:nvSpPr>
        <p:spPr>
          <a:xfrm>
            <a:off x="5715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B49FC-EE39-194E-AD0E-8E6921FEDA79}" type="datetimeFigureOut">
              <a:rPr lang="en-US" smtClean="0"/>
              <a:pPr/>
              <a:t>8/29/2023</a:t>
            </a:fld>
            <a:endParaRPr lang="en-US"/>
          </a:p>
        </p:txBody>
      </p:sp>
      <p:sp>
        <p:nvSpPr>
          <p:cNvPr id="5" name="Footer Placeholder 4">
            <a:extLst>
              <a:ext uri="{FF2B5EF4-FFF2-40B4-BE49-F238E27FC236}">
                <a16:creationId xmlns:a16="http://schemas.microsoft.com/office/drawing/2014/main" id="{19790AB7-7E0B-C946-825C-51442F4C0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358575-E8B4-944D-A323-71CA59F57EBB}"/>
              </a:ext>
            </a:extLst>
          </p:cNvPr>
          <p:cNvSpPr>
            <a:spLocks noGrp="1"/>
          </p:cNvSpPr>
          <p:nvPr>
            <p:ph type="sldNum" sz="quarter" idx="4"/>
          </p:nvPr>
        </p:nvSpPr>
        <p:spPr>
          <a:xfrm>
            <a:off x="88773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A3B56-ECA4-F246-9394-58426C04E9F5}" type="slidenum">
              <a:rPr lang="en-US" smtClean="0"/>
              <a:pPr/>
              <a:t>‹#›</a:t>
            </a:fld>
            <a:endParaRPr lang="en-US"/>
          </a:p>
        </p:txBody>
      </p:sp>
      <p:sp>
        <p:nvSpPr>
          <p:cNvPr id="2" name="Title Placeholder 1">
            <a:extLst>
              <a:ext uri="{FF2B5EF4-FFF2-40B4-BE49-F238E27FC236}">
                <a16:creationId xmlns:a16="http://schemas.microsoft.com/office/drawing/2014/main" id="{48F33515-0D52-DE4A-8DEC-EE5C7E123FE3}"/>
              </a:ext>
            </a:extLst>
          </p:cNvPr>
          <p:cNvSpPr>
            <a:spLocks noGrp="1"/>
          </p:cNvSpPr>
          <p:nvPr>
            <p:ph type="title"/>
          </p:nvPr>
        </p:nvSpPr>
        <p:spPr>
          <a:xfrm>
            <a:off x="580553" y="875840"/>
            <a:ext cx="11024060" cy="681498"/>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821182659"/>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857" r:id="rId3"/>
    <p:sldLayoutId id="2147483858"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i="0" kern="12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60">
          <p15:clr>
            <a:srgbClr val="F26B43"/>
          </p15:clr>
        </p15:guide>
        <p15:guide id="4" pos="2626">
          <p15:clr>
            <a:srgbClr val="F26B43"/>
          </p15:clr>
        </p15:guide>
        <p15:guide id="5" pos="2706">
          <p15:clr>
            <a:srgbClr val="F26B43"/>
          </p15:clr>
        </p15:guide>
        <p15:guide id="6" pos="4973">
          <p15:clr>
            <a:srgbClr val="F26B43"/>
          </p15:clr>
        </p15:guide>
        <p15:guide id="7" pos="5053">
          <p15:clr>
            <a:srgbClr val="F26B43"/>
          </p15:clr>
        </p15:guide>
        <p15:guide id="8" pos="7320">
          <p15:clr>
            <a:srgbClr val="F26B43"/>
          </p15:clr>
        </p15:guide>
        <p15:guide id="9" orient="horz">
          <p15:clr>
            <a:srgbClr val="F26B43"/>
          </p15:clr>
        </p15:guide>
        <p15:guide id="10" orient="horz" pos="4320">
          <p15:clr>
            <a:srgbClr val="F26B43"/>
          </p15:clr>
        </p15:guide>
        <p15:guide id="11" orient="horz" pos="864">
          <p15:clr>
            <a:srgbClr val="F26B43"/>
          </p15:clr>
        </p15:guide>
        <p15:guide id="12" orient="horz" pos="1866">
          <p15:clr>
            <a:srgbClr val="F26B43"/>
          </p15:clr>
        </p15:guide>
        <p15:guide id="13" orient="horz" pos="1946">
          <p15:clr>
            <a:srgbClr val="F26B43"/>
          </p15:clr>
        </p15:guide>
        <p15:guide id="14" orient="horz" pos="2949">
          <p15:clr>
            <a:srgbClr val="F26B43"/>
          </p15:clr>
        </p15:guide>
        <p15:guide id="15" orient="horz" pos="3029">
          <p15:clr>
            <a:srgbClr val="F26B43"/>
          </p15:clr>
        </p15:guide>
        <p15:guide id="16" orient="horz" pos="4032">
          <p15:clr>
            <a:srgbClr val="F26B43"/>
          </p15:clr>
        </p15:guide>
        <p15:guide id="17" pos="3840">
          <p15:clr>
            <a:srgbClr val="F26B43"/>
          </p15:clr>
        </p15:guide>
        <p15:guide id="18" orient="horz" pos="2160">
          <p15:clr>
            <a:srgbClr val="F26B43"/>
          </p15:clr>
        </p15:guide>
        <p15:guide id="19" orient="horz" pos="981">
          <p15:clr>
            <a:srgbClr val="F26B43"/>
          </p15:clr>
        </p15:guide>
        <p15:guide id="20" orient="horz" pos="390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3.png"/><Relationship Id="rId18" Type="http://schemas.openxmlformats.org/officeDocument/2006/relationships/image" Target="../media/image47.png"/><Relationship Id="rId26" Type="http://schemas.openxmlformats.org/officeDocument/2006/relationships/image" Target="../media/image54.png"/><Relationship Id="rId3" Type="http://schemas.openxmlformats.org/officeDocument/2006/relationships/image" Target="../media/image35.png"/><Relationship Id="rId21" Type="http://schemas.openxmlformats.org/officeDocument/2006/relationships/image" Target="../media/image50.png"/><Relationship Id="rId7" Type="http://schemas.openxmlformats.org/officeDocument/2006/relationships/image" Target="../media/image33.emf"/><Relationship Id="rId12" Type="http://schemas.openxmlformats.org/officeDocument/2006/relationships/image" Target="../media/image42.png"/><Relationship Id="rId17" Type="http://schemas.openxmlformats.org/officeDocument/2006/relationships/image" Target="../media/image21.emf"/><Relationship Id="rId25" Type="http://schemas.openxmlformats.org/officeDocument/2006/relationships/image" Target="../media/image53.png"/><Relationship Id="rId2" Type="http://schemas.openxmlformats.org/officeDocument/2006/relationships/notesSlide" Target="../notesSlides/notesSlide10.xml"/><Relationship Id="rId16" Type="http://schemas.openxmlformats.org/officeDocument/2006/relationships/image" Target="../media/image46.png"/><Relationship Id="rId20" Type="http://schemas.openxmlformats.org/officeDocument/2006/relationships/image" Target="../media/image49.png"/><Relationship Id="rId29" Type="http://schemas.openxmlformats.org/officeDocument/2006/relationships/image" Target="../media/image34.emf"/><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1.png"/><Relationship Id="rId24" Type="http://schemas.openxmlformats.org/officeDocument/2006/relationships/image" Target="../media/image28.emf"/><Relationship Id="rId32" Type="http://schemas.openxmlformats.org/officeDocument/2006/relationships/image" Target="../media/image59.png"/><Relationship Id="rId5" Type="http://schemas.openxmlformats.org/officeDocument/2006/relationships/image" Target="../media/image37.png"/><Relationship Id="rId15" Type="http://schemas.openxmlformats.org/officeDocument/2006/relationships/image" Target="../media/image45.png"/><Relationship Id="rId23" Type="http://schemas.openxmlformats.org/officeDocument/2006/relationships/image" Target="../media/image52.png"/><Relationship Id="rId28" Type="http://schemas.openxmlformats.org/officeDocument/2006/relationships/image" Target="../media/image56.png"/><Relationship Id="rId10" Type="http://schemas.openxmlformats.org/officeDocument/2006/relationships/image" Target="../media/image40.png"/><Relationship Id="rId19" Type="http://schemas.openxmlformats.org/officeDocument/2006/relationships/image" Target="../media/image48.png"/><Relationship Id="rId31" Type="http://schemas.openxmlformats.org/officeDocument/2006/relationships/image" Target="../media/image58.png"/><Relationship Id="rId4" Type="http://schemas.openxmlformats.org/officeDocument/2006/relationships/image" Target="../media/image36.png"/><Relationship Id="rId9" Type="http://schemas.openxmlformats.org/officeDocument/2006/relationships/image" Target="../media/image19.emf"/><Relationship Id="rId14" Type="http://schemas.openxmlformats.org/officeDocument/2006/relationships/image" Target="../media/image44.jpeg"/><Relationship Id="rId22" Type="http://schemas.openxmlformats.org/officeDocument/2006/relationships/image" Target="../media/image51.png"/><Relationship Id="rId27" Type="http://schemas.openxmlformats.org/officeDocument/2006/relationships/image" Target="../media/image55.jpeg"/><Relationship Id="rId30" Type="http://schemas.openxmlformats.org/officeDocument/2006/relationships/image" Target="../media/image57.jpeg"/></Relationships>
</file>

<file path=ppt/slides/_rels/slide11.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39.jpeg"/><Relationship Id="rId26" Type="http://schemas.openxmlformats.org/officeDocument/2006/relationships/image" Target="../media/image55.jpeg"/><Relationship Id="rId39" Type="http://schemas.openxmlformats.org/officeDocument/2006/relationships/image" Target="../media/image80.png"/><Relationship Id="rId21" Type="http://schemas.openxmlformats.org/officeDocument/2006/relationships/image" Target="../media/image68.jpeg"/><Relationship Id="rId34" Type="http://schemas.openxmlformats.org/officeDocument/2006/relationships/image" Target="../media/image77.png"/><Relationship Id="rId42" Type="http://schemas.openxmlformats.org/officeDocument/2006/relationships/image" Target="../media/image82.png"/><Relationship Id="rId47" Type="http://schemas.openxmlformats.org/officeDocument/2006/relationships/image" Target="../media/image87.png"/><Relationship Id="rId7" Type="http://schemas.openxmlformats.org/officeDocument/2006/relationships/image" Target="../media/image45.png"/><Relationship Id="rId2" Type="http://schemas.openxmlformats.org/officeDocument/2006/relationships/notesSlide" Target="../notesSlides/notesSlide11.xml"/><Relationship Id="rId16" Type="http://schemas.openxmlformats.org/officeDocument/2006/relationships/image" Target="../media/image56.png"/><Relationship Id="rId29" Type="http://schemas.openxmlformats.org/officeDocument/2006/relationships/image" Target="../media/image72.png"/><Relationship Id="rId11" Type="http://schemas.openxmlformats.org/officeDocument/2006/relationships/image" Target="../media/image49.png"/><Relationship Id="rId24" Type="http://schemas.openxmlformats.org/officeDocument/2006/relationships/image" Target="../media/image53.png"/><Relationship Id="rId32" Type="http://schemas.openxmlformats.org/officeDocument/2006/relationships/image" Target="../media/image75.png"/><Relationship Id="rId37" Type="http://schemas.openxmlformats.org/officeDocument/2006/relationships/image" Target="../media/image52.png"/><Relationship Id="rId40" Type="http://schemas.openxmlformats.org/officeDocument/2006/relationships/image" Target="../media/image36.png"/><Relationship Id="rId45" Type="http://schemas.openxmlformats.org/officeDocument/2006/relationships/image" Target="../media/image85.png"/><Relationship Id="rId5" Type="http://schemas.microsoft.com/office/2007/relationships/hdphoto" Target="../media/hdphoto1.wdp"/><Relationship Id="rId15" Type="http://schemas.openxmlformats.org/officeDocument/2006/relationships/image" Target="../media/image66.jpeg"/><Relationship Id="rId23" Type="http://schemas.openxmlformats.org/officeDocument/2006/relationships/image" Target="../media/image69.png"/><Relationship Id="rId28" Type="http://schemas.openxmlformats.org/officeDocument/2006/relationships/image" Target="../media/image71.jpeg"/><Relationship Id="rId36" Type="http://schemas.openxmlformats.org/officeDocument/2006/relationships/image" Target="../media/image47.png"/><Relationship Id="rId49" Type="http://schemas.openxmlformats.org/officeDocument/2006/relationships/image" Target="../media/image89.png"/><Relationship Id="rId10" Type="http://schemas.openxmlformats.org/officeDocument/2006/relationships/image" Target="../media/image62.png"/><Relationship Id="rId19" Type="http://schemas.openxmlformats.org/officeDocument/2006/relationships/image" Target="../media/image38.png"/><Relationship Id="rId31" Type="http://schemas.openxmlformats.org/officeDocument/2006/relationships/image" Target="../media/image74.png"/><Relationship Id="rId44" Type="http://schemas.openxmlformats.org/officeDocument/2006/relationships/image" Target="../media/image84.png"/><Relationship Id="rId4" Type="http://schemas.openxmlformats.org/officeDocument/2006/relationships/image" Target="../media/image24.png"/><Relationship Id="rId9" Type="http://schemas.openxmlformats.org/officeDocument/2006/relationships/image" Target="../media/image59.png"/><Relationship Id="rId14" Type="http://schemas.openxmlformats.org/officeDocument/2006/relationships/image" Target="../media/image65.jpeg"/><Relationship Id="rId22" Type="http://schemas.openxmlformats.org/officeDocument/2006/relationships/image" Target="../media/image50.png"/><Relationship Id="rId27" Type="http://schemas.openxmlformats.org/officeDocument/2006/relationships/image" Target="../media/image70.png"/><Relationship Id="rId30" Type="http://schemas.openxmlformats.org/officeDocument/2006/relationships/image" Target="../media/image73.png"/><Relationship Id="rId35" Type="http://schemas.openxmlformats.org/officeDocument/2006/relationships/image" Target="../media/image78.jpeg"/><Relationship Id="rId43" Type="http://schemas.openxmlformats.org/officeDocument/2006/relationships/image" Target="../media/image83.png"/><Relationship Id="rId48" Type="http://schemas.openxmlformats.org/officeDocument/2006/relationships/image" Target="../media/image88.png"/><Relationship Id="rId8" Type="http://schemas.openxmlformats.org/officeDocument/2006/relationships/image" Target="../media/image46.png"/><Relationship Id="rId3" Type="http://schemas.openxmlformats.org/officeDocument/2006/relationships/image" Target="../media/image60.png"/><Relationship Id="rId12" Type="http://schemas.openxmlformats.org/officeDocument/2006/relationships/image" Target="../media/image63.png"/><Relationship Id="rId17" Type="http://schemas.openxmlformats.org/officeDocument/2006/relationships/image" Target="../media/image67.png"/><Relationship Id="rId25" Type="http://schemas.openxmlformats.org/officeDocument/2006/relationships/image" Target="../media/image54.png"/><Relationship Id="rId33" Type="http://schemas.openxmlformats.org/officeDocument/2006/relationships/image" Target="../media/image76.png"/><Relationship Id="rId38" Type="http://schemas.openxmlformats.org/officeDocument/2006/relationships/image" Target="../media/image79.png"/><Relationship Id="rId46" Type="http://schemas.openxmlformats.org/officeDocument/2006/relationships/image" Target="../media/image86.png"/><Relationship Id="rId20" Type="http://schemas.openxmlformats.org/officeDocument/2006/relationships/image" Target="../media/image43.png"/><Relationship Id="rId41"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61.jpeg"/></Relationships>
</file>

<file path=ppt/slides/_rels/slide12.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hyperlink" Target="https://indd.adobe.com/view/e5efbeba-2a18-4c08-8c4f-4b16d8075d9c"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hyperlink" Target="https://indd.adobe.com/view/c576cf52-f79b-4184-9d2e-cebe8966079b" TargetMode="External"/><Relationship Id="rId4" Type="http://schemas.openxmlformats.org/officeDocument/2006/relationships/image" Target="../media/image91.png"/></Relationships>
</file>

<file path=ppt/slides/_rels/slide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mailto:CloudWest@tdsynnex.com" TargetMode="External"/><Relationship Id="rId5" Type="http://schemas.openxmlformats.org/officeDocument/2006/relationships/hyperlink" Target="mailto:CloudCentral@tdsynnex.com" TargetMode="External"/><Relationship Id="rId4" Type="http://schemas.openxmlformats.org/officeDocument/2006/relationships/hyperlink" Target="mailto:cloudeast@tdsynnex.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image" Target="../media/image28.emf"/><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4.png"/><Relationship Id="rId7" Type="http://schemas.openxmlformats.org/officeDocument/2006/relationships/image" Target="../media/image96.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7.emf"/><Relationship Id="rId4" Type="http://schemas.microsoft.com/office/2007/relationships/hdphoto" Target="../media/hdphoto1.wdp"/><Relationship Id="rId9"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98.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8.jpeg"/><Relationship Id="rId7"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4.png"/><Relationship Id="rId7"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emf"/><Relationship Id="rId11" Type="http://schemas.openxmlformats.org/officeDocument/2006/relationships/image" Target="../media/image28.emf"/><Relationship Id="rId5" Type="http://schemas.openxmlformats.org/officeDocument/2006/relationships/image" Target="../media/image25.png"/><Relationship Id="rId10" Type="http://schemas.openxmlformats.org/officeDocument/2006/relationships/image" Target="../media/image16.emf"/><Relationship Id="rId4" Type="http://schemas.microsoft.com/office/2007/relationships/hdphoto" Target="../media/hdphoto1.wdp"/><Relationship Id="rId9"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emf"/><Relationship Id="rId5" Type="http://schemas.openxmlformats.org/officeDocument/2006/relationships/image" Target="../media/image32.emf"/><Relationship Id="rId4" Type="http://schemas.openxmlformats.org/officeDocument/2006/relationships/image" Target="../media/image31.emf"/></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8.emf"/><Relationship Id="rId5" Type="http://schemas.openxmlformats.org/officeDocument/2006/relationships/image" Target="../media/image21.emf"/><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nt, mollusk, fan&#10;&#10;Description automatically generated">
            <a:extLst>
              <a:ext uri="{FF2B5EF4-FFF2-40B4-BE49-F238E27FC236}">
                <a16:creationId xmlns:a16="http://schemas.microsoft.com/office/drawing/2014/main" id="{BDCFD49A-29BC-42F4-9E9A-9F1EE48389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4" name="Rectangle 13">
            <a:extLst>
              <a:ext uri="{FF2B5EF4-FFF2-40B4-BE49-F238E27FC236}">
                <a16:creationId xmlns:a16="http://schemas.microsoft.com/office/drawing/2014/main" id="{2860ABB3-A4BC-5844-86DC-7D7F35758063}"/>
              </a:ext>
            </a:extLst>
          </p:cNvPr>
          <p:cNvSpPr/>
          <p:nvPr/>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12" name="TextBox 11">
            <a:extLst>
              <a:ext uri="{FF2B5EF4-FFF2-40B4-BE49-F238E27FC236}">
                <a16:creationId xmlns:a16="http://schemas.microsoft.com/office/drawing/2014/main" id="{1A319228-4FE2-594E-AEC0-23AD4913FC6B}"/>
              </a:ext>
            </a:extLst>
          </p:cNvPr>
          <p:cNvSpPr txBox="1"/>
          <p:nvPr/>
        </p:nvSpPr>
        <p:spPr>
          <a:xfrm>
            <a:off x="914399" y="2057400"/>
            <a:ext cx="7237142" cy="1200329"/>
          </a:xfrm>
          <a:prstGeom prst="rect">
            <a:avLst/>
          </a:prstGeom>
          <a:noFill/>
        </p:spPr>
        <p:txBody>
          <a:bodyPr wrap="square" rtlCol="0">
            <a:spAutoFit/>
          </a:bodyPr>
          <a:lstStyle/>
          <a:p>
            <a:pPr>
              <a:lnSpc>
                <a:spcPct val="100000"/>
              </a:lnSpc>
              <a:spcBef>
                <a:spcPts val="0"/>
              </a:spcBef>
            </a:pPr>
            <a:r>
              <a:rPr lang="en-US" sz="3600" b="1" dirty="0">
                <a:solidFill>
                  <a:srgbClr val="FFFFFF"/>
                </a:solidFill>
                <a:latin typeface="Arial"/>
                <a:cs typeface="Arial"/>
              </a:rPr>
              <a:t>How to accelerate your business selling </a:t>
            </a:r>
            <a:r>
              <a:rPr lang="en-US" sz="3600" b="1" dirty="0">
                <a:solidFill>
                  <a:schemeClr val="accent2"/>
                </a:solidFill>
                <a:latin typeface="Arial"/>
                <a:cs typeface="Arial"/>
              </a:rPr>
              <a:t>cloud security</a:t>
            </a:r>
            <a:endParaRPr lang="en-US" sz="3600" b="1" dirty="0"/>
          </a:p>
        </p:txBody>
      </p:sp>
      <p:cxnSp>
        <p:nvCxnSpPr>
          <p:cNvPr id="13" name="Straight Connector 12">
            <a:extLst>
              <a:ext uri="{FF2B5EF4-FFF2-40B4-BE49-F238E27FC236}">
                <a16:creationId xmlns:a16="http://schemas.microsoft.com/office/drawing/2014/main" id="{11001D2C-A9CD-DE4F-847A-DDAA842144F6}"/>
              </a:ext>
            </a:extLst>
          </p:cNvPr>
          <p:cNvCxnSpPr/>
          <p:nvPr/>
        </p:nvCxnSpPr>
        <p:spPr>
          <a:xfrm>
            <a:off x="1074968" y="1824956"/>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F866C47-A6E0-944B-8613-752CF2A002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
        <p:nvSpPr>
          <p:cNvPr id="8" name="TextBox 7">
            <a:extLst>
              <a:ext uri="{FF2B5EF4-FFF2-40B4-BE49-F238E27FC236}">
                <a16:creationId xmlns:a16="http://schemas.microsoft.com/office/drawing/2014/main" id="{4E46AC24-C6DB-4028-8C85-A73B66BFC4EB}"/>
              </a:ext>
            </a:extLst>
          </p:cNvPr>
          <p:cNvSpPr txBox="1"/>
          <p:nvPr/>
        </p:nvSpPr>
        <p:spPr>
          <a:xfrm>
            <a:off x="983831" y="6050295"/>
            <a:ext cx="7683062" cy="338554"/>
          </a:xfrm>
          <a:prstGeom prst="rect">
            <a:avLst/>
          </a:prstGeom>
          <a:noFill/>
        </p:spPr>
        <p:txBody>
          <a:bodyPr wrap="square" lIns="91440" tIns="45720" rIns="91440" bIns="45720" rtlCol="0" anchor="t">
            <a:spAutoFit/>
          </a:bodyPr>
          <a:lstStyle/>
          <a:p>
            <a:r>
              <a:rPr lang="en-US" sz="1600" b="1" dirty="0">
                <a:solidFill>
                  <a:schemeClr val="accent2"/>
                </a:solidFill>
                <a:latin typeface="Arial"/>
                <a:cs typeface="Arial"/>
              </a:rPr>
              <a:t>V1: 8/28/2023</a:t>
            </a:r>
            <a:endParaRPr lang="id-ID" sz="1600" b="1">
              <a:solidFill>
                <a:schemeClr val="accent2"/>
              </a:solidFill>
              <a:latin typeface="Arial" panose="020B0604020202020204" pitchFamily="34" charset="0"/>
              <a:cs typeface="Arial"/>
            </a:endParaRPr>
          </a:p>
        </p:txBody>
      </p:sp>
      <p:sp>
        <p:nvSpPr>
          <p:cNvPr id="4" name="TextBox 3">
            <a:extLst>
              <a:ext uri="{FF2B5EF4-FFF2-40B4-BE49-F238E27FC236}">
                <a16:creationId xmlns:a16="http://schemas.microsoft.com/office/drawing/2014/main" id="{2258A1F4-72AD-1D55-5EE2-7CA3F8D3FDE2}"/>
              </a:ext>
            </a:extLst>
          </p:cNvPr>
          <p:cNvSpPr txBox="1"/>
          <p:nvPr/>
        </p:nvSpPr>
        <p:spPr>
          <a:xfrm>
            <a:off x="1023256" y="3880757"/>
            <a:ext cx="7237142" cy="461665"/>
          </a:xfrm>
          <a:prstGeom prst="rect">
            <a:avLst/>
          </a:prstGeom>
          <a:noFill/>
        </p:spPr>
        <p:txBody>
          <a:bodyPr wrap="square" lIns="91440" tIns="45720" rIns="91440" bIns="45720" rtlCol="0" anchor="t">
            <a:spAutoFit/>
          </a:bodyPr>
          <a:lstStyle/>
          <a:p>
            <a:r>
              <a:rPr lang="en-US" sz="2400" dirty="0">
                <a:cs typeface="Arial"/>
              </a:rPr>
              <a:t>Cloud Security Value Proposition – North America</a:t>
            </a:r>
          </a:p>
        </p:txBody>
      </p:sp>
    </p:spTree>
    <p:extLst>
      <p:ext uri="{BB962C8B-B14F-4D97-AF65-F5344CB8AC3E}">
        <p14:creationId xmlns:p14="http://schemas.microsoft.com/office/powerpoint/2010/main" val="269397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A7A0F08-FB50-6117-2403-9F8A4EBBF974}"/>
              </a:ext>
            </a:extLst>
          </p:cNvPr>
          <p:cNvSpPr>
            <a:spLocks noGrp="1"/>
          </p:cNvSpPr>
          <p:nvPr>
            <p:ph type="title"/>
          </p:nvPr>
        </p:nvSpPr>
        <p:spPr>
          <a:xfrm>
            <a:off x="414694" y="753308"/>
            <a:ext cx="11682056" cy="737355"/>
          </a:xfrm>
        </p:spPr>
        <p:txBody>
          <a:bodyPr/>
          <a:lstStyle/>
          <a:p>
            <a:r>
              <a:rPr lang="en-US" dirty="0">
                <a:latin typeface="Arial"/>
                <a:cs typeface="Arial"/>
              </a:rPr>
              <a:t>Portfolio of Trusted Solutions - Cloud Security</a:t>
            </a:r>
          </a:p>
        </p:txBody>
      </p:sp>
      <p:grpSp>
        <p:nvGrpSpPr>
          <p:cNvPr id="75" name="Group 74">
            <a:extLst>
              <a:ext uri="{FF2B5EF4-FFF2-40B4-BE49-F238E27FC236}">
                <a16:creationId xmlns:a16="http://schemas.microsoft.com/office/drawing/2014/main" id="{830B6F45-9895-1C63-F30D-E6D1D374D162}"/>
              </a:ext>
            </a:extLst>
          </p:cNvPr>
          <p:cNvGrpSpPr/>
          <p:nvPr/>
        </p:nvGrpSpPr>
        <p:grpSpPr>
          <a:xfrm>
            <a:off x="152162" y="1868364"/>
            <a:ext cx="2268119" cy="3566944"/>
            <a:chOff x="202266" y="1868364"/>
            <a:chExt cx="2268119" cy="3566944"/>
          </a:xfrm>
        </p:grpSpPr>
        <p:pic>
          <p:nvPicPr>
            <p:cNvPr id="13" name="Picture 6" descr="New Logos Help Partners Leverage Cisco&amp;#39;s $32 Billion Brand - Cisco Blogs">
              <a:extLst>
                <a:ext uri="{FF2B5EF4-FFF2-40B4-BE49-F238E27FC236}">
                  <a16:creationId xmlns:a16="http://schemas.microsoft.com/office/drawing/2014/main" id="{1C79284C-6D13-C3BD-2575-1BB5F182FC20}"/>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09955" y="4478514"/>
              <a:ext cx="567857" cy="3267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77BB3D6-374B-7E40-FC53-FB6C93888C9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5693" y="3590857"/>
              <a:ext cx="1139657" cy="2426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Oracle Logo transparent PNG - StickPNG">
              <a:extLst>
                <a:ext uri="{FF2B5EF4-FFF2-40B4-BE49-F238E27FC236}">
                  <a16:creationId xmlns:a16="http://schemas.microsoft.com/office/drawing/2014/main" id="{CC420968-CD30-69F2-7BC9-E1A2B61A653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28099" y="4538057"/>
              <a:ext cx="897251" cy="8972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isco Secure and Ping Identity - Cisco">
              <a:extLst>
                <a:ext uri="{FF2B5EF4-FFF2-40B4-BE49-F238E27FC236}">
                  <a16:creationId xmlns:a16="http://schemas.microsoft.com/office/drawing/2014/main" id="{8345BCF9-364A-CE21-10E6-BAB6189F1CF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6722" y="3760253"/>
              <a:ext cx="1387073" cy="77967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462FFF64-D2F9-B704-CD01-399A61C7E8FA}"/>
                </a:ext>
              </a:extLst>
            </p:cNvPr>
            <p:cNvGrpSpPr/>
            <p:nvPr/>
          </p:nvGrpSpPr>
          <p:grpSpPr>
            <a:xfrm>
              <a:off x="202266" y="1868364"/>
              <a:ext cx="2268119" cy="3350073"/>
              <a:chOff x="202266" y="1868364"/>
              <a:chExt cx="2268119" cy="3350073"/>
            </a:xfrm>
          </p:grpSpPr>
          <p:sp>
            <p:nvSpPr>
              <p:cNvPr id="10" name="Rectangle 9">
                <a:extLst>
                  <a:ext uri="{FF2B5EF4-FFF2-40B4-BE49-F238E27FC236}">
                    <a16:creationId xmlns:a16="http://schemas.microsoft.com/office/drawing/2014/main" id="{6373F740-5BD9-0E9C-846F-E4BF6291A370}"/>
                  </a:ext>
                </a:extLst>
              </p:cNvPr>
              <p:cNvSpPr/>
              <p:nvPr/>
            </p:nvSpPr>
            <p:spPr>
              <a:xfrm>
                <a:off x="207745" y="2178493"/>
                <a:ext cx="2241519" cy="1210449"/>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F21F606-A509-FCE3-12B8-2456A13F8614}"/>
                  </a:ext>
                </a:extLst>
              </p:cNvPr>
              <p:cNvSpPr txBox="1"/>
              <p:nvPr/>
            </p:nvSpPr>
            <p:spPr>
              <a:xfrm>
                <a:off x="442000" y="2586737"/>
                <a:ext cx="1871947" cy="584775"/>
              </a:xfrm>
              <a:prstGeom prst="rect">
                <a:avLst/>
              </a:prstGeom>
              <a:noFill/>
            </p:spPr>
            <p:txBody>
              <a:bodyPr wrap="square" rtlCol="0">
                <a:spAutoFit/>
              </a:bodyPr>
              <a:lstStyle/>
              <a:p>
                <a:pPr algn="ctr"/>
                <a:r>
                  <a:rPr lang="en-US" sz="1600" b="1">
                    <a:latin typeface="+mj-lt"/>
                  </a:rPr>
                  <a:t>Identity &amp; Access Management </a:t>
                </a:r>
                <a:endParaRPr lang="id-ID" sz="1600" b="1">
                  <a:latin typeface="+mj-lt"/>
                </a:endParaRPr>
              </a:p>
            </p:txBody>
          </p:sp>
          <p:sp>
            <p:nvSpPr>
              <p:cNvPr id="17" name="Rounded Rectangle 67">
                <a:extLst>
                  <a:ext uri="{FF2B5EF4-FFF2-40B4-BE49-F238E27FC236}">
                    <a16:creationId xmlns:a16="http://schemas.microsoft.com/office/drawing/2014/main" id="{6A75572A-8910-666A-7E41-E6112C9FB846}"/>
                  </a:ext>
                </a:extLst>
              </p:cNvPr>
              <p:cNvSpPr/>
              <p:nvPr/>
            </p:nvSpPr>
            <p:spPr>
              <a:xfrm>
                <a:off x="202266" y="2173356"/>
                <a:ext cx="2268119" cy="3045081"/>
              </a:xfrm>
              <a:prstGeom prst="roundRect">
                <a:avLst>
                  <a:gd name="adj" fmla="val 2456"/>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18" name="Oval 17">
                <a:extLst>
                  <a:ext uri="{FF2B5EF4-FFF2-40B4-BE49-F238E27FC236}">
                    <a16:creationId xmlns:a16="http://schemas.microsoft.com/office/drawing/2014/main" id="{6BFD1202-30A2-2445-AA92-97BB9627B250}"/>
                  </a:ext>
                </a:extLst>
              </p:cNvPr>
              <p:cNvSpPr/>
              <p:nvPr/>
            </p:nvSpPr>
            <p:spPr>
              <a:xfrm>
                <a:off x="1034303" y="1868364"/>
                <a:ext cx="683221" cy="683221"/>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pic>
            <p:nvPicPr>
              <p:cNvPr id="12" name="Picture 69">
                <a:extLst>
                  <a:ext uri="{FF2B5EF4-FFF2-40B4-BE49-F238E27FC236}">
                    <a16:creationId xmlns:a16="http://schemas.microsoft.com/office/drawing/2014/main" id="{3741D3D1-B695-34E9-4241-7011B50D0E2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6599" r="6068" b="34175"/>
              <a:stretch/>
            </p:blipFill>
            <p:spPr bwMode="auto">
              <a:xfrm>
                <a:off x="1071255" y="1973542"/>
                <a:ext cx="631740" cy="496702"/>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IBM redobla su apuesta por la financiación TIC en tiempos de crisis |  EMPRESAS | ComputerWorld">
              <a:extLst>
                <a:ext uri="{FF2B5EF4-FFF2-40B4-BE49-F238E27FC236}">
                  <a16:creationId xmlns:a16="http://schemas.microsoft.com/office/drawing/2014/main" id="{CC066AED-0140-6FF4-FE9C-B2064688C229}"/>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95653" y="4487417"/>
              <a:ext cx="493986" cy="27744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Google Shape;184;p37">
            <a:extLst>
              <a:ext uri="{FF2B5EF4-FFF2-40B4-BE49-F238E27FC236}">
                <a16:creationId xmlns:a16="http://schemas.microsoft.com/office/drawing/2014/main" id="{D9261270-753F-EC1E-A5F3-5BD400659270}"/>
              </a:ext>
            </a:extLst>
          </p:cNvPr>
          <p:cNvSpPr txBox="1"/>
          <p:nvPr/>
        </p:nvSpPr>
        <p:spPr>
          <a:xfrm>
            <a:off x="409008" y="5949123"/>
            <a:ext cx="9238535" cy="584735"/>
          </a:xfrm>
          <a:prstGeom prst="rect">
            <a:avLst/>
          </a:prstGeom>
          <a:noFill/>
          <a:ln>
            <a:noFill/>
          </a:ln>
        </p:spPr>
        <p:txBody>
          <a:bodyPr spcFirstLastPara="1" wrap="square" lIns="121900" tIns="121900" rIns="121900" bIns="121900" anchor="t" anchorCtr="0">
            <a:spAutoFit/>
          </a:bodyPr>
          <a:lstStyle/>
          <a:p>
            <a:pPr marL="2437765"/>
            <a:r>
              <a:rPr lang="en-US" sz="2200" i="1" dirty="0">
                <a:solidFill>
                  <a:schemeClr val="bg1"/>
                </a:solidFill>
                <a:latin typeface="+mj-lt"/>
                <a:ea typeface="Roboto Black"/>
                <a:cs typeface="Roboto Black"/>
                <a:sym typeface="Roboto Black"/>
              </a:rPr>
              <a:t>Reduce Risk -</a:t>
            </a:r>
            <a:r>
              <a:rPr lang="en-US" sz="2200" b="1" i="1" dirty="0">
                <a:solidFill>
                  <a:schemeClr val="bg1"/>
                </a:solidFill>
                <a:latin typeface="+mj-lt"/>
                <a:ea typeface="Roboto Black"/>
                <a:cs typeface="Roboto Black"/>
                <a:sym typeface="Roboto Black"/>
              </a:rPr>
              <a:t> </a:t>
            </a:r>
            <a:r>
              <a:rPr lang="en-US" sz="2200" i="1" dirty="0">
                <a:solidFill>
                  <a:schemeClr val="bg1"/>
                </a:solidFill>
                <a:latin typeface="+mj-lt"/>
                <a:ea typeface="Roboto Black"/>
                <a:cs typeface="Roboto Black"/>
                <a:sym typeface="Roboto Black"/>
              </a:rPr>
              <a:t>Digitally </a:t>
            </a:r>
            <a:r>
              <a:rPr lang="en-US" sz="2200" i="1" dirty="0">
                <a:solidFill>
                  <a:schemeClr val="bg1"/>
                </a:solidFill>
                <a:latin typeface="+mj-lt"/>
                <a:ea typeface="Roboto Black"/>
                <a:cs typeface="Arial"/>
                <a:sym typeface="Roboto Black"/>
              </a:rPr>
              <a:t>Transform - </a:t>
            </a:r>
            <a:r>
              <a:rPr lang="en-US" sz="2200" i="1" dirty="0">
                <a:solidFill>
                  <a:schemeClr val="bg1"/>
                </a:solidFill>
                <a:latin typeface="+mj-lt"/>
                <a:ea typeface="Roboto Black"/>
                <a:cs typeface="Roboto Black"/>
                <a:sym typeface="Roboto Black"/>
              </a:rPr>
              <a:t>Drive Revenue</a:t>
            </a:r>
            <a:endParaRPr lang="en-US" sz="2200" i="1" dirty="0">
              <a:solidFill>
                <a:schemeClr val="bg1"/>
              </a:solidFill>
              <a:latin typeface="+mj-lt"/>
              <a:ea typeface="Roboto Black"/>
              <a:cs typeface="Roboto Black"/>
            </a:endParaRPr>
          </a:p>
        </p:txBody>
      </p:sp>
      <p:grpSp>
        <p:nvGrpSpPr>
          <p:cNvPr id="76" name="Group 75">
            <a:extLst>
              <a:ext uri="{FF2B5EF4-FFF2-40B4-BE49-F238E27FC236}">
                <a16:creationId xmlns:a16="http://schemas.microsoft.com/office/drawing/2014/main" id="{6BF00925-B129-4A9F-18D1-E534F1FE58F4}"/>
              </a:ext>
            </a:extLst>
          </p:cNvPr>
          <p:cNvGrpSpPr/>
          <p:nvPr/>
        </p:nvGrpSpPr>
        <p:grpSpPr>
          <a:xfrm>
            <a:off x="2559242" y="1845400"/>
            <a:ext cx="2268119" cy="3393913"/>
            <a:chOff x="2709554" y="1845400"/>
            <a:chExt cx="2268119" cy="3393913"/>
          </a:xfrm>
        </p:grpSpPr>
        <p:grpSp>
          <p:nvGrpSpPr>
            <p:cNvPr id="27" name="Group 26">
              <a:extLst>
                <a:ext uri="{FF2B5EF4-FFF2-40B4-BE49-F238E27FC236}">
                  <a16:creationId xmlns:a16="http://schemas.microsoft.com/office/drawing/2014/main" id="{FCC475A4-DAA0-2040-C603-F92533F38E53}"/>
                </a:ext>
              </a:extLst>
            </p:cNvPr>
            <p:cNvGrpSpPr/>
            <p:nvPr/>
          </p:nvGrpSpPr>
          <p:grpSpPr>
            <a:xfrm>
              <a:off x="2709554" y="1845400"/>
              <a:ext cx="2268119" cy="3393913"/>
              <a:chOff x="202266" y="1868364"/>
              <a:chExt cx="2268119" cy="3393913"/>
            </a:xfrm>
          </p:grpSpPr>
          <p:sp>
            <p:nvSpPr>
              <p:cNvPr id="28" name="Rectangle 27">
                <a:extLst>
                  <a:ext uri="{FF2B5EF4-FFF2-40B4-BE49-F238E27FC236}">
                    <a16:creationId xmlns:a16="http://schemas.microsoft.com/office/drawing/2014/main" id="{9CEA9C98-E2C3-6DE8-9AC5-F30A8FD4E366}"/>
                  </a:ext>
                </a:extLst>
              </p:cNvPr>
              <p:cNvSpPr/>
              <p:nvPr/>
            </p:nvSpPr>
            <p:spPr>
              <a:xfrm>
                <a:off x="207745" y="2178493"/>
                <a:ext cx="2241519" cy="1210449"/>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35839EE-6E6B-5FC6-1942-42FA7234F8CD}"/>
                  </a:ext>
                </a:extLst>
              </p:cNvPr>
              <p:cNvSpPr txBox="1"/>
              <p:nvPr/>
            </p:nvSpPr>
            <p:spPr>
              <a:xfrm>
                <a:off x="260966" y="2586737"/>
                <a:ext cx="2090560" cy="584775"/>
              </a:xfrm>
              <a:prstGeom prst="rect">
                <a:avLst/>
              </a:prstGeom>
              <a:noFill/>
            </p:spPr>
            <p:txBody>
              <a:bodyPr wrap="square" rtlCol="0">
                <a:spAutoFit/>
              </a:bodyPr>
              <a:lstStyle/>
              <a:p>
                <a:pPr algn="ctr"/>
                <a:r>
                  <a:rPr lang="en-US" sz="1600" b="1">
                    <a:latin typeface="+mj-lt"/>
                  </a:rPr>
                  <a:t>Data / Information Security</a:t>
                </a:r>
                <a:endParaRPr lang="id-ID" sz="1600" b="1">
                  <a:latin typeface="+mj-lt"/>
                </a:endParaRPr>
              </a:p>
            </p:txBody>
          </p:sp>
          <p:sp>
            <p:nvSpPr>
              <p:cNvPr id="30" name="Rounded Rectangle 67">
                <a:extLst>
                  <a:ext uri="{FF2B5EF4-FFF2-40B4-BE49-F238E27FC236}">
                    <a16:creationId xmlns:a16="http://schemas.microsoft.com/office/drawing/2014/main" id="{643C5481-3551-7169-7067-90EAE32E40EF}"/>
                  </a:ext>
                </a:extLst>
              </p:cNvPr>
              <p:cNvSpPr/>
              <p:nvPr/>
            </p:nvSpPr>
            <p:spPr>
              <a:xfrm>
                <a:off x="202266" y="2173356"/>
                <a:ext cx="2268119" cy="3088921"/>
              </a:xfrm>
              <a:prstGeom prst="roundRect">
                <a:avLst>
                  <a:gd name="adj" fmla="val 2456"/>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1" name="Oval 30">
                <a:extLst>
                  <a:ext uri="{FF2B5EF4-FFF2-40B4-BE49-F238E27FC236}">
                    <a16:creationId xmlns:a16="http://schemas.microsoft.com/office/drawing/2014/main" id="{584669CD-EB2E-E4BD-3F12-8083BE8CE68C}"/>
                  </a:ext>
                </a:extLst>
              </p:cNvPr>
              <p:cNvSpPr/>
              <p:nvPr/>
            </p:nvSpPr>
            <p:spPr>
              <a:xfrm>
                <a:off x="1034303" y="1868364"/>
                <a:ext cx="683221" cy="683221"/>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grpSp>
        <p:pic>
          <p:nvPicPr>
            <p:cNvPr id="33" name="Picture 152">
              <a:extLst>
                <a:ext uri="{FF2B5EF4-FFF2-40B4-BE49-F238E27FC236}">
                  <a16:creationId xmlns:a16="http://schemas.microsoft.com/office/drawing/2014/main" id="{ECB3D108-C016-BCB5-1D22-37B4B4B5335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b="27915"/>
            <a:stretch/>
          </p:blipFill>
          <p:spPr bwMode="auto">
            <a:xfrm>
              <a:off x="3524565" y="1948553"/>
              <a:ext cx="740184" cy="57095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Sophos | InterWorks">
              <a:extLst>
                <a:ext uri="{FF2B5EF4-FFF2-40B4-BE49-F238E27FC236}">
                  <a16:creationId xmlns:a16="http://schemas.microsoft.com/office/drawing/2014/main" id="{BF012293-42A3-B5E0-CB61-B03358612918}"/>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4122864" y="4252009"/>
              <a:ext cx="729632" cy="15137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B7B8AC4A-63FD-62F1-9FB5-C685243D726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924945" y="3664871"/>
              <a:ext cx="487560" cy="29176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A5B1B7D7-0C7E-2B01-49A7-8910B8C0311A}"/>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571995" y="3984637"/>
              <a:ext cx="346675" cy="3466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2CEFF3B4-9B35-DC43-164A-65E635BDA80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14373" y="4891558"/>
              <a:ext cx="1139657" cy="24262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a:extLst>
                <a:ext uri="{FF2B5EF4-FFF2-40B4-BE49-F238E27FC236}">
                  <a16:creationId xmlns:a16="http://schemas.microsoft.com/office/drawing/2014/main" id="{80B05651-C651-D318-FA8D-4637BDDF3688}"/>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032330" y="3827426"/>
              <a:ext cx="911696" cy="28704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Bitdefender Antivirus Plus Review | PCMag">
              <a:extLst>
                <a:ext uri="{FF2B5EF4-FFF2-40B4-BE49-F238E27FC236}">
                  <a16:creationId xmlns:a16="http://schemas.microsoft.com/office/drawing/2014/main" id="{6DF33B5F-8559-870F-AE36-42B23535ED49}"/>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3492916" y="4600968"/>
              <a:ext cx="1366634" cy="2570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Enterprise Cybersecurity Solutions, Services &amp; Training | Proofpoint US">
              <a:extLst>
                <a:ext uri="{FF2B5EF4-FFF2-40B4-BE49-F238E27FC236}">
                  <a16:creationId xmlns:a16="http://schemas.microsoft.com/office/drawing/2014/main" id="{11D3994B-EF6B-AB6E-90ED-0AB9D35E9B06}"/>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642124" y="3550177"/>
              <a:ext cx="1186502" cy="21779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Imperva Logo Download - AI - All Vector Logo">
              <a:extLst>
                <a:ext uri="{FF2B5EF4-FFF2-40B4-BE49-F238E27FC236}">
                  <a16:creationId xmlns:a16="http://schemas.microsoft.com/office/drawing/2014/main" id="{EEF5EFAB-EB16-A465-C5AA-89DC4DD4D64B}"/>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t="15078" b="30575"/>
            <a:stretch/>
          </p:blipFill>
          <p:spPr bwMode="auto">
            <a:xfrm>
              <a:off x="2713264" y="4277114"/>
              <a:ext cx="903483" cy="2668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FF56FE67-5A09-609D-FA0D-849A12D02C29}"/>
              </a:ext>
            </a:extLst>
          </p:cNvPr>
          <p:cNvGrpSpPr/>
          <p:nvPr/>
        </p:nvGrpSpPr>
        <p:grpSpPr>
          <a:xfrm>
            <a:off x="4855482" y="1834962"/>
            <a:ext cx="2391485" cy="3393913"/>
            <a:chOff x="5118528" y="1834962"/>
            <a:chExt cx="2391485" cy="3393913"/>
          </a:xfrm>
        </p:grpSpPr>
        <p:grpSp>
          <p:nvGrpSpPr>
            <p:cNvPr id="42" name="Group 41">
              <a:extLst>
                <a:ext uri="{FF2B5EF4-FFF2-40B4-BE49-F238E27FC236}">
                  <a16:creationId xmlns:a16="http://schemas.microsoft.com/office/drawing/2014/main" id="{2B64C4D8-E836-2BB1-584E-67E57D2F4F64}"/>
                </a:ext>
              </a:extLst>
            </p:cNvPr>
            <p:cNvGrpSpPr/>
            <p:nvPr/>
          </p:nvGrpSpPr>
          <p:grpSpPr>
            <a:xfrm>
              <a:off x="5241894" y="1834962"/>
              <a:ext cx="2268119" cy="3393913"/>
              <a:chOff x="202266" y="1868364"/>
              <a:chExt cx="2268119" cy="3393913"/>
            </a:xfrm>
          </p:grpSpPr>
          <p:sp>
            <p:nvSpPr>
              <p:cNvPr id="43" name="Rectangle 42">
                <a:extLst>
                  <a:ext uri="{FF2B5EF4-FFF2-40B4-BE49-F238E27FC236}">
                    <a16:creationId xmlns:a16="http://schemas.microsoft.com/office/drawing/2014/main" id="{0DC026DD-5A67-B8E1-33ED-B07B556ED325}"/>
                  </a:ext>
                </a:extLst>
              </p:cNvPr>
              <p:cNvSpPr/>
              <p:nvPr/>
            </p:nvSpPr>
            <p:spPr>
              <a:xfrm>
                <a:off x="207745" y="2178493"/>
                <a:ext cx="2241519" cy="1210449"/>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C1ADEB6-0D94-E7F7-F3B4-9593BF5F0D02}"/>
                  </a:ext>
                </a:extLst>
              </p:cNvPr>
              <p:cNvSpPr txBox="1"/>
              <p:nvPr/>
            </p:nvSpPr>
            <p:spPr>
              <a:xfrm>
                <a:off x="260966" y="2586737"/>
                <a:ext cx="2090560" cy="338554"/>
              </a:xfrm>
              <a:prstGeom prst="rect">
                <a:avLst/>
              </a:prstGeom>
              <a:noFill/>
            </p:spPr>
            <p:txBody>
              <a:bodyPr wrap="square" rtlCol="0">
                <a:spAutoFit/>
              </a:bodyPr>
              <a:lstStyle/>
              <a:p>
                <a:pPr algn="ctr"/>
                <a:r>
                  <a:rPr lang="en-US" sz="1600" b="1">
                    <a:latin typeface="+mj-lt"/>
                  </a:rPr>
                  <a:t>Network Security</a:t>
                </a:r>
                <a:endParaRPr lang="id-ID" sz="1600" b="1">
                  <a:latin typeface="+mj-lt"/>
                </a:endParaRPr>
              </a:p>
            </p:txBody>
          </p:sp>
          <p:sp>
            <p:nvSpPr>
              <p:cNvPr id="45" name="Rounded Rectangle 67">
                <a:extLst>
                  <a:ext uri="{FF2B5EF4-FFF2-40B4-BE49-F238E27FC236}">
                    <a16:creationId xmlns:a16="http://schemas.microsoft.com/office/drawing/2014/main" id="{A4BE0937-61F4-0B62-5658-5A122122C48D}"/>
                  </a:ext>
                </a:extLst>
              </p:cNvPr>
              <p:cNvSpPr/>
              <p:nvPr/>
            </p:nvSpPr>
            <p:spPr>
              <a:xfrm>
                <a:off x="202266" y="2173356"/>
                <a:ext cx="2268119" cy="3088921"/>
              </a:xfrm>
              <a:prstGeom prst="roundRect">
                <a:avLst>
                  <a:gd name="adj" fmla="val 2456"/>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46" name="Oval 45">
                <a:extLst>
                  <a:ext uri="{FF2B5EF4-FFF2-40B4-BE49-F238E27FC236}">
                    <a16:creationId xmlns:a16="http://schemas.microsoft.com/office/drawing/2014/main" id="{A90743DC-B687-683A-0A41-B56FD7B598B2}"/>
                  </a:ext>
                </a:extLst>
              </p:cNvPr>
              <p:cNvSpPr/>
              <p:nvPr/>
            </p:nvSpPr>
            <p:spPr>
              <a:xfrm>
                <a:off x="1034303" y="1868364"/>
                <a:ext cx="683221" cy="683221"/>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grpSp>
        <p:pic>
          <p:nvPicPr>
            <p:cNvPr id="47" name="Picture 158">
              <a:extLst>
                <a:ext uri="{FF2B5EF4-FFF2-40B4-BE49-F238E27FC236}">
                  <a16:creationId xmlns:a16="http://schemas.microsoft.com/office/drawing/2014/main" id="{27C00449-EC7F-50B0-0832-C8EF5CA46C13}"/>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7401" r="6288" b="26630"/>
            <a:stretch/>
          </p:blipFill>
          <p:spPr bwMode="auto">
            <a:xfrm>
              <a:off x="6105422" y="1901299"/>
              <a:ext cx="644472" cy="58092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0">
              <a:extLst>
                <a:ext uri="{FF2B5EF4-FFF2-40B4-BE49-F238E27FC236}">
                  <a16:creationId xmlns:a16="http://schemas.microsoft.com/office/drawing/2014/main" id="{97D3F96F-36F7-A3DA-F943-3C5A2FCDC7CF}"/>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6523364" y="3933397"/>
              <a:ext cx="925059" cy="15104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57B1779A-63D6-48AE-B3D7-F8E8F5ECC613}"/>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5536601" y="3946594"/>
              <a:ext cx="951310" cy="39836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New Logos Help Partners Leverage Cisco&amp;#39;s $32 Billion Brand - Cisco Blogs">
              <a:extLst>
                <a:ext uri="{FF2B5EF4-FFF2-40B4-BE49-F238E27FC236}">
                  <a16:creationId xmlns:a16="http://schemas.microsoft.com/office/drawing/2014/main" id="{1820C4B3-22A3-8E0C-5571-27B49DCDE5C2}"/>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616632" y="3477586"/>
              <a:ext cx="567857" cy="326777"/>
            </a:xfrm>
            <a:prstGeom prst="rect">
              <a:avLst/>
            </a:prstGeom>
            <a:noFill/>
            <a:extLst>
              <a:ext uri="{909E8E84-426E-40DD-AFC4-6F175D3DCCD1}">
                <a14:hiddenFill xmlns:a14="http://schemas.microsoft.com/office/drawing/2010/main">
                  <a:solidFill>
                    <a:srgbClr val="FFFFFF"/>
                  </a:solidFill>
                </a14:hiddenFill>
              </a:ext>
            </a:extLst>
          </p:spPr>
        </p:pic>
        <p:pic>
          <p:nvPicPr>
            <p:cNvPr id="51" name="Trend">
              <a:extLst>
                <a:ext uri="{FF2B5EF4-FFF2-40B4-BE49-F238E27FC236}">
                  <a16:creationId xmlns:a16="http://schemas.microsoft.com/office/drawing/2014/main" id="{5FAFC5BF-6839-1BEF-4FA5-C1DFD9DFCDD2}"/>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370513" y="3538542"/>
              <a:ext cx="774054" cy="264704"/>
            </a:xfrm>
            <a:prstGeom prst="rect">
              <a:avLst/>
            </a:prstGeom>
          </p:spPr>
        </p:pic>
        <p:pic>
          <p:nvPicPr>
            <p:cNvPr id="52" name="Picture 18" descr="The Zero Trust Leader | Zscaler">
              <a:extLst>
                <a:ext uri="{FF2B5EF4-FFF2-40B4-BE49-F238E27FC236}">
                  <a16:creationId xmlns:a16="http://schemas.microsoft.com/office/drawing/2014/main" id="{21AB1FA5-9085-AD2F-0089-3EADD3D39738}"/>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5450665" y="4808994"/>
              <a:ext cx="1412659" cy="30417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Brand - Palo Alto Networks">
              <a:extLst>
                <a:ext uri="{FF2B5EF4-FFF2-40B4-BE49-F238E27FC236}">
                  <a16:creationId xmlns:a16="http://schemas.microsoft.com/office/drawing/2014/main" id="{B5A70F3F-AF4B-D6DC-4216-05ADB5D268DC}"/>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5118528" y="4307541"/>
              <a:ext cx="1621430" cy="59114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128E4F4F-A952-881D-D681-1266DE7BDC29}"/>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6693995" y="4251875"/>
              <a:ext cx="500676" cy="4589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1D151D24-BF27-96D5-FD70-4FD6C806A120}"/>
              </a:ext>
            </a:extLst>
          </p:cNvPr>
          <p:cNvGrpSpPr/>
          <p:nvPr/>
        </p:nvGrpSpPr>
        <p:grpSpPr>
          <a:xfrm>
            <a:off x="7373402" y="1824524"/>
            <a:ext cx="2268119" cy="3393913"/>
            <a:chOff x="7686552" y="1824524"/>
            <a:chExt cx="2268119" cy="3393913"/>
          </a:xfrm>
        </p:grpSpPr>
        <p:grpSp>
          <p:nvGrpSpPr>
            <p:cNvPr id="74" name="Group 73">
              <a:extLst>
                <a:ext uri="{FF2B5EF4-FFF2-40B4-BE49-F238E27FC236}">
                  <a16:creationId xmlns:a16="http://schemas.microsoft.com/office/drawing/2014/main" id="{07612409-0D9E-AAED-A223-4461FDCA8D57}"/>
                </a:ext>
              </a:extLst>
            </p:cNvPr>
            <p:cNvGrpSpPr/>
            <p:nvPr/>
          </p:nvGrpSpPr>
          <p:grpSpPr>
            <a:xfrm>
              <a:off x="7686552" y="1824524"/>
              <a:ext cx="2268119" cy="3393913"/>
              <a:chOff x="7686552" y="1824524"/>
              <a:chExt cx="2268119" cy="3393913"/>
            </a:xfrm>
          </p:grpSpPr>
          <p:grpSp>
            <p:nvGrpSpPr>
              <p:cNvPr id="57" name="Group 56">
                <a:extLst>
                  <a:ext uri="{FF2B5EF4-FFF2-40B4-BE49-F238E27FC236}">
                    <a16:creationId xmlns:a16="http://schemas.microsoft.com/office/drawing/2014/main" id="{028989FA-0C5A-03EB-ACE9-DCDB5EB4FC01}"/>
                  </a:ext>
                </a:extLst>
              </p:cNvPr>
              <p:cNvGrpSpPr/>
              <p:nvPr/>
            </p:nvGrpSpPr>
            <p:grpSpPr>
              <a:xfrm>
                <a:off x="7686552" y="1824524"/>
                <a:ext cx="2268119" cy="3393913"/>
                <a:chOff x="202266" y="1868364"/>
                <a:chExt cx="2268119" cy="3393913"/>
              </a:xfrm>
            </p:grpSpPr>
            <p:sp>
              <p:nvSpPr>
                <p:cNvPr id="66" name="Rectangle 65">
                  <a:extLst>
                    <a:ext uri="{FF2B5EF4-FFF2-40B4-BE49-F238E27FC236}">
                      <a16:creationId xmlns:a16="http://schemas.microsoft.com/office/drawing/2014/main" id="{C861B129-D9A4-FB79-F958-5E13040A6E4E}"/>
                    </a:ext>
                  </a:extLst>
                </p:cNvPr>
                <p:cNvSpPr/>
                <p:nvPr/>
              </p:nvSpPr>
              <p:spPr>
                <a:xfrm>
                  <a:off x="220271" y="2178493"/>
                  <a:ext cx="2241519" cy="1210449"/>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480C6730-6A4B-8D68-B443-B19FE8F178CB}"/>
                    </a:ext>
                  </a:extLst>
                </p:cNvPr>
                <p:cNvSpPr txBox="1"/>
                <p:nvPr/>
              </p:nvSpPr>
              <p:spPr>
                <a:xfrm>
                  <a:off x="260966" y="2586737"/>
                  <a:ext cx="2090560" cy="830997"/>
                </a:xfrm>
                <a:prstGeom prst="rect">
                  <a:avLst/>
                </a:prstGeom>
                <a:noFill/>
              </p:spPr>
              <p:txBody>
                <a:bodyPr wrap="square" rtlCol="0">
                  <a:spAutoFit/>
                </a:bodyPr>
                <a:lstStyle/>
                <a:p>
                  <a:pPr algn="ctr"/>
                  <a:r>
                    <a:rPr lang="en-US" sz="1600" b="1">
                      <a:latin typeface="+mj-lt"/>
                    </a:rPr>
                    <a:t>Disaster Recovery/ Business Continuity</a:t>
                  </a:r>
                  <a:endParaRPr lang="id-ID" sz="1600" b="1">
                    <a:latin typeface="+mj-lt"/>
                  </a:endParaRPr>
                </a:p>
              </p:txBody>
            </p:sp>
            <p:sp>
              <p:nvSpPr>
                <p:cNvPr id="68" name="Rounded Rectangle 67">
                  <a:extLst>
                    <a:ext uri="{FF2B5EF4-FFF2-40B4-BE49-F238E27FC236}">
                      <a16:creationId xmlns:a16="http://schemas.microsoft.com/office/drawing/2014/main" id="{DF53FB1C-DDE6-DD40-C60B-93E472FAF2FE}"/>
                    </a:ext>
                  </a:extLst>
                </p:cNvPr>
                <p:cNvSpPr/>
                <p:nvPr/>
              </p:nvSpPr>
              <p:spPr>
                <a:xfrm>
                  <a:off x="202266" y="2173356"/>
                  <a:ext cx="2268119" cy="3088921"/>
                </a:xfrm>
                <a:prstGeom prst="roundRect">
                  <a:avLst>
                    <a:gd name="adj" fmla="val 2456"/>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69" name="Oval 68">
                  <a:extLst>
                    <a:ext uri="{FF2B5EF4-FFF2-40B4-BE49-F238E27FC236}">
                      <a16:creationId xmlns:a16="http://schemas.microsoft.com/office/drawing/2014/main" id="{4F7E64B2-B2B5-9DE6-A3DC-53E8BD02741D}"/>
                    </a:ext>
                  </a:extLst>
                </p:cNvPr>
                <p:cNvSpPr/>
                <p:nvPr/>
              </p:nvSpPr>
              <p:spPr>
                <a:xfrm>
                  <a:off x="1034303" y="1868364"/>
                  <a:ext cx="683221" cy="683221"/>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grpSp>
          <p:pic>
            <p:nvPicPr>
              <p:cNvPr id="70" name="Picture 75">
                <a:extLst>
                  <a:ext uri="{FF2B5EF4-FFF2-40B4-BE49-F238E27FC236}">
                    <a16:creationId xmlns:a16="http://schemas.microsoft.com/office/drawing/2014/main" id="{C430D71F-C7B7-9895-F65E-DD23749F6C4C}"/>
                  </a:ext>
                </a:extLst>
              </p:cNvPr>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b="32076"/>
              <a:stretch/>
            </p:blipFill>
            <p:spPr bwMode="auto">
              <a:xfrm>
                <a:off x="8623662" y="1989853"/>
                <a:ext cx="514870" cy="42965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4">
                <a:extLst>
                  <a:ext uri="{FF2B5EF4-FFF2-40B4-BE49-F238E27FC236}">
                    <a16:creationId xmlns:a16="http://schemas.microsoft.com/office/drawing/2014/main" id="{F2BB7F8A-6D12-3218-3E8E-32D08C8928C2}"/>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8087162" y="4760747"/>
                <a:ext cx="1364441" cy="22385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4">
                <a:extLst>
                  <a:ext uri="{FF2B5EF4-FFF2-40B4-BE49-F238E27FC236}">
                    <a16:creationId xmlns:a16="http://schemas.microsoft.com/office/drawing/2014/main" id="{CF3E81E2-1279-008B-F3CE-3EE869992C05}"/>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7787861" y="3604409"/>
                <a:ext cx="1933398" cy="128893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6" descr="Premium Technical Support and Enhanced Services | Cohesity">
                <a:extLst>
                  <a:ext uri="{FF2B5EF4-FFF2-40B4-BE49-F238E27FC236}">
                    <a16:creationId xmlns:a16="http://schemas.microsoft.com/office/drawing/2014/main" id="{0305F338-2FE1-4236-FE7D-F4F44A43F78F}"/>
                  </a:ext>
                </a:extLst>
              </p:cNvPr>
              <p:cNvPicPr>
                <a:picLocks noChangeAspect="1" noChangeArrowheads="1"/>
              </p:cNvPicPr>
              <p:nvPr/>
            </p:nvPicPr>
            <p:blipFill rotWithShape="1">
              <a:blip r:embed="rId27" cstate="print">
                <a:extLst>
                  <a:ext uri="{28A0092B-C50C-407E-A947-70E740481C1C}">
                    <a14:useLocalDpi xmlns:a14="http://schemas.microsoft.com/office/drawing/2010/main"/>
                  </a:ext>
                </a:extLst>
              </a:blip>
              <a:srcRect/>
              <a:stretch/>
            </p:blipFill>
            <p:spPr bwMode="auto">
              <a:xfrm>
                <a:off x="8178204" y="3752572"/>
                <a:ext cx="1075352" cy="232065"/>
              </a:xfrm>
              <a:prstGeom prst="rect">
                <a:avLst/>
              </a:prstGeom>
              <a:noFill/>
              <a:extLst>
                <a:ext uri="{909E8E84-426E-40DD-AFC4-6F175D3DCCD1}">
                  <a14:hiddenFill xmlns:a14="http://schemas.microsoft.com/office/drawing/2010/main">
                    <a:solidFill>
                      <a:srgbClr val="FFFFFF"/>
                    </a:solidFill>
                  </a14:hiddenFill>
                </a:ext>
              </a:extLst>
            </p:spPr>
          </p:pic>
        </p:grpSp>
        <p:pic>
          <p:nvPicPr>
            <p:cNvPr id="77" name="Picture 8">
              <a:extLst>
                <a:ext uri="{FF2B5EF4-FFF2-40B4-BE49-F238E27FC236}">
                  <a16:creationId xmlns:a16="http://schemas.microsoft.com/office/drawing/2014/main" id="{38C3FA7D-0EC8-29C2-4C54-24C311474386}"/>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8183118" y="4401448"/>
              <a:ext cx="992912" cy="2939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8" name="Group 97">
            <a:extLst>
              <a:ext uri="{FF2B5EF4-FFF2-40B4-BE49-F238E27FC236}">
                <a16:creationId xmlns:a16="http://schemas.microsoft.com/office/drawing/2014/main" id="{220DA605-B873-D3B0-97B7-AD91E47F90D5}"/>
              </a:ext>
            </a:extLst>
          </p:cNvPr>
          <p:cNvGrpSpPr/>
          <p:nvPr/>
        </p:nvGrpSpPr>
        <p:grpSpPr>
          <a:xfrm>
            <a:off x="9756418" y="1814086"/>
            <a:ext cx="2268119" cy="3393913"/>
            <a:chOff x="9780482" y="1814086"/>
            <a:chExt cx="2268119" cy="3393913"/>
          </a:xfrm>
        </p:grpSpPr>
        <p:grpSp>
          <p:nvGrpSpPr>
            <p:cNvPr id="82" name="Group 81">
              <a:extLst>
                <a:ext uri="{FF2B5EF4-FFF2-40B4-BE49-F238E27FC236}">
                  <a16:creationId xmlns:a16="http://schemas.microsoft.com/office/drawing/2014/main" id="{56C9E2F1-8316-3850-C406-E2974F5E2FE9}"/>
                </a:ext>
              </a:extLst>
            </p:cNvPr>
            <p:cNvGrpSpPr/>
            <p:nvPr/>
          </p:nvGrpSpPr>
          <p:grpSpPr>
            <a:xfrm>
              <a:off x="9780482" y="1814086"/>
              <a:ext cx="2268119" cy="3393913"/>
              <a:chOff x="202266" y="1868364"/>
              <a:chExt cx="2268119" cy="3393913"/>
            </a:xfrm>
          </p:grpSpPr>
          <p:sp>
            <p:nvSpPr>
              <p:cNvPr id="87" name="Rectangle 86">
                <a:extLst>
                  <a:ext uri="{FF2B5EF4-FFF2-40B4-BE49-F238E27FC236}">
                    <a16:creationId xmlns:a16="http://schemas.microsoft.com/office/drawing/2014/main" id="{0A3CA1C7-FAAF-3839-2F63-03E2827C0A48}"/>
                  </a:ext>
                </a:extLst>
              </p:cNvPr>
              <p:cNvSpPr/>
              <p:nvPr/>
            </p:nvSpPr>
            <p:spPr>
              <a:xfrm>
                <a:off x="207745" y="2178493"/>
                <a:ext cx="2241519" cy="1210449"/>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0D59E84F-A9ED-508F-49F1-D053CE94F262}"/>
                  </a:ext>
                </a:extLst>
              </p:cNvPr>
              <p:cNvSpPr txBox="1"/>
              <p:nvPr/>
            </p:nvSpPr>
            <p:spPr>
              <a:xfrm>
                <a:off x="260966" y="2586737"/>
                <a:ext cx="2090560" cy="830997"/>
              </a:xfrm>
              <a:prstGeom prst="rect">
                <a:avLst/>
              </a:prstGeom>
              <a:noFill/>
            </p:spPr>
            <p:txBody>
              <a:bodyPr wrap="square" rtlCol="0">
                <a:spAutoFit/>
              </a:bodyPr>
              <a:lstStyle/>
              <a:p>
                <a:pPr algn="ctr"/>
                <a:r>
                  <a:rPr lang="en-US" sz="1600" b="1">
                    <a:latin typeface="+mj-lt"/>
                  </a:rPr>
                  <a:t>Monitoring, Alerting, Incident Response</a:t>
                </a:r>
                <a:endParaRPr lang="id-ID" sz="1600" b="1">
                  <a:latin typeface="+mj-lt"/>
                </a:endParaRPr>
              </a:p>
            </p:txBody>
          </p:sp>
          <p:sp>
            <p:nvSpPr>
              <p:cNvPr id="89" name="Rounded Rectangle 67">
                <a:extLst>
                  <a:ext uri="{FF2B5EF4-FFF2-40B4-BE49-F238E27FC236}">
                    <a16:creationId xmlns:a16="http://schemas.microsoft.com/office/drawing/2014/main" id="{4EBEF8C1-87FD-08D8-00CE-C5E5BD24AADE}"/>
                  </a:ext>
                </a:extLst>
              </p:cNvPr>
              <p:cNvSpPr/>
              <p:nvPr/>
            </p:nvSpPr>
            <p:spPr>
              <a:xfrm>
                <a:off x="202266" y="2173356"/>
                <a:ext cx="2268119" cy="3088921"/>
              </a:xfrm>
              <a:prstGeom prst="roundRect">
                <a:avLst>
                  <a:gd name="adj" fmla="val 2456"/>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90" name="Oval 89">
                <a:extLst>
                  <a:ext uri="{FF2B5EF4-FFF2-40B4-BE49-F238E27FC236}">
                    <a16:creationId xmlns:a16="http://schemas.microsoft.com/office/drawing/2014/main" id="{1AB4ACB5-3960-322E-FA3C-B19EBC29EC58}"/>
                  </a:ext>
                </a:extLst>
              </p:cNvPr>
              <p:cNvSpPr/>
              <p:nvPr/>
            </p:nvSpPr>
            <p:spPr>
              <a:xfrm>
                <a:off x="1034303" y="1868364"/>
                <a:ext cx="683221" cy="683221"/>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grpSp>
        <p:pic>
          <p:nvPicPr>
            <p:cNvPr id="91" name="Picture 134">
              <a:extLst>
                <a:ext uri="{FF2B5EF4-FFF2-40B4-BE49-F238E27FC236}">
                  <a16:creationId xmlns:a16="http://schemas.microsoft.com/office/drawing/2014/main" id="{4F4EA3F2-8DDF-74A0-CDA7-FE881AE945FE}"/>
                </a:ext>
              </a:extLst>
            </p:cNvPr>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b="30794"/>
            <a:stretch/>
          </p:blipFill>
          <p:spPr bwMode="auto">
            <a:xfrm>
              <a:off x="10599546" y="1904245"/>
              <a:ext cx="740184" cy="56297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a:extLst>
                <a:ext uri="{FF2B5EF4-FFF2-40B4-BE49-F238E27FC236}">
                  <a16:creationId xmlns:a16="http://schemas.microsoft.com/office/drawing/2014/main" id="{2A154BED-EF85-FF9B-F2FB-6EB7FF1FD49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345025" y="4085409"/>
              <a:ext cx="1139657" cy="24262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IBM redobla su apuesta por la financiación TIC en tiempos de crisis |  EMPRESAS | ComputerWorld">
              <a:extLst>
                <a:ext uri="{FF2B5EF4-FFF2-40B4-BE49-F238E27FC236}">
                  <a16:creationId xmlns:a16="http://schemas.microsoft.com/office/drawing/2014/main" id="{1E8920B8-6078-9B86-4560-86BB20AFB05A}"/>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04770" y="4462416"/>
              <a:ext cx="493986" cy="27744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New Logos Help Partners Leverage Cisco&amp;#39;s $32 Billion Brand - Cisco Blogs">
              <a:extLst>
                <a:ext uri="{FF2B5EF4-FFF2-40B4-BE49-F238E27FC236}">
                  <a16:creationId xmlns:a16="http://schemas.microsoft.com/office/drawing/2014/main" id="{76509F71-4BA9-50CC-62C2-8CCA44D28F1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054540" y="3462435"/>
              <a:ext cx="567857" cy="32677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See the source image">
              <a:extLst>
                <a:ext uri="{FF2B5EF4-FFF2-40B4-BE49-F238E27FC236}">
                  <a16:creationId xmlns:a16="http://schemas.microsoft.com/office/drawing/2014/main" id="{3714F176-9236-E431-7F8E-8A7EDC98FC55}"/>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10450492" y="4810010"/>
              <a:ext cx="1007036" cy="364263"/>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descr="Logo&#10;&#10;Description automatically generated">
              <a:extLst>
                <a:ext uri="{FF2B5EF4-FFF2-40B4-BE49-F238E27FC236}">
                  <a16:creationId xmlns:a16="http://schemas.microsoft.com/office/drawing/2014/main" id="{11E2A6CB-EFF2-65A2-578A-8A1E8960DD1A}"/>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10415218" y="3292092"/>
              <a:ext cx="1525039" cy="796451"/>
            </a:xfrm>
            <a:prstGeom prst="rect">
              <a:avLst/>
            </a:prstGeom>
          </p:spPr>
        </p:pic>
        <p:pic>
          <p:nvPicPr>
            <p:cNvPr id="97" name="Picture 28" descr="Download Invicti Logo PNG and Vector (PDF, SVG, Ai, EPS) Free">
              <a:extLst>
                <a:ext uri="{FF2B5EF4-FFF2-40B4-BE49-F238E27FC236}">
                  <a16:creationId xmlns:a16="http://schemas.microsoft.com/office/drawing/2014/main" id="{3D75C51E-E613-98EC-EB46-E87C05269934}"/>
                </a:ext>
              </a:extLst>
            </p:cNvPr>
            <p:cNvPicPr>
              <a:picLocks noChangeAspect="1" noChangeArrowheads="1"/>
            </p:cNvPicPr>
            <p:nvPr/>
          </p:nvPicPr>
          <p:blipFill rotWithShape="1">
            <a:blip r:embed="rId32" cstate="print">
              <a:extLst>
                <a:ext uri="{28A0092B-C50C-407E-A947-70E740481C1C}">
                  <a14:useLocalDpi xmlns:a14="http://schemas.microsoft.com/office/drawing/2010/main"/>
                </a:ext>
              </a:extLst>
            </a:blip>
            <a:srcRect t="26864" b="20315"/>
            <a:stretch/>
          </p:blipFill>
          <p:spPr bwMode="auto">
            <a:xfrm>
              <a:off x="10009847" y="4447483"/>
              <a:ext cx="992912" cy="353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4A7047E2-1FA3-7616-56CB-8CEA7087D3AA}"/>
              </a:ext>
            </a:extLst>
          </p:cNvPr>
          <p:cNvGrpSpPr/>
          <p:nvPr/>
        </p:nvGrpSpPr>
        <p:grpSpPr>
          <a:xfrm>
            <a:off x="597565" y="134665"/>
            <a:ext cx="277002" cy="277000"/>
            <a:chOff x="580553" y="110118"/>
            <a:chExt cx="321438" cy="321436"/>
          </a:xfrm>
        </p:grpSpPr>
        <p:sp>
          <p:nvSpPr>
            <p:cNvPr id="3" name="Oval 2">
              <a:extLst>
                <a:ext uri="{FF2B5EF4-FFF2-40B4-BE49-F238E27FC236}">
                  <a16:creationId xmlns:a16="http://schemas.microsoft.com/office/drawing/2014/main" id="{240F9D6C-AE10-7491-3553-A3181C5028DB}"/>
                </a:ext>
              </a:extLst>
            </p:cNvPr>
            <p:cNvSpPr/>
            <p:nvPr/>
          </p:nvSpPr>
          <p:spPr>
            <a:xfrm>
              <a:off x="580553" y="110118"/>
              <a:ext cx="321438" cy="321436"/>
            </a:xfrm>
            <a:prstGeom prst="ellipse">
              <a:avLst/>
            </a:prstGeom>
            <a:solidFill>
              <a:schemeClr val="tx1"/>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 name="Group 3">
              <a:extLst>
                <a:ext uri="{FF2B5EF4-FFF2-40B4-BE49-F238E27FC236}">
                  <a16:creationId xmlns:a16="http://schemas.microsoft.com/office/drawing/2014/main" id="{5034D29B-6961-AA59-53A6-147EDCE10344}"/>
                </a:ext>
              </a:extLst>
            </p:cNvPr>
            <p:cNvGrpSpPr/>
            <p:nvPr/>
          </p:nvGrpSpPr>
          <p:grpSpPr>
            <a:xfrm>
              <a:off x="656511" y="181393"/>
              <a:ext cx="169544" cy="163247"/>
              <a:chOff x="2464549" y="1427064"/>
              <a:chExt cx="219075" cy="210941"/>
            </a:xfrm>
          </p:grpSpPr>
          <p:sp>
            <p:nvSpPr>
              <p:cNvPr id="5" name="Freeform: Shape 38">
                <a:extLst>
                  <a:ext uri="{FF2B5EF4-FFF2-40B4-BE49-F238E27FC236}">
                    <a16:creationId xmlns:a16="http://schemas.microsoft.com/office/drawing/2014/main" id="{2D190666-D005-6DF6-C92A-0E4014518B88}"/>
                  </a:ext>
                </a:extLst>
              </p:cNvPr>
              <p:cNvSpPr/>
              <p:nvPr/>
            </p:nvSpPr>
            <p:spPr>
              <a:xfrm>
                <a:off x="2493124" y="1514180"/>
                <a:ext cx="161924" cy="123825"/>
              </a:xfrm>
              <a:custGeom>
                <a:avLst/>
                <a:gdLst>
                  <a:gd name="connsiteX0" fmla="*/ 0 w 161925"/>
                  <a:gd name="connsiteY0" fmla="*/ 0 h 123825"/>
                  <a:gd name="connsiteX1" fmla="*/ 0 w 161925"/>
                  <a:gd name="connsiteY1" fmla="*/ 119063 h 123825"/>
                  <a:gd name="connsiteX2" fmla="*/ 9525 w 161925"/>
                  <a:gd name="connsiteY2" fmla="*/ 128588 h 123825"/>
                  <a:gd name="connsiteX3" fmla="*/ 152400 w 161925"/>
                  <a:gd name="connsiteY3" fmla="*/ 128588 h 123825"/>
                  <a:gd name="connsiteX4" fmla="*/ 161925 w 161925"/>
                  <a:gd name="connsiteY4" fmla="*/ 119063 h 123825"/>
                  <a:gd name="connsiteX5" fmla="*/ 161925 w 161925"/>
                  <a:gd name="connsiteY5"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25" h="123825">
                    <a:moveTo>
                      <a:pt x="0" y="0"/>
                    </a:moveTo>
                    <a:lnTo>
                      <a:pt x="0" y="119063"/>
                    </a:lnTo>
                    <a:cubicBezTo>
                      <a:pt x="0" y="124301"/>
                      <a:pt x="4286" y="128588"/>
                      <a:pt x="9525" y="128588"/>
                    </a:cubicBezTo>
                    <a:lnTo>
                      <a:pt x="152400" y="128588"/>
                    </a:lnTo>
                    <a:cubicBezTo>
                      <a:pt x="157639" y="128588"/>
                      <a:pt x="161925" y="124301"/>
                      <a:pt x="161925" y="119063"/>
                    </a:cubicBezTo>
                    <a:lnTo>
                      <a:pt x="161925" y="0"/>
                    </a:lnTo>
                  </a:path>
                </a:pathLst>
              </a:custGeom>
              <a:noFill/>
              <a:ln w="1587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Freeform: Shape 39">
                <a:extLst>
                  <a:ext uri="{FF2B5EF4-FFF2-40B4-BE49-F238E27FC236}">
                    <a16:creationId xmlns:a16="http://schemas.microsoft.com/office/drawing/2014/main" id="{979E8A85-8F1E-F85E-13F5-3E08EF7BB9EC}"/>
                  </a:ext>
                </a:extLst>
              </p:cNvPr>
              <p:cNvSpPr/>
              <p:nvPr/>
            </p:nvSpPr>
            <p:spPr>
              <a:xfrm>
                <a:off x="2464549" y="1427064"/>
                <a:ext cx="219075" cy="104776"/>
              </a:xfrm>
              <a:custGeom>
                <a:avLst/>
                <a:gdLst>
                  <a:gd name="connsiteX0" fmla="*/ 0 w 219075"/>
                  <a:gd name="connsiteY0" fmla="*/ 109538 h 104775"/>
                  <a:gd name="connsiteX1" fmla="*/ 109538 w 219075"/>
                  <a:gd name="connsiteY1" fmla="*/ 0 h 104775"/>
                  <a:gd name="connsiteX2" fmla="*/ 219075 w 219075"/>
                  <a:gd name="connsiteY2" fmla="*/ 109538 h 104775"/>
                </a:gdLst>
                <a:ahLst/>
                <a:cxnLst>
                  <a:cxn ang="0">
                    <a:pos x="connsiteX0" y="connsiteY0"/>
                  </a:cxn>
                  <a:cxn ang="0">
                    <a:pos x="connsiteX1" y="connsiteY1"/>
                  </a:cxn>
                  <a:cxn ang="0">
                    <a:pos x="connsiteX2" y="connsiteY2"/>
                  </a:cxn>
                </a:cxnLst>
                <a:rect l="l" t="t" r="r" b="b"/>
                <a:pathLst>
                  <a:path w="219075" h="104775">
                    <a:moveTo>
                      <a:pt x="0" y="109538"/>
                    </a:moveTo>
                    <a:lnTo>
                      <a:pt x="109538" y="0"/>
                    </a:lnTo>
                    <a:lnTo>
                      <a:pt x="219075" y="109538"/>
                    </a:lnTo>
                  </a:path>
                </a:pathLst>
              </a:custGeom>
              <a:noFill/>
              <a:ln w="1587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Freeform: Shape 40">
                <a:extLst>
                  <a:ext uri="{FF2B5EF4-FFF2-40B4-BE49-F238E27FC236}">
                    <a16:creationId xmlns:a16="http://schemas.microsoft.com/office/drawing/2014/main" id="{9AC2CC70-360C-4E18-6443-7DC57CA312FA}"/>
                  </a:ext>
                </a:extLst>
              </p:cNvPr>
              <p:cNvSpPr/>
              <p:nvPr/>
            </p:nvSpPr>
            <p:spPr>
              <a:xfrm>
                <a:off x="2545511" y="1560414"/>
                <a:ext cx="57151" cy="76200"/>
              </a:xfrm>
              <a:custGeom>
                <a:avLst/>
                <a:gdLst>
                  <a:gd name="connsiteX0" fmla="*/ 9525 w 57150"/>
                  <a:gd name="connsiteY0" fmla="*/ 0 h 76200"/>
                  <a:gd name="connsiteX1" fmla="*/ 47625 w 57150"/>
                  <a:gd name="connsiteY1" fmla="*/ 0 h 76200"/>
                  <a:gd name="connsiteX2" fmla="*/ 57150 w 57150"/>
                  <a:gd name="connsiteY2" fmla="*/ 9525 h 76200"/>
                  <a:gd name="connsiteX3" fmla="*/ 57150 w 57150"/>
                  <a:gd name="connsiteY3" fmla="*/ 76200 h 76200"/>
                  <a:gd name="connsiteX4" fmla="*/ 0 w 57150"/>
                  <a:gd name="connsiteY4" fmla="*/ 76200 h 76200"/>
                  <a:gd name="connsiteX5" fmla="*/ 0 w 57150"/>
                  <a:gd name="connsiteY5" fmla="*/ 9525 h 76200"/>
                  <a:gd name="connsiteX6" fmla="*/ 9525 w 57150"/>
                  <a:gd name="connsiteY6"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9525" y="0"/>
                    </a:moveTo>
                    <a:lnTo>
                      <a:pt x="47625" y="0"/>
                    </a:lnTo>
                    <a:cubicBezTo>
                      <a:pt x="52864" y="0"/>
                      <a:pt x="57150" y="4286"/>
                      <a:pt x="57150" y="9525"/>
                    </a:cubicBezTo>
                    <a:lnTo>
                      <a:pt x="57150" y="76200"/>
                    </a:lnTo>
                    <a:lnTo>
                      <a:pt x="0" y="76200"/>
                    </a:lnTo>
                    <a:lnTo>
                      <a:pt x="0" y="9525"/>
                    </a:lnTo>
                    <a:cubicBezTo>
                      <a:pt x="0" y="4286"/>
                      <a:pt x="4286" y="0"/>
                      <a:pt x="9525" y="0"/>
                    </a:cubicBezTo>
                    <a:close/>
                  </a:path>
                </a:pathLst>
              </a:custGeom>
              <a:noFill/>
              <a:ln w="1587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8" name="TextBox 7">
            <a:extLst>
              <a:ext uri="{FF2B5EF4-FFF2-40B4-BE49-F238E27FC236}">
                <a16:creationId xmlns:a16="http://schemas.microsoft.com/office/drawing/2014/main" id="{4D8112AF-B17A-ECEC-6449-41D4A07220B8}"/>
              </a:ext>
            </a:extLst>
          </p:cNvPr>
          <p:cNvSpPr txBox="1"/>
          <p:nvPr/>
        </p:nvSpPr>
        <p:spPr>
          <a:xfrm>
            <a:off x="891033" y="128173"/>
            <a:ext cx="1681679" cy="276999"/>
          </a:xfrm>
          <a:prstGeom prst="rect">
            <a:avLst/>
          </a:prstGeom>
          <a:noFill/>
        </p:spPr>
        <p:txBody>
          <a:bodyPr wrap="none" lIns="91440" tIns="45720" rIns="91440" bIns="45720" rtlCol="0" anchor="t">
            <a:spAutoFit/>
          </a:bodyPr>
          <a:lstStyle/>
          <a:p>
            <a:pPr>
              <a:defRPr/>
            </a:pPr>
            <a:r>
              <a:rPr kumimoji="0" lang="en-US" sz="1200" b="1" i="0" u="none" strike="noStrike" kern="1200" cap="none" spc="0" normalizeH="0" baseline="0" noProof="0" dirty="0">
                <a:ln>
                  <a:noFill/>
                </a:ln>
                <a:solidFill>
                  <a:srgbClr val="00C1D3"/>
                </a:solidFill>
                <a:effectLst/>
                <a:uLnTx/>
                <a:uFillTx/>
                <a:latin typeface="Arial" panose="020B0604020202020204"/>
                <a:ea typeface="+mn-ea"/>
                <a:cs typeface="Arial"/>
              </a:rPr>
              <a:t>Technology</a:t>
            </a:r>
            <a:r>
              <a:rPr lang="en-US" sz="1200" b="1" dirty="0">
                <a:solidFill>
                  <a:srgbClr val="00C1D3"/>
                </a:solidFill>
                <a:latin typeface="Arial" panose="020B0604020202020204"/>
                <a:cs typeface="Arial"/>
              </a:rPr>
              <a:t> | Design</a:t>
            </a:r>
            <a:endParaRPr kumimoji="0" lang="en-GB" sz="1200" b="0" i="0" u="none" strike="noStrike" kern="1200" cap="none" spc="0" normalizeH="0" baseline="0" noProof="0" dirty="0">
              <a:ln>
                <a:noFill/>
              </a:ln>
              <a:solidFill>
                <a:srgbClr val="00C1D3"/>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B818D070-42FB-631D-FA3C-B2E387718AFA}"/>
              </a:ext>
            </a:extLst>
          </p:cNvPr>
          <p:cNvSpPr txBox="1"/>
          <p:nvPr/>
        </p:nvSpPr>
        <p:spPr>
          <a:xfrm>
            <a:off x="806953" y="5312749"/>
            <a:ext cx="1428526" cy="276999"/>
          </a:xfrm>
          <a:prstGeom prst="rect">
            <a:avLst/>
          </a:prstGeom>
          <a:noFill/>
        </p:spPr>
        <p:txBody>
          <a:bodyPr wrap="square" lIns="91440" tIns="45720" rIns="91440" bIns="45720" rtlCol="0" anchor="t">
            <a:spAutoFit/>
          </a:bodyPr>
          <a:lstStyle/>
          <a:p>
            <a:r>
              <a:rPr lang="en-US" sz="1200" i="1" dirty="0">
                <a:solidFill>
                  <a:schemeClr val="bg2"/>
                </a:solidFill>
                <a:latin typeface="Georgia Pro"/>
              </a:rPr>
              <a:t>13+ vendors</a:t>
            </a:r>
          </a:p>
        </p:txBody>
      </p:sp>
      <p:sp>
        <p:nvSpPr>
          <p:cNvPr id="21" name="TextBox 20">
            <a:extLst>
              <a:ext uri="{FF2B5EF4-FFF2-40B4-BE49-F238E27FC236}">
                <a16:creationId xmlns:a16="http://schemas.microsoft.com/office/drawing/2014/main" id="{4FD03196-001A-EA33-D0F9-AA8E4457205D}"/>
              </a:ext>
            </a:extLst>
          </p:cNvPr>
          <p:cNvSpPr txBox="1"/>
          <p:nvPr/>
        </p:nvSpPr>
        <p:spPr>
          <a:xfrm>
            <a:off x="3113008" y="5308735"/>
            <a:ext cx="1428526" cy="276999"/>
          </a:xfrm>
          <a:prstGeom prst="rect">
            <a:avLst/>
          </a:prstGeom>
          <a:noFill/>
        </p:spPr>
        <p:txBody>
          <a:bodyPr wrap="square" lIns="91440" tIns="45720" rIns="91440" bIns="45720" rtlCol="0" anchor="t">
            <a:spAutoFit/>
          </a:bodyPr>
          <a:lstStyle/>
          <a:p>
            <a:r>
              <a:rPr lang="en-US" sz="1200" i="1" dirty="0">
                <a:solidFill>
                  <a:schemeClr val="bg2"/>
                </a:solidFill>
                <a:latin typeface="Georgia Pro"/>
              </a:rPr>
              <a:t>23+ vendors</a:t>
            </a:r>
          </a:p>
        </p:txBody>
      </p:sp>
      <p:sp>
        <p:nvSpPr>
          <p:cNvPr id="22" name="TextBox 21">
            <a:extLst>
              <a:ext uri="{FF2B5EF4-FFF2-40B4-BE49-F238E27FC236}">
                <a16:creationId xmlns:a16="http://schemas.microsoft.com/office/drawing/2014/main" id="{6D84479A-7E65-4CB6-B527-B9098CF34ED5}"/>
              </a:ext>
            </a:extLst>
          </p:cNvPr>
          <p:cNvSpPr txBox="1"/>
          <p:nvPr/>
        </p:nvSpPr>
        <p:spPr>
          <a:xfrm>
            <a:off x="5431093" y="5304723"/>
            <a:ext cx="1428526" cy="276999"/>
          </a:xfrm>
          <a:prstGeom prst="rect">
            <a:avLst/>
          </a:prstGeom>
          <a:noFill/>
        </p:spPr>
        <p:txBody>
          <a:bodyPr wrap="square" lIns="91440" tIns="45720" rIns="91440" bIns="45720" rtlCol="0" anchor="t">
            <a:spAutoFit/>
          </a:bodyPr>
          <a:lstStyle/>
          <a:p>
            <a:r>
              <a:rPr lang="en-US" sz="1200" i="1" dirty="0">
                <a:solidFill>
                  <a:schemeClr val="bg2"/>
                </a:solidFill>
                <a:latin typeface="Georgia Pro"/>
              </a:rPr>
              <a:t>22+ vendors</a:t>
            </a:r>
          </a:p>
        </p:txBody>
      </p:sp>
      <p:sp>
        <p:nvSpPr>
          <p:cNvPr id="32" name="TextBox 31">
            <a:extLst>
              <a:ext uri="{FF2B5EF4-FFF2-40B4-BE49-F238E27FC236}">
                <a16:creationId xmlns:a16="http://schemas.microsoft.com/office/drawing/2014/main" id="{1673FB47-DEC0-3CE3-4E8C-F602750FF58D}"/>
              </a:ext>
            </a:extLst>
          </p:cNvPr>
          <p:cNvSpPr txBox="1"/>
          <p:nvPr/>
        </p:nvSpPr>
        <p:spPr>
          <a:xfrm>
            <a:off x="7893558" y="5276647"/>
            <a:ext cx="1428526" cy="276999"/>
          </a:xfrm>
          <a:prstGeom prst="rect">
            <a:avLst/>
          </a:prstGeom>
          <a:noFill/>
        </p:spPr>
        <p:txBody>
          <a:bodyPr wrap="square" lIns="91440" tIns="45720" rIns="91440" bIns="45720" rtlCol="0" anchor="t">
            <a:spAutoFit/>
          </a:bodyPr>
          <a:lstStyle/>
          <a:p>
            <a:r>
              <a:rPr lang="en-US" sz="1200" i="1" dirty="0">
                <a:solidFill>
                  <a:schemeClr val="bg2"/>
                </a:solidFill>
                <a:latin typeface="Georgia Pro"/>
              </a:rPr>
              <a:t>10+ vendors</a:t>
            </a:r>
          </a:p>
        </p:txBody>
      </p:sp>
      <p:sp>
        <p:nvSpPr>
          <p:cNvPr id="56" name="TextBox 55">
            <a:extLst>
              <a:ext uri="{FF2B5EF4-FFF2-40B4-BE49-F238E27FC236}">
                <a16:creationId xmlns:a16="http://schemas.microsoft.com/office/drawing/2014/main" id="{3C943721-2436-4E48-9AE4-A8D5068FB7B0}"/>
              </a:ext>
            </a:extLst>
          </p:cNvPr>
          <p:cNvSpPr txBox="1"/>
          <p:nvPr/>
        </p:nvSpPr>
        <p:spPr>
          <a:xfrm>
            <a:off x="10356024" y="5296696"/>
            <a:ext cx="1428526" cy="276999"/>
          </a:xfrm>
          <a:prstGeom prst="rect">
            <a:avLst/>
          </a:prstGeom>
          <a:noFill/>
        </p:spPr>
        <p:txBody>
          <a:bodyPr wrap="square" lIns="91440" tIns="45720" rIns="91440" bIns="45720" rtlCol="0" anchor="t">
            <a:spAutoFit/>
          </a:bodyPr>
          <a:lstStyle/>
          <a:p>
            <a:r>
              <a:rPr lang="en-US" sz="1200" i="1" dirty="0">
                <a:solidFill>
                  <a:schemeClr val="bg2"/>
                </a:solidFill>
                <a:latin typeface="Georgia Pro"/>
              </a:rPr>
              <a:t>25+ vendors</a:t>
            </a:r>
          </a:p>
        </p:txBody>
      </p:sp>
    </p:spTree>
    <p:extLst>
      <p:ext uri="{BB962C8B-B14F-4D97-AF65-F5344CB8AC3E}">
        <p14:creationId xmlns:p14="http://schemas.microsoft.com/office/powerpoint/2010/main" val="303063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picture containing circle, colorfulness, graphics, vortex&#10;&#10;Description automatically generated">
            <a:extLst>
              <a:ext uri="{FF2B5EF4-FFF2-40B4-BE49-F238E27FC236}">
                <a16:creationId xmlns:a16="http://schemas.microsoft.com/office/drawing/2014/main" id="{5CE12DD1-8CD7-4963-607F-BCFAFA31E2B4}"/>
              </a:ext>
            </a:extLst>
          </p:cNvPr>
          <p:cNvPicPr>
            <a:picLocks noChangeAspect="1"/>
          </p:cNvPicPr>
          <p:nvPr/>
        </p:nvPicPr>
        <p:blipFill>
          <a:blip r:embed="rId3" cstate="print">
            <a:grayscl/>
            <a:alphaModFix amt="75000"/>
            <a:extLst>
              <a:ext uri="{28A0092B-C50C-407E-A947-70E740481C1C}">
                <a14:useLocalDpi xmlns:a14="http://schemas.microsoft.com/office/drawing/2010/main"/>
              </a:ext>
            </a:extLst>
          </a:blip>
          <a:stretch>
            <a:fillRect/>
          </a:stretch>
        </p:blipFill>
        <p:spPr>
          <a:xfrm>
            <a:off x="5693610" y="2391434"/>
            <a:ext cx="1931342" cy="1939655"/>
          </a:xfrm>
          <a:prstGeom prst="rect">
            <a:avLst/>
          </a:prstGeom>
        </p:spPr>
      </p:pic>
      <p:pic>
        <p:nvPicPr>
          <p:cNvPr id="11" name="Picture 10" descr="A white cloud on a black background&#10;&#10;Description automatically generated with medium confidence">
            <a:extLst>
              <a:ext uri="{FF2B5EF4-FFF2-40B4-BE49-F238E27FC236}">
                <a16:creationId xmlns:a16="http://schemas.microsoft.com/office/drawing/2014/main" id="{9535DECF-8FFA-F9CC-A219-1A2EF98FE8E2}"/>
              </a:ext>
            </a:extLst>
          </p:cNvPr>
          <p:cNvPicPr>
            <a:picLocks noChangeAspect="1"/>
          </p:cNvPicPr>
          <p:nvPr/>
        </p:nvPicPr>
        <p:blipFill rotWithShape="1">
          <a:blip r:embed="rId4" cstate="print">
            <a:duotone>
              <a:schemeClr val="accent1">
                <a:shade val="45000"/>
                <a:satMod val="135000"/>
              </a:schemeClr>
              <a:prstClr val="white"/>
            </a:duotone>
            <a:alphaModFix amt="75000"/>
            <a:extLst>
              <a:ext uri="{BEBA8EAE-BF5A-486C-A8C5-ECC9F3942E4B}">
                <a14:imgProps xmlns:a14="http://schemas.microsoft.com/office/drawing/2010/main">
                  <a14:imgLayer r:embed="rId5">
                    <a14:imgEffect>
                      <a14:colorTemperature colorTemp="4546"/>
                    </a14:imgEffect>
                  </a14:imgLayer>
                </a14:imgProps>
              </a:ext>
              <a:ext uri="{28A0092B-C50C-407E-A947-70E740481C1C}">
                <a14:useLocalDpi xmlns:a14="http://schemas.microsoft.com/office/drawing/2010/main"/>
              </a:ext>
            </a:extLst>
          </a:blip>
          <a:srcRect l="6596" t="17761" r="6905" b="11624"/>
          <a:stretch/>
        </p:blipFill>
        <p:spPr>
          <a:xfrm flipH="1">
            <a:off x="1979025" y="1061609"/>
            <a:ext cx="8963895" cy="5192630"/>
          </a:xfrm>
          <a:prstGeom prst="rect">
            <a:avLst/>
          </a:prstGeom>
        </p:spPr>
      </p:pic>
      <p:cxnSp>
        <p:nvCxnSpPr>
          <p:cNvPr id="40" name="Straight Connector 39">
            <a:extLst>
              <a:ext uri="{FF2B5EF4-FFF2-40B4-BE49-F238E27FC236}">
                <a16:creationId xmlns:a16="http://schemas.microsoft.com/office/drawing/2014/main" id="{094E41CE-3179-1BB3-1370-7D0834364F10}"/>
              </a:ext>
            </a:extLst>
          </p:cNvPr>
          <p:cNvCxnSpPr/>
          <p:nvPr/>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82B7E0BF-63ED-5393-2F76-C8C404C4EE61}"/>
              </a:ext>
            </a:extLst>
          </p:cNvPr>
          <p:cNvSpPr>
            <a:spLocks noGrp="1"/>
          </p:cNvSpPr>
          <p:nvPr>
            <p:ph type="title"/>
          </p:nvPr>
        </p:nvSpPr>
        <p:spPr>
          <a:xfrm>
            <a:off x="580553" y="690100"/>
            <a:ext cx="9118924" cy="681498"/>
          </a:xfrm>
        </p:spPr>
        <p:txBody>
          <a:bodyPr/>
          <a:lstStyle/>
          <a:p>
            <a:r>
              <a:rPr lang="en-US" sz="2800">
                <a:solidFill>
                  <a:srgbClr val="005758"/>
                </a:solidFill>
                <a:latin typeface="+mn-lt"/>
                <a:ea typeface="+mn-ea"/>
                <a:cs typeface="Arial" charset="0"/>
              </a:rPr>
              <a:t>We got this…</a:t>
            </a:r>
            <a:endParaRPr lang="en-US" sz="2800">
              <a:latin typeface="+mn-lt"/>
            </a:endParaRPr>
          </a:p>
        </p:txBody>
      </p:sp>
      <p:pic>
        <p:nvPicPr>
          <p:cNvPr id="3" name="Picture 16" descr="Oracle Logo | significado del logotipo, png, vector">
            <a:extLst>
              <a:ext uri="{FF2B5EF4-FFF2-40B4-BE49-F238E27FC236}">
                <a16:creationId xmlns:a16="http://schemas.microsoft.com/office/drawing/2014/main" id="{A15CFFFE-BAFB-DDA1-FD35-A3F285CEB13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548648" y="2822085"/>
            <a:ext cx="1083897" cy="5576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descr="Enterprise Cybersecurity Solutions, Services &amp; Training | Proofpoint US">
            <a:extLst>
              <a:ext uri="{FF2B5EF4-FFF2-40B4-BE49-F238E27FC236}">
                <a16:creationId xmlns:a16="http://schemas.microsoft.com/office/drawing/2014/main" id="{149CAF01-EA17-E948-9769-7ACE1266978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663667" y="4712132"/>
            <a:ext cx="973466" cy="1786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perva Logo Download - AI - All Vector Logo">
            <a:extLst>
              <a:ext uri="{FF2B5EF4-FFF2-40B4-BE49-F238E27FC236}">
                <a16:creationId xmlns:a16="http://schemas.microsoft.com/office/drawing/2014/main" id="{B146A87C-4B68-EBDB-BE9B-6CA719EBBB9C}"/>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15078" b="30575"/>
          <a:stretch/>
        </p:blipFill>
        <p:spPr bwMode="auto">
          <a:xfrm>
            <a:off x="2088893" y="2614674"/>
            <a:ext cx="903483" cy="2668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8" descr="Download Invicti Logo PNG and Vector (PDF, SVG, Ai, EPS) Free">
            <a:extLst>
              <a:ext uri="{FF2B5EF4-FFF2-40B4-BE49-F238E27FC236}">
                <a16:creationId xmlns:a16="http://schemas.microsoft.com/office/drawing/2014/main" id="{A1EE2DE5-62FE-60EE-2391-6464F586E5F1}"/>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t="26864" b="20315"/>
          <a:stretch/>
        </p:blipFill>
        <p:spPr bwMode="auto">
          <a:xfrm>
            <a:off x="10669674" y="2304569"/>
            <a:ext cx="894811" cy="3185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check point logo large blk">
            <a:extLst>
              <a:ext uri="{FF2B5EF4-FFF2-40B4-BE49-F238E27FC236}">
                <a16:creationId xmlns:a16="http://schemas.microsoft.com/office/drawing/2014/main" id="{2A301F3C-028C-F9A8-66B8-65E761496408}"/>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341551" y="4113650"/>
            <a:ext cx="1684215" cy="3589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C14DABD-D8B9-4B58-4C7B-92D2EE6B277E}"/>
              </a:ext>
            </a:extLst>
          </p:cNvPr>
          <p:cNvSpPr txBox="1"/>
          <p:nvPr/>
        </p:nvSpPr>
        <p:spPr>
          <a:xfrm flipH="1">
            <a:off x="3382659" y="5990655"/>
            <a:ext cx="6745430"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005758"/>
                </a:solidFill>
                <a:effectLst/>
                <a:uLnTx/>
                <a:uFillTx/>
                <a:latin typeface="Arial" panose="020B0604020202020204"/>
                <a:ea typeface="+mn-ea"/>
                <a:cs typeface="+mn-cs"/>
              </a:rPr>
              <a:t>Solution ecosystem of </a:t>
            </a:r>
            <a:r>
              <a:rPr lang="en-US" sz="1600" i="1" dirty="0">
                <a:solidFill>
                  <a:srgbClr val="005758"/>
                </a:solidFill>
                <a:latin typeface="Arial" panose="020B0604020202020204"/>
              </a:rPr>
              <a:t>40</a:t>
            </a:r>
            <a:r>
              <a:rPr kumimoji="0" lang="en-US" sz="1600" i="1" u="none" strike="noStrike" kern="1200" cap="none" spc="0" normalizeH="0" baseline="0" noProof="0" dirty="0">
                <a:ln>
                  <a:noFill/>
                </a:ln>
                <a:solidFill>
                  <a:srgbClr val="005758"/>
                </a:solidFill>
                <a:effectLst/>
                <a:uLnTx/>
                <a:uFillTx/>
                <a:latin typeface="Arial" panose="020B0604020202020204"/>
                <a:ea typeface="+mn-ea"/>
                <a:cs typeface="+mn-cs"/>
              </a:rPr>
              <a:t>+ Cloud Security vendors</a:t>
            </a:r>
            <a:endParaRPr lang="en-US" sz="1600" i="1" u="none" strike="noStrike" kern="1200" cap="none" spc="0" normalizeH="0" baseline="0" noProof="0">
              <a:ln>
                <a:noFill/>
              </a:ln>
              <a:solidFill>
                <a:srgbClr val="005758"/>
              </a:solidFill>
              <a:effectLst/>
              <a:uLnTx/>
              <a:uFillTx/>
              <a:latin typeface="Arial" panose="020B0604020202020204"/>
              <a:cs typeface="Arial"/>
            </a:endParaRPr>
          </a:p>
        </p:txBody>
      </p:sp>
      <p:pic>
        <p:nvPicPr>
          <p:cNvPr id="12" name="Trend">
            <a:extLst>
              <a:ext uri="{FF2B5EF4-FFF2-40B4-BE49-F238E27FC236}">
                <a16:creationId xmlns:a16="http://schemas.microsoft.com/office/drawing/2014/main" id="{4B8150A3-75BC-4797-097F-493FE1FE1303}"/>
              </a:ext>
            </a:extLst>
          </p:cNvPr>
          <p:cNvPicPr>
            <a:picLocks noChangeAspect="1"/>
          </p:cNvPicPr>
          <p:nvPr/>
        </p:nvPicPr>
        <p:blipFill>
          <a:blip r:embed="rId11"/>
          <a:stretch>
            <a:fillRect/>
          </a:stretch>
        </p:blipFill>
        <p:spPr>
          <a:xfrm>
            <a:off x="3754916" y="834953"/>
            <a:ext cx="893513" cy="305555"/>
          </a:xfrm>
          <a:prstGeom prst="rect">
            <a:avLst/>
          </a:prstGeom>
        </p:spPr>
      </p:pic>
      <p:pic>
        <p:nvPicPr>
          <p:cNvPr id="13" name="Picture 6" descr="New Logos Help Partners Leverage Cisco&amp;#39;s $32 Billion Brand - Cisco Blogs">
            <a:extLst>
              <a:ext uri="{FF2B5EF4-FFF2-40B4-BE49-F238E27FC236}">
                <a16:creationId xmlns:a16="http://schemas.microsoft.com/office/drawing/2014/main" id="{B5ADA427-7EB0-F7C1-57C1-76264550CA8D}"/>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220093" y="3554456"/>
            <a:ext cx="783218" cy="4507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Sophos | InterWorks">
            <a:extLst>
              <a:ext uri="{FF2B5EF4-FFF2-40B4-BE49-F238E27FC236}">
                <a16:creationId xmlns:a16="http://schemas.microsoft.com/office/drawing/2014/main" id="{E578079A-CFC9-EC8F-296C-5134107D48EC}"/>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8501810" y="5114402"/>
            <a:ext cx="729632" cy="1513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ee the source image">
            <a:extLst>
              <a:ext uri="{FF2B5EF4-FFF2-40B4-BE49-F238E27FC236}">
                <a16:creationId xmlns:a16="http://schemas.microsoft.com/office/drawing/2014/main" id="{25B17F4C-D02D-7C5E-82F9-304DE4FC54ED}"/>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9241866" y="1322253"/>
            <a:ext cx="1202036" cy="3107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ee the source image">
            <a:extLst>
              <a:ext uri="{FF2B5EF4-FFF2-40B4-BE49-F238E27FC236}">
                <a16:creationId xmlns:a16="http://schemas.microsoft.com/office/drawing/2014/main" id="{4561A782-B78B-8407-8996-F1CF15752591}"/>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606212" y="3282761"/>
            <a:ext cx="893598" cy="1748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B4FB8D62-E25C-D795-E5B1-4020E7A450AA}"/>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960969" y="2740174"/>
            <a:ext cx="992912" cy="2939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02E994E0-EF43-BB8A-4B6A-8E7DE80262CD}"/>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9156256" y="1718055"/>
            <a:ext cx="1088817" cy="455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BM redobla su apuesta por la financiación TIC en tiempos de crisis |  EMPRESAS | ComputerWorld">
            <a:extLst>
              <a:ext uri="{FF2B5EF4-FFF2-40B4-BE49-F238E27FC236}">
                <a16:creationId xmlns:a16="http://schemas.microsoft.com/office/drawing/2014/main" id="{E37AF9BD-1AD6-3052-D7E5-C87689D2A82E}"/>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76371" y="1220349"/>
            <a:ext cx="493986" cy="277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Cisco Secure and Ping Identity - Cisco">
            <a:extLst>
              <a:ext uri="{FF2B5EF4-FFF2-40B4-BE49-F238E27FC236}">
                <a16:creationId xmlns:a16="http://schemas.microsoft.com/office/drawing/2014/main" id="{AE3675D2-5620-3926-A4B0-7326D1CDBBAC}"/>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9355038" y="2147429"/>
            <a:ext cx="1251174" cy="703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a:extLst>
              <a:ext uri="{FF2B5EF4-FFF2-40B4-BE49-F238E27FC236}">
                <a16:creationId xmlns:a16="http://schemas.microsoft.com/office/drawing/2014/main" id="{16D3DA82-56E2-5A1F-C9F9-AE9CABC9A679}"/>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9159806" y="4623493"/>
            <a:ext cx="911696" cy="2870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Bitdefender Antivirus Plus Review | PCMag">
            <a:extLst>
              <a:ext uri="{FF2B5EF4-FFF2-40B4-BE49-F238E27FC236}">
                <a16:creationId xmlns:a16="http://schemas.microsoft.com/office/drawing/2014/main" id="{10C34EF0-6A20-C559-BDE0-6F48242BA0F1}"/>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10428799" y="2746095"/>
            <a:ext cx="1230329" cy="2314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The Zero Trust Leader | Zscaler">
            <a:extLst>
              <a:ext uri="{FF2B5EF4-FFF2-40B4-BE49-F238E27FC236}">
                <a16:creationId xmlns:a16="http://schemas.microsoft.com/office/drawing/2014/main" id="{303A5B14-4FFC-A767-99C7-46317B9FAC9D}"/>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980515" y="927673"/>
            <a:ext cx="1132087" cy="2437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Brand - Palo Alto Networks">
            <a:extLst>
              <a:ext uri="{FF2B5EF4-FFF2-40B4-BE49-F238E27FC236}">
                <a16:creationId xmlns:a16="http://schemas.microsoft.com/office/drawing/2014/main" id="{C547CEFF-7073-8CBF-70D7-31E387D90A90}"/>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0117784" y="1792339"/>
            <a:ext cx="1734968" cy="6325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D19C8645-F277-F9C1-AFCA-A0890043C727}"/>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2687029" y="4805903"/>
            <a:ext cx="1364441" cy="2238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4">
            <a:extLst>
              <a:ext uri="{FF2B5EF4-FFF2-40B4-BE49-F238E27FC236}">
                <a16:creationId xmlns:a16="http://schemas.microsoft.com/office/drawing/2014/main" id="{F40D2CD3-1FA0-F1E5-C67B-2F3301B88F81}"/>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8184386" y="593416"/>
            <a:ext cx="1933398" cy="12889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6" descr="Premium Technical Support and Enhanced Services | Cohesity">
            <a:extLst>
              <a:ext uri="{FF2B5EF4-FFF2-40B4-BE49-F238E27FC236}">
                <a16:creationId xmlns:a16="http://schemas.microsoft.com/office/drawing/2014/main" id="{9A2F4E63-6F9C-F9F2-C82A-179BF4B855E9}"/>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3584765" y="1596060"/>
            <a:ext cx="1075352" cy="2320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Logo&#10;&#10;Description automatically generated">
            <a:extLst>
              <a:ext uri="{FF2B5EF4-FFF2-40B4-BE49-F238E27FC236}">
                <a16:creationId xmlns:a16="http://schemas.microsoft.com/office/drawing/2014/main" id="{1D9782D8-462E-B754-D1BB-399E20376790}"/>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6115819" y="562941"/>
            <a:ext cx="1279477" cy="668206"/>
          </a:xfrm>
          <a:prstGeom prst="rect">
            <a:avLst/>
          </a:prstGeom>
        </p:spPr>
      </p:pic>
      <p:pic>
        <p:nvPicPr>
          <p:cNvPr id="35" name="Picture 8" descr="CyberArk - Thales Trusted Cyber Technologies">
            <a:extLst>
              <a:ext uri="{FF2B5EF4-FFF2-40B4-BE49-F238E27FC236}">
                <a16:creationId xmlns:a16="http://schemas.microsoft.com/office/drawing/2014/main" id="{FA6DDDFE-417C-4F9B-7957-CDF4E9C7B86D}"/>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1527087" y="3013665"/>
            <a:ext cx="1197035" cy="3626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a:extLst>
              <a:ext uri="{FF2B5EF4-FFF2-40B4-BE49-F238E27FC236}">
                <a16:creationId xmlns:a16="http://schemas.microsoft.com/office/drawing/2014/main" id="{50D8786B-7BA1-FCE8-D142-A05A96F11747}"/>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7474740" y="835467"/>
            <a:ext cx="1128664" cy="32713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a:extLst>
              <a:ext uri="{FF2B5EF4-FFF2-40B4-BE49-F238E27FC236}">
                <a16:creationId xmlns:a16="http://schemas.microsoft.com/office/drawing/2014/main" id="{F9509173-B2AB-046C-29E2-773293C65527}"/>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2558071" y="3644524"/>
            <a:ext cx="1251174" cy="20800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a:extLst>
              <a:ext uri="{FF2B5EF4-FFF2-40B4-BE49-F238E27FC236}">
                <a16:creationId xmlns:a16="http://schemas.microsoft.com/office/drawing/2014/main" id="{EBCB426B-7E0C-4D7F-2899-E131C459CF28}"/>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9476049" y="4112344"/>
            <a:ext cx="1034649" cy="32677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Forescout – Automated Cybersecurity Across Your Digital Terrain">
            <a:extLst>
              <a:ext uri="{FF2B5EF4-FFF2-40B4-BE49-F238E27FC236}">
                <a16:creationId xmlns:a16="http://schemas.microsoft.com/office/drawing/2014/main" id="{C975808A-BA3E-8876-5365-C69C0A94406C}"/>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10425348" y="4623493"/>
            <a:ext cx="1177555" cy="15897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2" descr="Aryaka Company Brief">
            <a:extLst>
              <a:ext uri="{FF2B5EF4-FFF2-40B4-BE49-F238E27FC236}">
                <a16:creationId xmlns:a16="http://schemas.microsoft.com/office/drawing/2014/main" id="{B60017C8-EE05-5108-33FD-C1FD8C4996B8}"/>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0386850" y="3880485"/>
            <a:ext cx="1317194" cy="6915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a:extLst>
              <a:ext uri="{FF2B5EF4-FFF2-40B4-BE49-F238E27FC236}">
                <a16:creationId xmlns:a16="http://schemas.microsoft.com/office/drawing/2014/main" id="{A7E163E6-CCDD-3CB8-A7A5-34D8B66FB3CD}"/>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2388545" y="5190088"/>
            <a:ext cx="1087818" cy="36642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8" descr="Barracuda Networks logo and symbol, meaning, history, PNG">
            <a:extLst>
              <a:ext uri="{FF2B5EF4-FFF2-40B4-BE49-F238E27FC236}">
                <a16:creationId xmlns:a16="http://schemas.microsoft.com/office/drawing/2014/main" id="{F72DE9DD-3A5F-BCA3-2092-4273FB63E5AC}"/>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1899581" y="2010575"/>
            <a:ext cx="1102595" cy="5716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0">
            <a:extLst>
              <a:ext uri="{FF2B5EF4-FFF2-40B4-BE49-F238E27FC236}">
                <a16:creationId xmlns:a16="http://schemas.microsoft.com/office/drawing/2014/main" id="{F4411EB4-CC04-1DD4-2AE8-40C48D48A499}"/>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2716253" y="3226158"/>
            <a:ext cx="925059" cy="15104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a:extLst>
              <a:ext uri="{FF2B5EF4-FFF2-40B4-BE49-F238E27FC236}">
                <a16:creationId xmlns:a16="http://schemas.microsoft.com/office/drawing/2014/main" id="{62466E07-7CDC-0F1F-C9B3-E2D1D4DA7A7E}"/>
              </a:ext>
            </a:extLst>
          </p:cNvPr>
          <p:cNvPicPr>
            <a:picLocks noChangeAspect="1" noChangeArrowheads="1"/>
          </p:cNvPicPr>
          <p:nvPr/>
        </p:nvPicPr>
        <p:blipFill>
          <a:blip r:embed="rId37">
            <a:extLst>
              <a:ext uri="{28A0092B-C50C-407E-A947-70E740481C1C}">
                <a14:useLocalDpi xmlns:a14="http://schemas.microsoft.com/office/drawing/2010/main"/>
              </a:ext>
            </a:extLst>
          </a:blip>
          <a:srcRect/>
          <a:stretch>
            <a:fillRect/>
          </a:stretch>
        </p:blipFill>
        <p:spPr bwMode="auto">
          <a:xfrm>
            <a:off x="3288435" y="2105284"/>
            <a:ext cx="490758" cy="449862"/>
          </a:xfrm>
          <a:prstGeom prst="rect">
            <a:avLst/>
          </a:prstGeom>
          <a:noFill/>
          <a:extLst>
            <a:ext uri="{909E8E84-426E-40DD-AFC4-6F175D3DCCD1}">
              <a14:hiddenFill xmlns:a14="http://schemas.microsoft.com/office/drawing/2010/main">
                <a:solidFill>
                  <a:srgbClr val="FFFFFF"/>
                </a:solidFill>
              </a14:hiddenFill>
            </a:ext>
          </a:extLst>
        </p:spPr>
      </p:pic>
      <p:sp>
        <p:nvSpPr>
          <p:cNvPr id="49" name="Arc 48">
            <a:extLst>
              <a:ext uri="{FF2B5EF4-FFF2-40B4-BE49-F238E27FC236}">
                <a16:creationId xmlns:a16="http://schemas.microsoft.com/office/drawing/2014/main" id="{25B72D6B-3376-2CB6-4940-048871443123}"/>
              </a:ext>
            </a:extLst>
          </p:cNvPr>
          <p:cNvSpPr>
            <a:spLocks/>
          </p:cNvSpPr>
          <p:nvPr/>
        </p:nvSpPr>
        <p:spPr>
          <a:xfrm rot="10800000" flipH="1" flipV="1">
            <a:off x="4293696" y="1049376"/>
            <a:ext cx="4682286" cy="4682286"/>
          </a:xfrm>
          <a:prstGeom prst="arc">
            <a:avLst>
              <a:gd name="adj1" fmla="val 3068946"/>
              <a:gd name="adj2" fmla="val 7744378"/>
            </a:avLst>
          </a:prstGeom>
          <a:ln w="444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9979A3AB-7B01-7C22-53F9-D069373BEDAD}"/>
              </a:ext>
            </a:extLst>
          </p:cNvPr>
          <p:cNvGrpSpPr/>
          <p:nvPr/>
        </p:nvGrpSpPr>
        <p:grpSpPr>
          <a:xfrm rot="5400000">
            <a:off x="6424462" y="5441782"/>
            <a:ext cx="448346" cy="783212"/>
            <a:chOff x="2195428" y="3641474"/>
            <a:chExt cx="400760" cy="700084"/>
          </a:xfrm>
        </p:grpSpPr>
        <p:sp>
          <p:nvSpPr>
            <p:cNvPr id="51" name="Isosceles Triangle 50">
              <a:extLst>
                <a:ext uri="{FF2B5EF4-FFF2-40B4-BE49-F238E27FC236}">
                  <a16:creationId xmlns:a16="http://schemas.microsoft.com/office/drawing/2014/main" id="{599E2E9F-D9FE-7572-0B18-F3234F91936A}"/>
                </a:ext>
              </a:extLst>
            </p:cNvPr>
            <p:cNvSpPr/>
            <p:nvPr/>
          </p:nvSpPr>
          <p:spPr>
            <a:xfrm rot="5400000">
              <a:off x="2045766" y="3791136"/>
              <a:ext cx="700084" cy="400760"/>
            </a:xfrm>
            <a:prstGeom prst="triangle">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52" name="Isosceles Triangle 51">
              <a:extLst>
                <a:ext uri="{FF2B5EF4-FFF2-40B4-BE49-F238E27FC236}">
                  <a16:creationId xmlns:a16="http://schemas.microsoft.com/office/drawing/2014/main" id="{87E2E84C-52A0-CA2A-FC74-3DE5370156AB}"/>
                </a:ext>
              </a:extLst>
            </p:cNvPr>
            <p:cNvSpPr/>
            <p:nvPr/>
          </p:nvSpPr>
          <p:spPr>
            <a:xfrm rot="5400000">
              <a:off x="2175717" y="3873898"/>
              <a:ext cx="410936" cy="235239"/>
            </a:xfrm>
            <a:prstGeom prst="triangle">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grpSp>
      <p:pic>
        <p:nvPicPr>
          <p:cNvPr id="5122" name="Picture 2">
            <a:extLst>
              <a:ext uri="{FF2B5EF4-FFF2-40B4-BE49-F238E27FC236}">
                <a16:creationId xmlns:a16="http://schemas.microsoft.com/office/drawing/2014/main" id="{E2D71707-0646-B5FB-C54A-2AEF57DE28C6}"/>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3750535" y="5204034"/>
            <a:ext cx="658821" cy="165992"/>
          </a:xfrm>
          <a:prstGeom prst="rect">
            <a:avLst/>
          </a:prstGeom>
          <a:noFill/>
          <a:extLst>
            <a:ext uri="{909E8E84-426E-40DD-AFC4-6F175D3DCCD1}">
              <a14:hiddenFill xmlns:a14="http://schemas.microsoft.com/office/drawing/2010/main">
                <a:solidFill>
                  <a:srgbClr val="FFFFFF"/>
                </a:solidFill>
              </a14:hiddenFill>
            </a:ext>
          </a:extLst>
        </p:spPr>
      </p:pic>
      <p:sp>
        <p:nvSpPr>
          <p:cNvPr id="63" name="Circle: Hollow 62">
            <a:extLst>
              <a:ext uri="{FF2B5EF4-FFF2-40B4-BE49-F238E27FC236}">
                <a16:creationId xmlns:a16="http://schemas.microsoft.com/office/drawing/2014/main" id="{F5C7EE63-DDF7-D950-7979-D8AF7E038796}"/>
              </a:ext>
            </a:extLst>
          </p:cNvPr>
          <p:cNvSpPr/>
          <p:nvPr/>
        </p:nvSpPr>
        <p:spPr>
          <a:xfrm>
            <a:off x="4767636" y="1486626"/>
            <a:ext cx="3748635" cy="3748635"/>
          </a:xfrm>
          <a:prstGeom prst="donut">
            <a:avLst>
              <a:gd name="adj" fmla="val 14018"/>
            </a:avLst>
          </a:prstGeom>
          <a:solidFill>
            <a:srgbClr val="F2F2F2">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5" name="Picture 2">
            <a:extLst>
              <a:ext uri="{FF2B5EF4-FFF2-40B4-BE49-F238E27FC236}">
                <a16:creationId xmlns:a16="http://schemas.microsoft.com/office/drawing/2014/main" id="{806B8D41-D668-7533-69CF-A1BA5EC94E65}"/>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7761571" y="2559720"/>
            <a:ext cx="663211" cy="39687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73D927E4-1DA6-FDB7-8CFA-67B95CD3C0CE}"/>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4461154" y="2519313"/>
            <a:ext cx="1398865" cy="2978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a:extLst>
              <a:ext uri="{FF2B5EF4-FFF2-40B4-BE49-F238E27FC236}">
                <a16:creationId xmlns:a16="http://schemas.microsoft.com/office/drawing/2014/main" id="{2B5C0D74-063F-0638-D1E2-BE956559DA3C}"/>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6368442" y="4699501"/>
            <a:ext cx="481912" cy="481912"/>
          </a:xfrm>
          <a:prstGeom prst="rect">
            <a:avLst/>
          </a:prstGeom>
          <a:noFill/>
          <a:extLst>
            <a:ext uri="{909E8E84-426E-40DD-AFC4-6F175D3DCCD1}">
              <a14:hiddenFill xmlns:a14="http://schemas.microsoft.com/office/drawing/2010/main">
                <a:solidFill>
                  <a:srgbClr val="FFFFFF"/>
                </a:solidFill>
              </a14:hiddenFill>
            </a:ext>
          </a:extLst>
        </p:spPr>
      </p:pic>
      <p:grpSp>
        <p:nvGrpSpPr>
          <p:cNvPr id="5120" name="Group 5119">
            <a:extLst>
              <a:ext uri="{FF2B5EF4-FFF2-40B4-BE49-F238E27FC236}">
                <a16:creationId xmlns:a16="http://schemas.microsoft.com/office/drawing/2014/main" id="{979092D2-633A-7A02-AFC5-DE692F492E2D}"/>
              </a:ext>
            </a:extLst>
          </p:cNvPr>
          <p:cNvGrpSpPr/>
          <p:nvPr/>
        </p:nvGrpSpPr>
        <p:grpSpPr>
          <a:xfrm>
            <a:off x="597565" y="134665"/>
            <a:ext cx="277002" cy="277000"/>
            <a:chOff x="580553" y="110118"/>
            <a:chExt cx="321438" cy="321436"/>
          </a:xfrm>
        </p:grpSpPr>
        <p:sp>
          <p:nvSpPr>
            <p:cNvPr id="5121" name="Oval 5120">
              <a:extLst>
                <a:ext uri="{FF2B5EF4-FFF2-40B4-BE49-F238E27FC236}">
                  <a16:creationId xmlns:a16="http://schemas.microsoft.com/office/drawing/2014/main" id="{B6E35F33-229C-C838-93F8-36C5EA01C743}"/>
                </a:ext>
              </a:extLst>
            </p:cNvPr>
            <p:cNvSpPr/>
            <p:nvPr/>
          </p:nvSpPr>
          <p:spPr>
            <a:xfrm>
              <a:off x="580553" y="110118"/>
              <a:ext cx="321438" cy="321436"/>
            </a:xfrm>
            <a:prstGeom prst="ellipse">
              <a:avLst/>
            </a:prstGeom>
            <a:solidFill>
              <a:schemeClr val="tx1"/>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123" name="Group 5122">
              <a:extLst>
                <a:ext uri="{FF2B5EF4-FFF2-40B4-BE49-F238E27FC236}">
                  <a16:creationId xmlns:a16="http://schemas.microsoft.com/office/drawing/2014/main" id="{E6B4512A-E1E3-3E8A-2A8E-1CC720C789C6}"/>
                </a:ext>
              </a:extLst>
            </p:cNvPr>
            <p:cNvGrpSpPr/>
            <p:nvPr/>
          </p:nvGrpSpPr>
          <p:grpSpPr>
            <a:xfrm>
              <a:off x="656511" y="181393"/>
              <a:ext cx="169544" cy="163247"/>
              <a:chOff x="2464549" y="1427064"/>
              <a:chExt cx="219075" cy="210941"/>
            </a:xfrm>
          </p:grpSpPr>
          <p:sp>
            <p:nvSpPr>
              <p:cNvPr id="5124" name="Freeform: Shape 38">
                <a:extLst>
                  <a:ext uri="{FF2B5EF4-FFF2-40B4-BE49-F238E27FC236}">
                    <a16:creationId xmlns:a16="http://schemas.microsoft.com/office/drawing/2014/main" id="{86D6423E-4B2B-702B-F842-C974CA612AEB}"/>
                  </a:ext>
                </a:extLst>
              </p:cNvPr>
              <p:cNvSpPr/>
              <p:nvPr/>
            </p:nvSpPr>
            <p:spPr>
              <a:xfrm>
                <a:off x="2493124" y="1514180"/>
                <a:ext cx="161924" cy="123825"/>
              </a:xfrm>
              <a:custGeom>
                <a:avLst/>
                <a:gdLst>
                  <a:gd name="connsiteX0" fmla="*/ 0 w 161925"/>
                  <a:gd name="connsiteY0" fmla="*/ 0 h 123825"/>
                  <a:gd name="connsiteX1" fmla="*/ 0 w 161925"/>
                  <a:gd name="connsiteY1" fmla="*/ 119063 h 123825"/>
                  <a:gd name="connsiteX2" fmla="*/ 9525 w 161925"/>
                  <a:gd name="connsiteY2" fmla="*/ 128588 h 123825"/>
                  <a:gd name="connsiteX3" fmla="*/ 152400 w 161925"/>
                  <a:gd name="connsiteY3" fmla="*/ 128588 h 123825"/>
                  <a:gd name="connsiteX4" fmla="*/ 161925 w 161925"/>
                  <a:gd name="connsiteY4" fmla="*/ 119063 h 123825"/>
                  <a:gd name="connsiteX5" fmla="*/ 161925 w 161925"/>
                  <a:gd name="connsiteY5"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25" h="123825">
                    <a:moveTo>
                      <a:pt x="0" y="0"/>
                    </a:moveTo>
                    <a:lnTo>
                      <a:pt x="0" y="119063"/>
                    </a:lnTo>
                    <a:cubicBezTo>
                      <a:pt x="0" y="124301"/>
                      <a:pt x="4286" y="128588"/>
                      <a:pt x="9525" y="128588"/>
                    </a:cubicBezTo>
                    <a:lnTo>
                      <a:pt x="152400" y="128588"/>
                    </a:lnTo>
                    <a:cubicBezTo>
                      <a:pt x="157639" y="128588"/>
                      <a:pt x="161925" y="124301"/>
                      <a:pt x="161925" y="119063"/>
                    </a:cubicBezTo>
                    <a:lnTo>
                      <a:pt x="161925" y="0"/>
                    </a:lnTo>
                  </a:path>
                </a:pathLst>
              </a:custGeom>
              <a:noFill/>
              <a:ln w="1587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25" name="Freeform: Shape 39">
                <a:extLst>
                  <a:ext uri="{FF2B5EF4-FFF2-40B4-BE49-F238E27FC236}">
                    <a16:creationId xmlns:a16="http://schemas.microsoft.com/office/drawing/2014/main" id="{5F103E72-BC07-477E-AF80-D23D9BA9C0C8}"/>
                  </a:ext>
                </a:extLst>
              </p:cNvPr>
              <p:cNvSpPr/>
              <p:nvPr/>
            </p:nvSpPr>
            <p:spPr>
              <a:xfrm>
                <a:off x="2464549" y="1427064"/>
                <a:ext cx="219075" cy="104776"/>
              </a:xfrm>
              <a:custGeom>
                <a:avLst/>
                <a:gdLst>
                  <a:gd name="connsiteX0" fmla="*/ 0 w 219075"/>
                  <a:gd name="connsiteY0" fmla="*/ 109538 h 104775"/>
                  <a:gd name="connsiteX1" fmla="*/ 109538 w 219075"/>
                  <a:gd name="connsiteY1" fmla="*/ 0 h 104775"/>
                  <a:gd name="connsiteX2" fmla="*/ 219075 w 219075"/>
                  <a:gd name="connsiteY2" fmla="*/ 109538 h 104775"/>
                </a:gdLst>
                <a:ahLst/>
                <a:cxnLst>
                  <a:cxn ang="0">
                    <a:pos x="connsiteX0" y="connsiteY0"/>
                  </a:cxn>
                  <a:cxn ang="0">
                    <a:pos x="connsiteX1" y="connsiteY1"/>
                  </a:cxn>
                  <a:cxn ang="0">
                    <a:pos x="connsiteX2" y="connsiteY2"/>
                  </a:cxn>
                </a:cxnLst>
                <a:rect l="l" t="t" r="r" b="b"/>
                <a:pathLst>
                  <a:path w="219075" h="104775">
                    <a:moveTo>
                      <a:pt x="0" y="109538"/>
                    </a:moveTo>
                    <a:lnTo>
                      <a:pt x="109538" y="0"/>
                    </a:lnTo>
                    <a:lnTo>
                      <a:pt x="219075" y="109538"/>
                    </a:lnTo>
                  </a:path>
                </a:pathLst>
              </a:custGeom>
              <a:noFill/>
              <a:ln w="1587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26" name="Freeform: Shape 40">
                <a:extLst>
                  <a:ext uri="{FF2B5EF4-FFF2-40B4-BE49-F238E27FC236}">
                    <a16:creationId xmlns:a16="http://schemas.microsoft.com/office/drawing/2014/main" id="{0013345B-8CAD-D4A9-DD5B-32E7329D749A}"/>
                  </a:ext>
                </a:extLst>
              </p:cNvPr>
              <p:cNvSpPr/>
              <p:nvPr/>
            </p:nvSpPr>
            <p:spPr>
              <a:xfrm>
                <a:off x="2545511" y="1560414"/>
                <a:ext cx="57151" cy="76200"/>
              </a:xfrm>
              <a:custGeom>
                <a:avLst/>
                <a:gdLst>
                  <a:gd name="connsiteX0" fmla="*/ 9525 w 57150"/>
                  <a:gd name="connsiteY0" fmla="*/ 0 h 76200"/>
                  <a:gd name="connsiteX1" fmla="*/ 47625 w 57150"/>
                  <a:gd name="connsiteY1" fmla="*/ 0 h 76200"/>
                  <a:gd name="connsiteX2" fmla="*/ 57150 w 57150"/>
                  <a:gd name="connsiteY2" fmla="*/ 9525 h 76200"/>
                  <a:gd name="connsiteX3" fmla="*/ 57150 w 57150"/>
                  <a:gd name="connsiteY3" fmla="*/ 76200 h 76200"/>
                  <a:gd name="connsiteX4" fmla="*/ 0 w 57150"/>
                  <a:gd name="connsiteY4" fmla="*/ 76200 h 76200"/>
                  <a:gd name="connsiteX5" fmla="*/ 0 w 57150"/>
                  <a:gd name="connsiteY5" fmla="*/ 9525 h 76200"/>
                  <a:gd name="connsiteX6" fmla="*/ 9525 w 57150"/>
                  <a:gd name="connsiteY6"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9525" y="0"/>
                    </a:moveTo>
                    <a:lnTo>
                      <a:pt x="47625" y="0"/>
                    </a:lnTo>
                    <a:cubicBezTo>
                      <a:pt x="52864" y="0"/>
                      <a:pt x="57150" y="4286"/>
                      <a:pt x="57150" y="9525"/>
                    </a:cubicBezTo>
                    <a:lnTo>
                      <a:pt x="57150" y="76200"/>
                    </a:lnTo>
                    <a:lnTo>
                      <a:pt x="0" y="76200"/>
                    </a:lnTo>
                    <a:lnTo>
                      <a:pt x="0" y="9525"/>
                    </a:lnTo>
                    <a:cubicBezTo>
                      <a:pt x="0" y="4286"/>
                      <a:pt x="4286" y="0"/>
                      <a:pt x="9525" y="0"/>
                    </a:cubicBezTo>
                    <a:close/>
                  </a:path>
                </a:pathLst>
              </a:custGeom>
              <a:noFill/>
              <a:ln w="1587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5127" name="TextBox 5126">
            <a:extLst>
              <a:ext uri="{FF2B5EF4-FFF2-40B4-BE49-F238E27FC236}">
                <a16:creationId xmlns:a16="http://schemas.microsoft.com/office/drawing/2014/main" id="{7339820B-BA83-29B8-6C21-DFA72F73F668}"/>
              </a:ext>
            </a:extLst>
          </p:cNvPr>
          <p:cNvSpPr txBox="1"/>
          <p:nvPr/>
        </p:nvSpPr>
        <p:spPr>
          <a:xfrm>
            <a:off x="891033" y="128173"/>
            <a:ext cx="10388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C1D3"/>
                </a:solidFill>
                <a:effectLst/>
                <a:uLnTx/>
                <a:uFillTx/>
                <a:latin typeface="Arial" panose="020B0604020202020204"/>
                <a:ea typeface="+mn-ea"/>
                <a:cs typeface="Arial" charset="0"/>
              </a:rPr>
              <a:t>Technology</a:t>
            </a:r>
            <a:endParaRPr kumimoji="0" lang="en-GB" sz="1200" b="0" i="0" u="none" strike="noStrike" kern="1200" cap="none" spc="0" normalizeH="0" baseline="0" noProof="0">
              <a:ln>
                <a:noFill/>
              </a:ln>
              <a:solidFill>
                <a:srgbClr val="00C1D3"/>
              </a:solidFill>
              <a:effectLst/>
              <a:uLnTx/>
              <a:uFillTx/>
              <a:latin typeface="Arial" panose="020B0604020202020204"/>
              <a:ea typeface="+mn-ea"/>
              <a:cs typeface="+mn-cs"/>
            </a:endParaRPr>
          </a:p>
        </p:txBody>
      </p:sp>
      <p:pic>
        <p:nvPicPr>
          <p:cNvPr id="5128" name="Picture 4">
            <a:extLst>
              <a:ext uri="{FF2B5EF4-FFF2-40B4-BE49-F238E27FC236}">
                <a16:creationId xmlns:a16="http://schemas.microsoft.com/office/drawing/2014/main" id="{2104FEAC-E5FD-2F55-0631-8B726FD366D4}"/>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9573571" y="5322440"/>
            <a:ext cx="544213" cy="450125"/>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6" descr="Seclore Documentation">
            <a:extLst>
              <a:ext uri="{FF2B5EF4-FFF2-40B4-BE49-F238E27FC236}">
                <a16:creationId xmlns:a16="http://schemas.microsoft.com/office/drawing/2014/main" id="{EEBFEA07-0E5D-0CDD-3132-2D0BD36CF178}"/>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1197907" y="3652570"/>
            <a:ext cx="1197035" cy="18480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22" descr="Infoblox SVG Vector Logos - Vector Logo Zone">
            <a:extLst>
              <a:ext uri="{FF2B5EF4-FFF2-40B4-BE49-F238E27FC236}">
                <a16:creationId xmlns:a16="http://schemas.microsoft.com/office/drawing/2014/main" id="{43E8731D-F451-180E-146B-CB9710F5102A}"/>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3017946" y="5718581"/>
            <a:ext cx="896694" cy="448347"/>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6" descr="Broadcom Logo and symbol, meaning, history, PNG">
            <a:extLst>
              <a:ext uri="{FF2B5EF4-FFF2-40B4-BE49-F238E27FC236}">
                <a16:creationId xmlns:a16="http://schemas.microsoft.com/office/drawing/2014/main" id="{BC38045B-6EAB-A1BC-E10B-D9E33F503908}"/>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10513359" y="1320029"/>
            <a:ext cx="858970" cy="48317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6" descr="Forcepoint | Security Simplified">
            <a:extLst>
              <a:ext uri="{FF2B5EF4-FFF2-40B4-BE49-F238E27FC236}">
                <a16:creationId xmlns:a16="http://schemas.microsoft.com/office/drawing/2014/main" id="{257876AB-7CAA-E359-0F80-4E5F5CB8063B}"/>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1040670" y="3872337"/>
            <a:ext cx="1212519" cy="636573"/>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20">
            <a:extLst>
              <a:ext uri="{FF2B5EF4-FFF2-40B4-BE49-F238E27FC236}">
                <a16:creationId xmlns:a16="http://schemas.microsoft.com/office/drawing/2014/main" id="{F2BF313A-E5CF-8AA5-CA93-9DCF422C4D15}"/>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3397468" y="1254365"/>
            <a:ext cx="781116" cy="21053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8" descr="Pulse Secure (Acquired by Ivanti) - IP Performance">
            <a:extLst>
              <a:ext uri="{FF2B5EF4-FFF2-40B4-BE49-F238E27FC236}">
                <a16:creationId xmlns:a16="http://schemas.microsoft.com/office/drawing/2014/main" id="{ECB7D0D5-4301-C54D-F349-B3DD94F94B4E}"/>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10272496" y="5082610"/>
            <a:ext cx="1268013" cy="28741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84;p37">
            <a:extLst>
              <a:ext uri="{FF2B5EF4-FFF2-40B4-BE49-F238E27FC236}">
                <a16:creationId xmlns:a16="http://schemas.microsoft.com/office/drawing/2014/main" id="{389E52D8-2B49-54AF-4176-2A6D5D1C217A}"/>
              </a:ext>
            </a:extLst>
          </p:cNvPr>
          <p:cNvSpPr txBox="1"/>
          <p:nvPr/>
        </p:nvSpPr>
        <p:spPr>
          <a:xfrm>
            <a:off x="-2321091" y="6211523"/>
            <a:ext cx="15754582" cy="584735"/>
          </a:xfrm>
          <a:prstGeom prst="rect">
            <a:avLst/>
          </a:prstGeom>
          <a:noFill/>
          <a:ln>
            <a:noFill/>
          </a:ln>
        </p:spPr>
        <p:txBody>
          <a:bodyPr spcFirstLastPara="1" wrap="square" lIns="121900" tIns="121900" rIns="121900" bIns="1219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437765"/>
            <a:r>
              <a:rPr lang="en-US" sz="2200" i="1" dirty="0">
                <a:solidFill>
                  <a:schemeClr val="bg1"/>
                </a:solidFill>
                <a:latin typeface="+mj-lt"/>
                <a:ea typeface="Roboto Black"/>
                <a:cs typeface="Roboto Black"/>
                <a:sym typeface="Roboto Black"/>
              </a:rPr>
              <a:t>Innovative solutions, powered by robust portfolio - enables partners to drive revenue &amp; scale up</a:t>
            </a:r>
            <a:endParaRPr lang="en-US" dirty="0">
              <a:solidFill>
                <a:schemeClr val="bg1"/>
              </a:solidFill>
              <a:ea typeface="Roboto Black"/>
              <a:cs typeface="Arial"/>
            </a:endParaRPr>
          </a:p>
        </p:txBody>
      </p:sp>
      <p:pic>
        <p:nvPicPr>
          <p:cNvPr id="6" name="Picture 5" descr="A blue and black logo&#10;&#10;Description automatically generated">
            <a:extLst>
              <a:ext uri="{FF2B5EF4-FFF2-40B4-BE49-F238E27FC236}">
                <a16:creationId xmlns:a16="http://schemas.microsoft.com/office/drawing/2014/main" id="{757A84DE-3553-6D85-8D83-CAC0063BFB29}"/>
              </a:ext>
            </a:extLst>
          </p:cNvPr>
          <p:cNvPicPr>
            <a:picLocks noChangeAspect="1"/>
          </p:cNvPicPr>
          <p:nvPr/>
        </p:nvPicPr>
        <p:blipFill>
          <a:blip r:embed="rId49"/>
          <a:stretch>
            <a:fillRect/>
          </a:stretch>
        </p:blipFill>
        <p:spPr>
          <a:xfrm>
            <a:off x="2552700" y="1585579"/>
            <a:ext cx="990600" cy="371475"/>
          </a:xfrm>
          <a:prstGeom prst="rect">
            <a:avLst/>
          </a:prstGeom>
        </p:spPr>
      </p:pic>
    </p:spTree>
    <p:extLst>
      <p:ext uri="{BB962C8B-B14F-4D97-AF65-F5344CB8AC3E}">
        <p14:creationId xmlns:p14="http://schemas.microsoft.com/office/powerpoint/2010/main" val="117467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29E981-73DD-BC97-900C-F03384E474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0754595">
            <a:off x="7393187" y="1163682"/>
            <a:ext cx="4074021" cy="5233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tle 3">
            <a:extLst>
              <a:ext uri="{FF2B5EF4-FFF2-40B4-BE49-F238E27FC236}">
                <a16:creationId xmlns:a16="http://schemas.microsoft.com/office/drawing/2014/main" id="{E6226601-49C6-8B88-AA49-DB3EB84F3862}"/>
              </a:ext>
            </a:extLst>
          </p:cNvPr>
          <p:cNvSpPr>
            <a:spLocks noGrp="1"/>
          </p:cNvSpPr>
          <p:nvPr>
            <p:ph type="title"/>
          </p:nvPr>
        </p:nvSpPr>
        <p:spPr>
          <a:xfrm>
            <a:off x="580553" y="703707"/>
            <a:ext cx="3452963" cy="667891"/>
          </a:xfrm>
        </p:spPr>
        <p:txBody>
          <a:bodyPr/>
          <a:lstStyle/>
          <a:p>
            <a:r>
              <a:rPr lang="en-US" dirty="0"/>
              <a:t>Cloud Security  </a:t>
            </a:r>
            <a:br>
              <a:rPr lang="en-US" dirty="0"/>
            </a:br>
            <a:r>
              <a:rPr lang="en-US" dirty="0"/>
              <a:t>Quick Start Guide  &amp; Infographic</a:t>
            </a:r>
            <a:endParaRPr lang="en-US" dirty="0">
              <a:cs typeface="Arial"/>
            </a:endParaRPr>
          </a:p>
        </p:txBody>
      </p:sp>
      <p:grpSp>
        <p:nvGrpSpPr>
          <p:cNvPr id="4" name="Group 3">
            <a:extLst>
              <a:ext uri="{FF2B5EF4-FFF2-40B4-BE49-F238E27FC236}">
                <a16:creationId xmlns:a16="http://schemas.microsoft.com/office/drawing/2014/main" id="{EA1D6730-4110-5B79-0498-B26FF25DA3C5}"/>
              </a:ext>
            </a:extLst>
          </p:cNvPr>
          <p:cNvGrpSpPr/>
          <p:nvPr/>
        </p:nvGrpSpPr>
        <p:grpSpPr>
          <a:xfrm>
            <a:off x="-1504011" y="2207295"/>
            <a:ext cx="8816714" cy="3849157"/>
            <a:chOff x="-470614" y="2656144"/>
            <a:chExt cx="8816714" cy="3849157"/>
          </a:xfrm>
        </p:grpSpPr>
        <p:pic>
          <p:nvPicPr>
            <p:cNvPr id="2" name="Picture 2" descr="Diagram&#10;&#10;Description automatically generated">
              <a:extLst>
                <a:ext uri="{FF2B5EF4-FFF2-40B4-BE49-F238E27FC236}">
                  <a16:creationId xmlns:a16="http://schemas.microsoft.com/office/drawing/2014/main" id="{B004F5D1-0566-E226-40FA-DC05B6B17D8E}"/>
                </a:ext>
              </a:extLst>
            </p:cNvPr>
            <p:cNvPicPr>
              <a:picLocks noChangeAspect="1"/>
            </p:cNvPicPr>
            <p:nvPr/>
          </p:nvPicPr>
          <p:blipFill>
            <a:blip r:embed="rId4"/>
            <a:stretch>
              <a:fillRect/>
            </a:stretch>
          </p:blipFill>
          <p:spPr>
            <a:xfrm rot="20640000">
              <a:off x="1667519" y="2751739"/>
              <a:ext cx="5062817" cy="3753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Google Shape;184;p37">
              <a:extLst>
                <a:ext uri="{FF2B5EF4-FFF2-40B4-BE49-F238E27FC236}">
                  <a16:creationId xmlns:a16="http://schemas.microsoft.com/office/drawing/2014/main" id="{175C0F66-29B9-CE6A-09EB-A33A230F426C}"/>
                </a:ext>
              </a:extLst>
            </p:cNvPr>
            <p:cNvSpPr txBox="1"/>
            <p:nvPr/>
          </p:nvSpPr>
          <p:spPr>
            <a:xfrm rot="20760000">
              <a:off x="-470614" y="2656144"/>
              <a:ext cx="8816714" cy="523180"/>
            </a:xfrm>
            <a:prstGeom prst="rect">
              <a:avLst/>
            </a:prstGeom>
            <a:noFill/>
            <a:ln>
              <a:noFill/>
            </a:ln>
          </p:spPr>
          <p:txBody>
            <a:bodyPr spcFirstLastPara="1" wrap="square" lIns="121900" tIns="121900" rIns="121900" bIns="121900" anchor="t" anchorCtr="0">
              <a:spAutoFit/>
            </a:bodyPr>
            <a:lstStyle/>
            <a:p>
              <a:pPr marL="2437765"/>
              <a:r>
                <a:rPr lang="en-US" b="1" i="1">
                  <a:solidFill>
                    <a:srgbClr val="FF0000"/>
                  </a:solidFill>
                  <a:highlight>
                    <a:srgbClr val="FFFF00"/>
                  </a:highlight>
                  <a:latin typeface="+mj-lt"/>
                  <a:ea typeface="Roboto Black"/>
                  <a:cs typeface="Roboto Black"/>
                  <a:sym typeface="Roboto Black"/>
                </a:rPr>
                <a:t>Download </a:t>
              </a:r>
              <a:r>
                <a:rPr lang="en-US" b="1" i="1">
                  <a:solidFill>
                    <a:srgbClr val="FF0000"/>
                  </a:solidFill>
                  <a:highlight>
                    <a:srgbClr val="FFFF00"/>
                  </a:highlight>
                  <a:latin typeface="+mj-lt"/>
                  <a:ea typeface="Roboto Black"/>
                  <a:cs typeface="Roboto Black"/>
                  <a:sym typeface="Roboto Black"/>
                  <a:hlinkClick r:id="rId5">
                    <a:extLst>
                      <a:ext uri="{A12FA001-AC4F-418D-AE19-62706E023703}">
                        <ahyp:hlinkClr xmlns:ahyp="http://schemas.microsoft.com/office/drawing/2018/hyperlinkcolor" val="tx"/>
                      </a:ext>
                    </a:extLst>
                  </a:hlinkClick>
                </a:rPr>
                <a:t>here</a:t>
              </a:r>
              <a:r>
                <a:rPr lang="en-US" b="1" i="1">
                  <a:solidFill>
                    <a:srgbClr val="FF0000"/>
                  </a:solidFill>
                  <a:highlight>
                    <a:srgbClr val="FFFF00"/>
                  </a:highlight>
                  <a:latin typeface="+mj-lt"/>
                  <a:ea typeface="Roboto Black"/>
                  <a:cs typeface="Roboto Black"/>
                  <a:sym typeface="Roboto Black"/>
                </a:rPr>
                <a:t> </a:t>
              </a:r>
              <a:endParaRPr lang="en-US" b="1" i="1">
                <a:solidFill>
                  <a:srgbClr val="FF0000"/>
                </a:solidFill>
                <a:highlight>
                  <a:srgbClr val="FFFF00"/>
                </a:highlight>
                <a:latin typeface="+mj-lt"/>
                <a:ea typeface="Roboto Black"/>
                <a:cs typeface="Roboto Black"/>
              </a:endParaRPr>
            </a:p>
          </p:txBody>
        </p:sp>
      </p:grpSp>
      <p:pic>
        <p:nvPicPr>
          <p:cNvPr id="7" name="Picture 6">
            <a:extLst>
              <a:ext uri="{FF2B5EF4-FFF2-40B4-BE49-F238E27FC236}">
                <a16:creationId xmlns:a16="http://schemas.microsoft.com/office/drawing/2014/main" id="{1C772F3A-F541-0DA1-3166-3BF8A45EC44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20639147">
            <a:off x="5214980" y="591225"/>
            <a:ext cx="4468757" cy="5823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Google Shape;184;p37">
            <a:extLst>
              <a:ext uri="{FF2B5EF4-FFF2-40B4-BE49-F238E27FC236}">
                <a16:creationId xmlns:a16="http://schemas.microsoft.com/office/drawing/2014/main" id="{9D8E3654-1F89-1C16-BFD4-09A19F492DB6}"/>
              </a:ext>
            </a:extLst>
          </p:cNvPr>
          <p:cNvSpPr txBox="1"/>
          <p:nvPr/>
        </p:nvSpPr>
        <p:spPr>
          <a:xfrm rot="20760000">
            <a:off x="3008738" y="447051"/>
            <a:ext cx="8816714" cy="523180"/>
          </a:xfrm>
          <a:prstGeom prst="rect">
            <a:avLst/>
          </a:prstGeom>
          <a:noFill/>
          <a:ln>
            <a:noFill/>
          </a:ln>
        </p:spPr>
        <p:txBody>
          <a:bodyPr spcFirstLastPara="1" wrap="square" lIns="121900" tIns="121900" rIns="121900" bIns="121900" anchor="t" anchorCtr="0">
            <a:spAutoFit/>
          </a:bodyPr>
          <a:lstStyle/>
          <a:p>
            <a:pPr marL="2437765"/>
            <a:r>
              <a:rPr lang="en-US" b="1" i="1">
                <a:solidFill>
                  <a:srgbClr val="FF0000"/>
                </a:solidFill>
                <a:highlight>
                  <a:srgbClr val="FFFF00"/>
                </a:highlight>
                <a:latin typeface="+mj-lt"/>
                <a:ea typeface="Roboto Black"/>
                <a:cs typeface="Roboto Black"/>
                <a:sym typeface="Roboto Black"/>
              </a:rPr>
              <a:t>Download </a:t>
            </a:r>
            <a:r>
              <a:rPr lang="en-US" b="1" i="1">
                <a:solidFill>
                  <a:srgbClr val="FF0000"/>
                </a:solidFill>
                <a:highlight>
                  <a:srgbClr val="FFFF00"/>
                </a:highlight>
                <a:latin typeface="+mj-lt"/>
                <a:ea typeface="Roboto Black"/>
                <a:cs typeface="Roboto Black"/>
                <a:sym typeface="Roboto Black"/>
                <a:hlinkClick r:id="rId7">
                  <a:extLst>
                    <a:ext uri="{A12FA001-AC4F-418D-AE19-62706E023703}">
                      <ahyp:hlinkClr xmlns:ahyp="http://schemas.microsoft.com/office/drawing/2018/hyperlinkcolor" val="tx"/>
                    </a:ext>
                  </a:extLst>
                </a:hlinkClick>
              </a:rPr>
              <a:t>here</a:t>
            </a:r>
            <a:r>
              <a:rPr lang="en-US" b="1" i="1">
                <a:solidFill>
                  <a:srgbClr val="FF0000"/>
                </a:solidFill>
                <a:highlight>
                  <a:srgbClr val="FFFF00"/>
                </a:highlight>
                <a:latin typeface="+mj-lt"/>
                <a:ea typeface="Roboto Black"/>
                <a:cs typeface="Roboto Black"/>
                <a:sym typeface="Roboto Black"/>
              </a:rPr>
              <a:t> </a:t>
            </a:r>
            <a:endParaRPr lang="en-US" b="1" i="1">
              <a:solidFill>
                <a:srgbClr val="FF0000"/>
              </a:solidFill>
              <a:highlight>
                <a:srgbClr val="FFFF00"/>
              </a:highlight>
              <a:latin typeface="+mj-lt"/>
              <a:ea typeface="Roboto Black"/>
              <a:cs typeface="Roboto Black"/>
            </a:endParaRPr>
          </a:p>
        </p:txBody>
      </p:sp>
    </p:spTree>
    <p:extLst>
      <p:ext uri="{BB962C8B-B14F-4D97-AF65-F5344CB8AC3E}">
        <p14:creationId xmlns:p14="http://schemas.microsoft.com/office/powerpoint/2010/main" val="292792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4BE15C0-489C-6365-B1E5-0D909FFCF6C7}"/>
              </a:ext>
            </a:extLst>
          </p:cNvPr>
          <p:cNvGrpSpPr/>
          <p:nvPr/>
        </p:nvGrpSpPr>
        <p:grpSpPr>
          <a:xfrm>
            <a:off x="2286130" y="832995"/>
            <a:ext cx="8276623" cy="5219308"/>
            <a:chOff x="2299778" y="696515"/>
            <a:chExt cx="8276623" cy="5219308"/>
          </a:xfrm>
        </p:grpSpPr>
        <p:pic>
          <p:nvPicPr>
            <p:cNvPr id="3" name="Picture 2" descr="A picture containing plant, mollusk, fan&#10;&#10;Description automatically generated">
              <a:extLst>
                <a:ext uri="{FF2B5EF4-FFF2-40B4-BE49-F238E27FC236}">
                  <a16:creationId xmlns:a16="http://schemas.microsoft.com/office/drawing/2014/main" id="{79E06E61-57C6-ECDD-9F74-F2C2E48585C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621957" y="925990"/>
              <a:ext cx="6545632" cy="4731489"/>
            </a:xfrm>
            <a:prstGeom prst="roundRect">
              <a:avLst>
                <a:gd name="adj" fmla="val 8594"/>
              </a:avLst>
            </a:prstGeom>
            <a:solidFill>
              <a:srgbClr val="FFFFFF">
                <a:shade val="85000"/>
              </a:srgbClr>
            </a:solidFill>
            <a:ln>
              <a:noFill/>
            </a:ln>
            <a:effectLst/>
          </p:spPr>
        </p:pic>
        <p:grpSp>
          <p:nvGrpSpPr>
            <p:cNvPr id="13" name="Group 12">
              <a:extLst>
                <a:ext uri="{FF2B5EF4-FFF2-40B4-BE49-F238E27FC236}">
                  <a16:creationId xmlns:a16="http://schemas.microsoft.com/office/drawing/2014/main" id="{0B2F1B5F-91D3-734A-18ED-0B9CCBC94E2A}"/>
                </a:ext>
              </a:extLst>
            </p:cNvPr>
            <p:cNvGrpSpPr/>
            <p:nvPr/>
          </p:nvGrpSpPr>
          <p:grpSpPr>
            <a:xfrm>
              <a:off x="2299778" y="696515"/>
              <a:ext cx="8276623" cy="5219308"/>
              <a:chOff x="2518144" y="1351609"/>
              <a:chExt cx="8276623" cy="5219308"/>
            </a:xfrm>
          </p:grpSpPr>
          <p:sp>
            <p:nvSpPr>
              <p:cNvPr id="2" name="Rectangle: Rounded Corners 1">
                <a:extLst>
                  <a:ext uri="{FF2B5EF4-FFF2-40B4-BE49-F238E27FC236}">
                    <a16:creationId xmlns:a16="http://schemas.microsoft.com/office/drawing/2014/main" id="{703AC834-022F-206F-A10F-C91EECF839D9}"/>
                  </a:ext>
                </a:extLst>
              </p:cNvPr>
              <p:cNvSpPr/>
              <p:nvPr/>
            </p:nvSpPr>
            <p:spPr>
              <a:xfrm>
                <a:off x="2518144" y="1351609"/>
                <a:ext cx="7155711" cy="5219308"/>
              </a:xfrm>
              <a:prstGeom prst="round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3">
                <a:extLst>
                  <a:ext uri="{FF2B5EF4-FFF2-40B4-BE49-F238E27FC236}">
                    <a16:creationId xmlns:a16="http://schemas.microsoft.com/office/drawing/2014/main" id="{A7E31513-C3C3-3D9A-A348-6AC61601DBD7}"/>
                  </a:ext>
                </a:extLst>
              </p:cNvPr>
              <p:cNvSpPr txBox="1">
                <a:spLocks/>
              </p:cNvSpPr>
              <p:nvPr/>
            </p:nvSpPr>
            <p:spPr>
              <a:xfrm>
                <a:off x="3100231" y="3345653"/>
                <a:ext cx="7654129" cy="12331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cs typeface="Arial"/>
                  </a:rPr>
                  <a:t>How to engage:</a:t>
                </a:r>
                <a:endParaRPr lang="en-US" dirty="0"/>
              </a:p>
            </p:txBody>
          </p:sp>
          <p:sp>
            <p:nvSpPr>
              <p:cNvPr id="10" name="Subtitle 3">
                <a:extLst>
                  <a:ext uri="{FF2B5EF4-FFF2-40B4-BE49-F238E27FC236}">
                    <a16:creationId xmlns:a16="http://schemas.microsoft.com/office/drawing/2014/main" id="{D17A8885-EB15-1C71-A7BE-3EFCFEC9A068}"/>
                  </a:ext>
                </a:extLst>
              </p:cNvPr>
              <p:cNvSpPr txBox="1">
                <a:spLocks/>
              </p:cNvSpPr>
              <p:nvPr/>
            </p:nvSpPr>
            <p:spPr>
              <a:xfrm>
                <a:off x="4249134" y="4569913"/>
                <a:ext cx="6545633" cy="12331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0" i="0" u="none" strike="noStrike" baseline="0" dirty="0">
                    <a:latin typeface="Georgia Pro"/>
                  </a:rPr>
                  <a:t>Contact a Cloud Security Consultant at:</a:t>
                </a:r>
                <a:endParaRPr lang="en-US" dirty="0"/>
              </a:p>
              <a:p>
                <a:pPr marL="0" indent="0">
                  <a:buNone/>
                </a:pPr>
                <a:r>
                  <a:rPr lang="en-US" sz="1800" dirty="0">
                    <a:latin typeface="Georgia Pro"/>
                  </a:rPr>
                  <a:t> </a:t>
                </a:r>
                <a:r>
                  <a:rPr lang="en-US" sz="1800" b="1" dirty="0">
                    <a:solidFill>
                      <a:schemeClr val="accent2"/>
                    </a:solidFill>
                    <a:latin typeface="Georgia Pro"/>
                    <a:hlinkClick r:id="rId4">
                      <a:extLst>
                        <a:ext uri="{A12FA001-AC4F-418D-AE19-62706E023703}">
                          <ahyp:hlinkClr xmlns:ahyp="http://schemas.microsoft.com/office/drawing/2018/hyperlinkcolor" val="tx"/>
                        </a:ext>
                      </a:extLst>
                    </a:hlinkClick>
                  </a:rPr>
                  <a:t>CloudEast@tdsynnex.com</a:t>
                </a:r>
                <a:r>
                  <a:rPr lang="en-US" sz="1800" b="1" dirty="0">
                    <a:solidFill>
                      <a:schemeClr val="accent2"/>
                    </a:solidFill>
                    <a:latin typeface="Georgia Pro"/>
                  </a:rPr>
                  <a:t> </a:t>
                </a:r>
                <a:endParaRPr lang="en-US" dirty="0">
                  <a:solidFill>
                    <a:schemeClr val="accent2"/>
                  </a:solidFill>
                </a:endParaRPr>
              </a:p>
              <a:p>
                <a:pPr marL="0" indent="0">
                  <a:buNone/>
                </a:pPr>
                <a:r>
                  <a:rPr lang="en-US" sz="1800" b="1" dirty="0">
                    <a:solidFill>
                      <a:schemeClr val="accent2"/>
                    </a:solidFill>
                    <a:latin typeface="Georgia Pro"/>
                    <a:hlinkClick r:id="rId5">
                      <a:extLst>
                        <a:ext uri="{A12FA001-AC4F-418D-AE19-62706E023703}">
                          <ahyp:hlinkClr xmlns:ahyp="http://schemas.microsoft.com/office/drawing/2018/hyperlinkcolor" val="tx"/>
                        </a:ext>
                      </a:extLst>
                    </a:hlinkClick>
                  </a:rPr>
                  <a:t>CloudCentral@tdsynnex.com</a:t>
                </a:r>
                <a:endParaRPr lang="en-US" sz="1800" b="1" dirty="0">
                  <a:solidFill>
                    <a:schemeClr val="accent2"/>
                  </a:solidFill>
                  <a:latin typeface="Georgia Pro"/>
                </a:endParaRPr>
              </a:p>
              <a:p>
                <a:pPr marL="0" indent="0">
                  <a:buNone/>
                </a:pPr>
                <a:r>
                  <a:rPr lang="en-US" sz="1800" b="1" dirty="0">
                    <a:solidFill>
                      <a:schemeClr val="accent2"/>
                    </a:solidFill>
                    <a:latin typeface="Georgia Pro"/>
                    <a:hlinkClick r:id="rId6">
                      <a:extLst>
                        <a:ext uri="{A12FA001-AC4F-418D-AE19-62706E023703}">
                          <ahyp:hlinkClr xmlns:ahyp="http://schemas.microsoft.com/office/drawing/2018/hyperlinkcolor" val="tx"/>
                        </a:ext>
                      </a:extLst>
                    </a:hlinkClick>
                  </a:rPr>
                  <a:t>CloudWest@tdsynnex.com</a:t>
                </a:r>
                <a:endParaRPr lang="en-US" sz="1800" b="1" dirty="0">
                  <a:solidFill>
                    <a:schemeClr val="accent2"/>
                  </a:solidFill>
                  <a:latin typeface="Georgia Pro"/>
                </a:endParaRPr>
              </a:p>
              <a:p>
                <a:pPr marL="0" indent="0">
                  <a:buNone/>
                </a:pPr>
                <a:endParaRPr lang="en-US" sz="1800" b="1" dirty="0">
                  <a:solidFill>
                    <a:schemeClr val="accent2"/>
                  </a:solidFill>
                  <a:latin typeface="Georgia Pro"/>
                </a:endParaRPr>
              </a:p>
            </p:txBody>
          </p:sp>
        </p:grpSp>
      </p:grpSp>
    </p:spTree>
    <p:extLst>
      <p:ext uri="{BB962C8B-B14F-4D97-AF65-F5344CB8AC3E}">
        <p14:creationId xmlns:p14="http://schemas.microsoft.com/office/powerpoint/2010/main" val="219178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A white cloud on a black background&#10;&#10;Description automatically generated with medium confidence">
            <a:extLst>
              <a:ext uri="{FF2B5EF4-FFF2-40B4-BE49-F238E27FC236}">
                <a16:creationId xmlns:a16="http://schemas.microsoft.com/office/drawing/2014/main" id="{D90966EC-3913-77BF-0931-01E7AFEA41D4}"/>
              </a:ext>
            </a:extLst>
          </p:cNvPr>
          <p:cNvPicPr>
            <a:picLocks noChangeAspect="1"/>
          </p:cNvPicPr>
          <p:nvPr/>
        </p:nvPicPr>
        <p:blipFill rotWithShape="1">
          <a:blip r:embed="rId3" cstate="print">
            <a:duotone>
              <a:schemeClr val="accent1">
                <a:shade val="45000"/>
                <a:satMod val="135000"/>
              </a:schemeClr>
              <a:prstClr val="white"/>
            </a:duotone>
            <a:alphaModFix amt="75000"/>
            <a:extLst>
              <a:ext uri="{BEBA8EAE-BF5A-486C-A8C5-ECC9F3942E4B}">
                <a14:imgProps xmlns:a14="http://schemas.microsoft.com/office/drawing/2010/main">
                  <a14:imgLayer r:embed="rId4">
                    <a14:imgEffect>
                      <a14:colorTemperature colorTemp="4546"/>
                    </a14:imgEffect>
                  </a14:imgLayer>
                </a14:imgProps>
              </a:ext>
              <a:ext uri="{28A0092B-C50C-407E-A947-70E740481C1C}">
                <a14:useLocalDpi xmlns:a14="http://schemas.microsoft.com/office/drawing/2010/main"/>
              </a:ext>
            </a:extLst>
          </a:blip>
          <a:srcRect l="6596" t="17761" r="6905" b="11624"/>
          <a:stretch/>
        </p:blipFill>
        <p:spPr>
          <a:xfrm flipH="1">
            <a:off x="391058" y="384149"/>
            <a:ext cx="10409295" cy="6029925"/>
          </a:xfrm>
          <a:prstGeom prst="rect">
            <a:avLst/>
          </a:prstGeom>
        </p:spPr>
      </p:pic>
      <p:sp>
        <p:nvSpPr>
          <p:cNvPr id="2" name="Title 1">
            <a:extLst>
              <a:ext uri="{FF2B5EF4-FFF2-40B4-BE49-F238E27FC236}">
                <a16:creationId xmlns:a16="http://schemas.microsoft.com/office/drawing/2014/main" id="{5D23A9E8-1E12-FA4A-F2B7-809BAFD3F521}"/>
              </a:ext>
            </a:extLst>
          </p:cNvPr>
          <p:cNvSpPr>
            <a:spLocks noGrp="1"/>
          </p:cNvSpPr>
          <p:nvPr>
            <p:ph type="title"/>
          </p:nvPr>
        </p:nvSpPr>
        <p:spPr>
          <a:xfrm>
            <a:off x="3133253" y="3043832"/>
            <a:ext cx="4970258" cy="2408699"/>
          </a:xfrm>
        </p:spPr>
        <p:txBody>
          <a:bodyPr/>
          <a:lstStyle/>
          <a:p>
            <a:r>
              <a:rPr lang="en-US" sz="6000" dirty="0">
                <a:latin typeface="+mn-lt"/>
                <a:cs typeface="Arial"/>
              </a:rPr>
              <a:t>appendix – </a:t>
            </a:r>
            <a:br>
              <a:rPr lang="en-US" sz="6000" dirty="0">
                <a:latin typeface="+mn-lt"/>
                <a:cs typeface="Arial"/>
              </a:rPr>
            </a:br>
            <a:r>
              <a:rPr lang="en-US" sz="3200" dirty="0">
                <a:latin typeface="+mn-lt"/>
                <a:cs typeface="Arial"/>
              </a:rPr>
              <a:t>additional slides </a:t>
            </a:r>
            <a:endParaRPr lang="en-US" sz="3200">
              <a:latin typeface="+mn-lt"/>
              <a:cs typeface="Arial"/>
            </a:endParaRPr>
          </a:p>
        </p:txBody>
      </p:sp>
    </p:spTree>
    <p:extLst>
      <p:ext uri="{BB962C8B-B14F-4D97-AF65-F5344CB8AC3E}">
        <p14:creationId xmlns:p14="http://schemas.microsoft.com/office/powerpoint/2010/main" val="68555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ircle: Hollow 29">
            <a:extLst>
              <a:ext uri="{FF2B5EF4-FFF2-40B4-BE49-F238E27FC236}">
                <a16:creationId xmlns:a16="http://schemas.microsoft.com/office/drawing/2014/main" id="{5670A463-44EC-83C4-7C84-C7C40AB09FB8}"/>
              </a:ext>
            </a:extLst>
          </p:cNvPr>
          <p:cNvSpPr/>
          <p:nvPr/>
        </p:nvSpPr>
        <p:spPr>
          <a:xfrm>
            <a:off x="-188983" y="1529141"/>
            <a:ext cx="4843462" cy="4843462"/>
          </a:xfrm>
          <a:prstGeom prst="donut">
            <a:avLst>
              <a:gd name="adj" fmla="val 14018"/>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2A26953-9BAF-C716-0757-BA0E9709360D}"/>
              </a:ext>
            </a:extLst>
          </p:cNvPr>
          <p:cNvSpPr txBox="1"/>
          <p:nvPr/>
        </p:nvSpPr>
        <p:spPr>
          <a:xfrm>
            <a:off x="186568" y="1954420"/>
            <a:ext cx="4050938" cy="4049298"/>
          </a:xfrm>
          <a:prstGeom prst="rect">
            <a:avLst/>
          </a:prstGeom>
          <a:noFill/>
          <a:ln>
            <a:noFill/>
          </a:ln>
        </p:spPr>
        <p:txBody>
          <a:bodyPr wrap="square" rtlCol="0">
            <a:prstTxWarp prst="textArchUp">
              <a:avLst>
                <a:gd name="adj" fmla="val 11018284"/>
              </a:avLst>
            </a:prstTxWarp>
            <a:spAutoFit/>
          </a:bodyPr>
          <a:lstStyle/>
          <a:p>
            <a:pPr lvl="0" algn="ctr">
              <a:defRPr/>
            </a:pPr>
            <a:r>
              <a:rPr lang="en-US" sz="1600" b="1">
                <a:solidFill>
                  <a:schemeClr val="accent1"/>
                </a:solidFill>
                <a:latin typeface="+mj-lt"/>
                <a:cs typeface="Segoe UI" panose="020B0502040204020203" pitchFamily="34" charset="0"/>
              </a:rPr>
              <a:t>How to stay ahead of evolving security threats?</a:t>
            </a:r>
          </a:p>
        </p:txBody>
      </p:sp>
      <p:sp>
        <p:nvSpPr>
          <p:cNvPr id="33" name="Oval 32">
            <a:extLst>
              <a:ext uri="{FF2B5EF4-FFF2-40B4-BE49-F238E27FC236}">
                <a16:creationId xmlns:a16="http://schemas.microsoft.com/office/drawing/2014/main" id="{FC685D42-7E3F-F7F0-2DCA-E120AF475BFE}"/>
              </a:ext>
            </a:extLst>
          </p:cNvPr>
          <p:cNvSpPr/>
          <p:nvPr/>
        </p:nvSpPr>
        <p:spPr>
          <a:xfrm>
            <a:off x="929402" y="2553854"/>
            <a:ext cx="2687320" cy="2687320"/>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C54840A6-BFB8-1F18-5B79-6E0912AFD566}"/>
              </a:ext>
            </a:extLst>
          </p:cNvPr>
          <p:cNvSpPr/>
          <p:nvPr/>
        </p:nvSpPr>
        <p:spPr>
          <a:xfrm>
            <a:off x="1034729" y="2651197"/>
            <a:ext cx="2500142" cy="2500142"/>
          </a:xfrm>
          <a:prstGeom prst="ellipse">
            <a:avLst/>
          </a:prstGeom>
          <a:solidFill>
            <a:sysClr val="window" lastClr="FFFFFF"/>
          </a:solidFill>
          <a:ln w="19050" cap="flat" cmpd="sng" algn="ctr">
            <a:solidFill>
              <a:sysClr val="window" lastClr="FFFFFF"/>
            </a:solidFill>
            <a:prstDash val="solid"/>
            <a:miter lim="800000"/>
          </a:ln>
          <a:effectLst>
            <a:outerShdw blurRad="127000" dir="8100000" sx="105000" sy="105000" algn="tr"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C79D3E35-B2A9-9C84-8426-B127B09DE68A}"/>
              </a:ext>
            </a:extLst>
          </p:cNvPr>
          <p:cNvSpPr>
            <a:spLocks noGrp="1"/>
          </p:cNvSpPr>
          <p:nvPr>
            <p:ph type="title"/>
          </p:nvPr>
        </p:nvSpPr>
        <p:spPr>
          <a:xfrm>
            <a:off x="580552" y="812932"/>
            <a:ext cx="10296713" cy="681498"/>
          </a:xfrm>
        </p:spPr>
        <p:txBody>
          <a:bodyPr>
            <a:normAutofit/>
          </a:bodyPr>
          <a:lstStyle/>
          <a:p>
            <a:r>
              <a:rPr lang="en-US" sz="2800" b="1" dirty="0">
                <a:latin typeface="Arial"/>
                <a:cs typeface="Arial"/>
              </a:rPr>
              <a:t>Cloud Security Business Drivers Impacting </a:t>
            </a:r>
            <a:r>
              <a:rPr lang="en-US" dirty="0">
                <a:latin typeface="Arial"/>
                <a:cs typeface="Arial"/>
              </a:rPr>
              <a:t>End Customers</a:t>
            </a:r>
            <a:endParaRPr lang="id-ID" sz="1200" b="1" dirty="0">
              <a:latin typeface="Arial" panose="020B0604020202020204" pitchFamily="34" charset="0"/>
            </a:endParaRPr>
          </a:p>
        </p:txBody>
      </p:sp>
      <p:sp>
        <p:nvSpPr>
          <p:cNvPr id="203" name="TextBox 202">
            <a:extLst>
              <a:ext uri="{FF2B5EF4-FFF2-40B4-BE49-F238E27FC236}">
                <a16:creationId xmlns:a16="http://schemas.microsoft.com/office/drawing/2014/main" id="{C88BE3F4-69AA-CE85-5DF4-4D20AB4A7790}"/>
              </a:ext>
            </a:extLst>
          </p:cNvPr>
          <p:cNvSpPr txBox="1"/>
          <p:nvPr/>
        </p:nvSpPr>
        <p:spPr>
          <a:xfrm>
            <a:off x="9342009" y="2467604"/>
            <a:ext cx="2404345" cy="584775"/>
          </a:xfrm>
          <a:prstGeom prst="rect">
            <a:avLst/>
          </a:prstGeom>
          <a:noFill/>
        </p:spPr>
        <p:txBody>
          <a:bodyPr wrap="square" anchor="ctr">
            <a:spAutoFit/>
          </a:bodyPr>
          <a:lstStyle/>
          <a:p>
            <a:pPr lvl="0">
              <a:defRPr/>
            </a:pPr>
            <a:r>
              <a:rPr lang="en-US" sz="1600">
                <a:solidFill>
                  <a:schemeClr val="bg1"/>
                </a:solidFill>
                <a:latin typeface="+mj-lt"/>
              </a:rPr>
              <a:t>Complex to secure hybrid/multi clouds</a:t>
            </a:r>
          </a:p>
        </p:txBody>
      </p:sp>
      <p:sp>
        <p:nvSpPr>
          <p:cNvPr id="206" name="TextBox 205">
            <a:extLst>
              <a:ext uri="{FF2B5EF4-FFF2-40B4-BE49-F238E27FC236}">
                <a16:creationId xmlns:a16="http://schemas.microsoft.com/office/drawing/2014/main" id="{F8622943-4CE6-CF90-7C2E-6DE4CC1A306B}"/>
              </a:ext>
            </a:extLst>
          </p:cNvPr>
          <p:cNvSpPr txBox="1"/>
          <p:nvPr/>
        </p:nvSpPr>
        <p:spPr>
          <a:xfrm>
            <a:off x="5926351" y="5089007"/>
            <a:ext cx="1596973" cy="584775"/>
          </a:xfrm>
          <a:prstGeom prst="rect">
            <a:avLst/>
          </a:prstGeom>
          <a:noFill/>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mj-lt"/>
                <a:ea typeface="+mn-ea"/>
                <a:cs typeface="+mn-cs"/>
              </a:rPr>
              <a:t>Cybersecurity</a:t>
            </a:r>
            <a:r>
              <a:rPr kumimoji="0" lang="en-US" sz="1600" b="0" i="0" u="none" strike="noStrike" kern="1200" cap="none" spc="0" normalizeH="0" noProof="0">
                <a:ln>
                  <a:noFill/>
                </a:ln>
                <a:solidFill>
                  <a:schemeClr val="bg1"/>
                </a:solidFill>
                <a:effectLst/>
                <a:uLnTx/>
                <a:uFillTx/>
                <a:latin typeface="+mj-lt"/>
                <a:ea typeface="+mn-ea"/>
                <a:cs typeface="+mn-cs"/>
              </a:rPr>
              <a:t> talent shortage</a:t>
            </a:r>
            <a:endParaRPr kumimoji="0" lang="en-US" sz="1600" b="0" i="0" u="none" strike="noStrike" kern="1200" cap="none" spc="0" normalizeH="0" baseline="0" noProof="0">
              <a:ln>
                <a:noFill/>
              </a:ln>
              <a:solidFill>
                <a:schemeClr val="bg1"/>
              </a:solidFill>
              <a:effectLst/>
              <a:uLnTx/>
              <a:uFillTx/>
              <a:latin typeface="+mj-lt"/>
              <a:ea typeface="+mn-ea"/>
              <a:cs typeface="+mn-cs"/>
            </a:endParaRPr>
          </a:p>
        </p:txBody>
      </p:sp>
      <p:sp>
        <p:nvSpPr>
          <p:cNvPr id="293" name="TextBox 292">
            <a:extLst>
              <a:ext uri="{FF2B5EF4-FFF2-40B4-BE49-F238E27FC236}">
                <a16:creationId xmlns:a16="http://schemas.microsoft.com/office/drawing/2014/main" id="{FC92F330-AA00-7A0A-3F42-0F4AB202DAC8}"/>
              </a:ext>
            </a:extLst>
          </p:cNvPr>
          <p:cNvSpPr txBox="1"/>
          <p:nvPr/>
        </p:nvSpPr>
        <p:spPr>
          <a:xfrm>
            <a:off x="9290266" y="3668474"/>
            <a:ext cx="2650940" cy="584775"/>
          </a:xfrm>
          <a:prstGeom prst="rect">
            <a:avLst/>
          </a:prstGeom>
          <a:noFill/>
        </p:spPr>
        <p:txBody>
          <a:bodyPr wrap="square" anchor="ctr">
            <a:spAutoFit/>
          </a:bodyPr>
          <a:lstStyle/>
          <a:p>
            <a:pPr lvl="0">
              <a:defRPr/>
            </a:pPr>
            <a:r>
              <a:rPr lang="en-US" sz="1600">
                <a:solidFill>
                  <a:schemeClr val="bg1"/>
                </a:solidFill>
                <a:latin typeface="+mj-lt"/>
              </a:rPr>
              <a:t>Increased number of tools &amp; solutions to manage</a:t>
            </a:r>
          </a:p>
        </p:txBody>
      </p:sp>
      <p:sp>
        <p:nvSpPr>
          <p:cNvPr id="337" name="TextBox 336">
            <a:extLst>
              <a:ext uri="{FF2B5EF4-FFF2-40B4-BE49-F238E27FC236}">
                <a16:creationId xmlns:a16="http://schemas.microsoft.com/office/drawing/2014/main" id="{536012F6-B5A6-58EC-FA02-5C59D7C780E9}"/>
              </a:ext>
            </a:extLst>
          </p:cNvPr>
          <p:cNvSpPr txBox="1"/>
          <p:nvPr/>
        </p:nvSpPr>
        <p:spPr>
          <a:xfrm>
            <a:off x="1612428" y="3367761"/>
            <a:ext cx="1500497" cy="1077218"/>
          </a:xfrm>
          <a:prstGeom prst="rect">
            <a:avLst/>
          </a:prstGeom>
          <a:noFill/>
        </p:spPr>
        <p:txBody>
          <a:bodyPr wrap="square" anchor="ctr">
            <a:spAutoFit/>
          </a:bodyPr>
          <a:lstStyle/>
          <a:p>
            <a:pPr lvl="0">
              <a:defRPr/>
            </a:pPr>
            <a:r>
              <a:rPr lang="en-US" sz="1600" b="1">
                <a:solidFill>
                  <a:schemeClr val="bg1"/>
                </a:solidFill>
                <a:latin typeface="+mj-lt"/>
              </a:rPr>
              <a:t>Increasingly sophisticated &amp; damaging cyberattacks</a:t>
            </a:r>
          </a:p>
        </p:txBody>
      </p:sp>
      <p:sp>
        <p:nvSpPr>
          <p:cNvPr id="339" name="TextBox 338">
            <a:extLst>
              <a:ext uri="{FF2B5EF4-FFF2-40B4-BE49-F238E27FC236}">
                <a16:creationId xmlns:a16="http://schemas.microsoft.com/office/drawing/2014/main" id="{16E3224A-CADF-A389-3EF1-581EA062CA31}"/>
              </a:ext>
            </a:extLst>
          </p:cNvPr>
          <p:cNvSpPr txBox="1"/>
          <p:nvPr/>
        </p:nvSpPr>
        <p:spPr>
          <a:xfrm>
            <a:off x="5868704" y="2469340"/>
            <a:ext cx="2056982" cy="584775"/>
          </a:xfrm>
          <a:prstGeom prst="rect">
            <a:avLst/>
          </a:prstGeom>
          <a:noFill/>
        </p:spPr>
        <p:txBody>
          <a:bodyPr wrap="square" anchor="ctr">
            <a:spAutoFit/>
          </a:bodyPr>
          <a:lstStyle/>
          <a:p>
            <a:pPr lvl="0">
              <a:defRPr/>
            </a:pPr>
            <a:r>
              <a:rPr lang="en-US" sz="1600">
                <a:solidFill>
                  <a:schemeClr val="bg1"/>
                </a:solidFill>
                <a:latin typeface="+mj-lt"/>
              </a:rPr>
              <a:t>Challenge to migrate to the cloud securely </a:t>
            </a:r>
          </a:p>
        </p:txBody>
      </p:sp>
      <p:sp>
        <p:nvSpPr>
          <p:cNvPr id="3" name="Freeform: Shape 2">
            <a:extLst>
              <a:ext uri="{FF2B5EF4-FFF2-40B4-BE49-F238E27FC236}">
                <a16:creationId xmlns:a16="http://schemas.microsoft.com/office/drawing/2014/main" id="{8787FC01-A8B3-BE31-8F5A-26243CFFCAEA}"/>
              </a:ext>
            </a:extLst>
          </p:cNvPr>
          <p:cNvSpPr/>
          <p:nvPr/>
        </p:nvSpPr>
        <p:spPr>
          <a:xfrm rot="19915685" flipH="1">
            <a:off x="7225977" y="6176552"/>
            <a:ext cx="4417787" cy="1114658"/>
          </a:xfrm>
          <a:custGeom>
            <a:avLst/>
            <a:gdLst>
              <a:gd name="connsiteX0" fmla="*/ 5866871 w 7587388"/>
              <a:gd name="connsiteY0" fmla="*/ 0 h 1914386"/>
              <a:gd name="connsiteX1" fmla="*/ 7382767 w 7587388"/>
              <a:gd name="connsiteY1" fmla="*/ 114693 h 1914386"/>
              <a:gd name="connsiteX2" fmla="*/ 7587388 w 7587388"/>
              <a:gd name="connsiteY2" fmla="*/ 149914 h 1914386"/>
              <a:gd name="connsiteX3" fmla="*/ 7587388 w 7587388"/>
              <a:gd name="connsiteY3" fmla="*/ 222972 h 1914386"/>
              <a:gd name="connsiteX4" fmla="*/ 7371802 w 7587388"/>
              <a:gd name="connsiteY4" fmla="*/ 185863 h 1914386"/>
              <a:gd name="connsiteX5" fmla="*/ 5866871 w 7587388"/>
              <a:gd name="connsiteY5" fmla="*/ 72000 h 1914386"/>
              <a:gd name="connsiteX6" fmla="*/ 341751 w 7587388"/>
              <a:gd name="connsiteY6" fmla="*/ 1759690 h 1914386"/>
              <a:gd name="connsiteX7" fmla="*/ 124212 w 7587388"/>
              <a:gd name="connsiteY7" fmla="*/ 1914386 h 1914386"/>
              <a:gd name="connsiteX8" fmla="*/ 0 w 7587388"/>
              <a:gd name="connsiteY8" fmla="*/ 1914386 h 1914386"/>
              <a:gd name="connsiteX9" fmla="*/ 301496 w 7587388"/>
              <a:gd name="connsiteY9" fmla="*/ 1699987 h 1914386"/>
              <a:gd name="connsiteX10" fmla="*/ 5866871 w 7587388"/>
              <a:gd name="connsiteY10" fmla="*/ 0 h 191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87388" h="1914386">
                <a:moveTo>
                  <a:pt x="5866871" y="0"/>
                </a:moveTo>
                <a:cubicBezTo>
                  <a:pt x="6382256" y="0"/>
                  <a:pt x="6888493" y="39169"/>
                  <a:pt x="7382767" y="114693"/>
                </a:cubicBezTo>
                <a:lnTo>
                  <a:pt x="7587388" y="149914"/>
                </a:lnTo>
                <a:lnTo>
                  <a:pt x="7587388" y="222972"/>
                </a:lnTo>
                <a:lnTo>
                  <a:pt x="7371802" y="185863"/>
                </a:lnTo>
                <a:cubicBezTo>
                  <a:pt x="6881103" y="110886"/>
                  <a:pt x="6378528" y="72000"/>
                  <a:pt x="5866871" y="72000"/>
                </a:cubicBezTo>
                <a:cubicBezTo>
                  <a:pt x="3820242" y="72000"/>
                  <a:pt x="1918930" y="694170"/>
                  <a:pt x="341751" y="1759690"/>
                </a:cubicBezTo>
                <a:lnTo>
                  <a:pt x="124212" y="1914386"/>
                </a:lnTo>
                <a:lnTo>
                  <a:pt x="0" y="1914386"/>
                </a:lnTo>
                <a:lnTo>
                  <a:pt x="301496" y="1699987"/>
                </a:lnTo>
                <a:cubicBezTo>
                  <a:pt x="1890165" y="626703"/>
                  <a:pt x="3805331" y="0"/>
                  <a:pt x="586687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4A482C75-8F8B-1B2A-BEC5-88898FF3D214}"/>
              </a:ext>
            </a:extLst>
          </p:cNvPr>
          <p:cNvSpPr txBox="1"/>
          <p:nvPr/>
        </p:nvSpPr>
        <p:spPr>
          <a:xfrm>
            <a:off x="9373476" y="5063988"/>
            <a:ext cx="2570530" cy="584775"/>
          </a:xfrm>
          <a:prstGeom prst="rect">
            <a:avLst/>
          </a:prstGeom>
          <a:noFill/>
        </p:spPr>
        <p:txBody>
          <a:bodyPr wrap="square" anchor="ctr">
            <a:spAutoFit/>
          </a:bodyPr>
          <a:lstStyle/>
          <a:p>
            <a:r>
              <a:rPr lang="en-US" sz="1600">
                <a:solidFill>
                  <a:schemeClr val="bg1"/>
                </a:solidFill>
                <a:ea typeface="Calibri" panose="020F0502020204030204" pitchFamily="34" charset="0"/>
                <a:cs typeface="Calibri" panose="020F0502020204030204" pitchFamily="34" charset="0"/>
              </a:rPr>
              <a:t>End users represent significant threat vector</a:t>
            </a:r>
            <a:endParaRPr lang="en-US" sz="160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TextBox 5">
            <a:extLst>
              <a:ext uri="{FF2B5EF4-FFF2-40B4-BE49-F238E27FC236}">
                <a16:creationId xmlns:a16="http://schemas.microsoft.com/office/drawing/2014/main" id="{5F4CDBA3-E8EF-D6C2-9003-8EA864623E8C}"/>
              </a:ext>
            </a:extLst>
          </p:cNvPr>
          <p:cNvSpPr txBox="1"/>
          <p:nvPr/>
        </p:nvSpPr>
        <p:spPr>
          <a:xfrm>
            <a:off x="5868051" y="3875879"/>
            <a:ext cx="2404345" cy="338554"/>
          </a:xfrm>
          <a:prstGeom prst="rect">
            <a:avLst/>
          </a:prstGeom>
          <a:noFill/>
        </p:spPr>
        <p:txBody>
          <a:bodyPr wrap="square" anchor="ctr">
            <a:spAutoFit/>
          </a:bodyPr>
          <a:lstStyle/>
          <a:p>
            <a:pPr lvl="0">
              <a:defRPr/>
            </a:pPr>
            <a:r>
              <a:rPr lang="en-US" sz="1600">
                <a:solidFill>
                  <a:schemeClr val="bg1"/>
                </a:solidFill>
                <a:latin typeface="+mj-lt"/>
              </a:rPr>
              <a:t>Loss of visibility</a:t>
            </a:r>
          </a:p>
        </p:txBody>
      </p:sp>
      <p:grpSp>
        <p:nvGrpSpPr>
          <p:cNvPr id="32" name="Group 31">
            <a:extLst>
              <a:ext uri="{FF2B5EF4-FFF2-40B4-BE49-F238E27FC236}">
                <a16:creationId xmlns:a16="http://schemas.microsoft.com/office/drawing/2014/main" id="{B6BAF717-6CD2-122B-1748-CDA1355A20EB}"/>
              </a:ext>
            </a:extLst>
          </p:cNvPr>
          <p:cNvGrpSpPr/>
          <p:nvPr/>
        </p:nvGrpSpPr>
        <p:grpSpPr>
          <a:xfrm>
            <a:off x="8211229" y="2230996"/>
            <a:ext cx="1110314" cy="3685082"/>
            <a:chOff x="4786237" y="2210948"/>
            <a:chExt cx="1110314" cy="3685082"/>
          </a:xfrm>
        </p:grpSpPr>
        <p:grpSp>
          <p:nvGrpSpPr>
            <p:cNvPr id="35" name="Group 34">
              <a:extLst>
                <a:ext uri="{FF2B5EF4-FFF2-40B4-BE49-F238E27FC236}">
                  <a16:creationId xmlns:a16="http://schemas.microsoft.com/office/drawing/2014/main" id="{FA857D3B-7023-6838-8685-8EEC8E8FDC22}"/>
                </a:ext>
              </a:extLst>
            </p:cNvPr>
            <p:cNvGrpSpPr/>
            <p:nvPr/>
          </p:nvGrpSpPr>
          <p:grpSpPr>
            <a:xfrm>
              <a:off x="4786237" y="2210948"/>
              <a:ext cx="1058184" cy="1058184"/>
              <a:chOff x="4822333" y="2210948"/>
              <a:chExt cx="1058184" cy="1058184"/>
            </a:xfrm>
          </p:grpSpPr>
          <p:sp>
            <p:nvSpPr>
              <p:cNvPr id="42" name="Oval 41">
                <a:extLst>
                  <a:ext uri="{FF2B5EF4-FFF2-40B4-BE49-F238E27FC236}">
                    <a16:creationId xmlns:a16="http://schemas.microsoft.com/office/drawing/2014/main" id="{49A67E1B-F3E3-8989-8528-71C38ADC1F29}"/>
                  </a:ext>
                </a:extLst>
              </p:cNvPr>
              <p:cNvSpPr/>
              <p:nvPr/>
            </p:nvSpPr>
            <p:spPr>
              <a:xfrm>
                <a:off x="4822333" y="2210948"/>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43" name="Oval 42">
                <a:extLst>
                  <a:ext uri="{FF2B5EF4-FFF2-40B4-BE49-F238E27FC236}">
                    <a16:creationId xmlns:a16="http://schemas.microsoft.com/office/drawing/2014/main" id="{ECFE9B11-DA12-BC34-2B0E-C9206D6E5FF6}"/>
                  </a:ext>
                </a:extLst>
              </p:cNvPr>
              <p:cNvSpPr/>
              <p:nvPr/>
            </p:nvSpPr>
            <p:spPr>
              <a:xfrm>
                <a:off x="4896525" y="2291521"/>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grpSp>
          <p:nvGrpSpPr>
            <p:cNvPr id="36" name="Group 35">
              <a:extLst>
                <a:ext uri="{FF2B5EF4-FFF2-40B4-BE49-F238E27FC236}">
                  <a16:creationId xmlns:a16="http://schemas.microsoft.com/office/drawing/2014/main" id="{F4188F16-9563-16DC-5EB3-A1BA5B19990D}"/>
                </a:ext>
              </a:extLst>
            </p:cNvPr>
            <p:cNvGrpSpPr/>
            <p:nvPr/>
          </p:nvGrpSpPr>
          <p:grpSpPr>
            <a:xfrm>
              <a:off x="4818317" y="3554474"/>
              <a:ext cx="1058184" cy="1058184"/>
              <a:chOff x="4822333" y="2210948"/>
              <a:chExt cx="1058184" cy="1058184"/>
            </a:xfrm>
          </p:grpSpPr>
          <p:sp>
            <p:nvSpPr>
              <p:cNvPr id="40" name="Oval 39">
                <a:extLst>
                  <a:ext uri="{FF2B5EF4-FFF2-40B4-BE49-F238E27FC236}">
                    <a16:creationId xmlns:a16="http://schemas.microsoft.com/office/drawing/2014/main" id="{E36B4BB8-935A-A693-600D-48BD530D09E9}"/>
                  </a:ext>
                </a:extLst>
              </p:cNvPr>
              <p:cNvSpPr/>
              <p:nvPr/>
            </p:nvSpPr>
            <p:spPr>
              <a:xfrm>
                <a:off x="4822333" y="2210948"/>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41" name="Oval 40">
                <a:extLst>
                  <a:ext uri="{FF2B5EF4-FFF2-40B4-BE49-F238E27FC236}">
                    <a16:creationId xmlns:a16="http://schemas.microsoft.com/office/drawing/2014/main" id="{E68DE73B-3431-6AB4-5FB9-15CDD34386DC}"/>
                  </a:ext>
                </a:extLst>
              </p:cNvPr>
              <p:cNvSpPr/>
              <p:nvPr/>
            </p:nvSpPr>
            <p:spPr>
              <a:xfrm>
                <a:off x="4908557" y="2291521"/>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grpSp>
          <p:nvGrpSpPr>
            <p:cNvPr id="37" name="Group 36">
              <a:extLst>
                <a:ext uri="{FF2B5EF4-FFF2-40B4-BE49-F238E27FC236}">
                  <a16:creationId xmlns:a16="http://schemas.microsoft.com/office/drawing/2014/main" id="{C6F2C3C2-8B20-194A-3545-B6DB7216E27F}"/>
                </a:ext>
              </a:extLst>
            </p:cNvPr>
            <p:cNvGrpSpPr/>
            <p:nvPr/>
          </p:nvGrpSpPr>
          <p:grpSpPr>
            <a:xfrm>
              <a:off x="4838367" y="4837846"/>
              <a:ext cx="1058184" cy="1058184"/>
              <a:chOff x="4822333" y="2210948"/>
              <a:chExt cx="1058184" cy="1058184"/>
            </a:xfrm>
          </p:grpSpPr>
          <p:sp>
            <p:nvSpPr>
              <p:cNvPr id="38" name="Oval 37">
                <a:extLst>
                  <a:ext uri="{FF2B5EF4-FFF2-40B4-BE49-F238E27FC236}">
                    <a16:creationId xmlns:a16="http://schemas.microsoft.com/office/drawing/2014/main" id="{4DC4A65A-5DE4-7A14-7BA5-B6ED3B222772}"/>
                  </a:ext>
                </a:extLst>
              </p:cNvPr>
              <p:cNvSpPr/>
              <p:nvPr/>
            </p:nvSpPr>
            <p:spPr>
              <a:xfrm>
                <a:off x="4822333" y="2210948"/>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39" name="Oval 38">
                <a:extLst>
                  <a:ext uri="{FF2B5EF4-FFF2-40B4-BE49-F238E27FC236}">
                    <a16:creationId xmlns:a16="http://schemas.microsoft.com/office/drawing/2014/main" id="{A60F0DE7-9311-BCBF-A90D-CD2C3EFB831F}"/>
                  </a:ext>
                </a:extLst>
              </p:cNvPr>
              <p:cNvSpPr/>
              <p:nvPr/>
            </p:nvSpPr>
            <p:spPr>
              <a:xfrm>
                <a:off x="4908557" y="2291521"/>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grpSp>
      <p:pic>
        <p:nvPicPr>
          <p:cNvPr id="45" name="Picture 158">
            <a:extLst>
              <a:ext uri="{FF2B5EF4-FFF2-40B4-BE49-F238E27FC236}">
                <a16:creationId xmlns:a16="http://schemas.microsoft.com/office/drawing/2014/main" id="{0EA6CFAD-27B6-D41E-8A43-2D3B8188269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401" r="6288" b="26630"/>
          <a:stretch/>
        </p:blipFill>
        <p:spPr bwMode="auto">
          <a:xfrm>
            <a:off x="8454947" y="2456477"/>
            <a:ext cx="644472" cy="58092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8">
            <a:extLst>
              <a:ext uri="{FF2B5EF4-FFF2-40B4-BE49-F238E27FC236}">
                <a16:creationId xmlns:a16="http://schemas.microsoft.com/office/drawing/2014/main" id="{BDF9D954-4707-9652-6799-1CC45589CC7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0803" b="26040"/>
          <a:stretch/>
        </p:blipFill>
        <p:spPr bwMode="auto">
          <a:xfrm>
            <a:off x="8514922" y="5196553"/>
            <a:ext cx="686613" cy="54590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75">
            <a:extLst>
              <a:ext uri="{FF2B5EF4-FFF2-40B4-BE49-F238E27FC236}">
                <a16:creationId xmlns:a16="http://schemas.microsoft.com/office/drawing/2014/main" id="{514BA648-54D5-9FCB-CD21-1DD77558C79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32076"/>
          <a:stretch/>
        </p:blipFill>
        <p:spPr bwMode="auto">
          <a:xfrm>
            <a:off x="8522785" y="3883967"/>
            <a:ext cx="543976" cy="453941"/>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747739F8-31CB-B98C-88B4-A5C1E5A047B5}"/>
              </a:ext>
            </a:extLst>
          </p:cNvPr>
          <p:cNvGrpSpPr/>
          <p:nvPr/>
        </p:nvGrpSpPr>
        <p:grpSpPr>
          <a:xfrm>
            <a:off x="4786237" y="2210948"/>
            <a:ext cx="1110314" cy="3685082"/>
            <a:chOff x="4786237" y="2210948"/>
            <a:chExt cx="1110314" cy="3685082"/>
          </a:xfrm>
        </p:grpSpPr>
        <p:grpSp>
          <p:nvGrpSpPr>
            <p:cNvPr id="29" name="Group 28">
              <a:extLst>
                <a:ext uri="{FF2B5EF4-FFF2-40B4-BE49-F238E27FC236}">
                  <a16:creationId xmlns:a16="http://schemas.microsoft.com/office/drawing/2014/main" id="{AB828912-D531-4164-4894-4986FD8C84C5}"/>
                </a:ext>
              </a:extLst>
            </p:cNvPr>
            <p:cNvGrpSpPr/>
            <p:nvPr/>
          </p:nvGrpSpPr>
          <p:grpSpPr>
            <a:xfrm>
              <a:off x="4786237" y="2210948"/>
              <a:ext cx="1110314" cy="3685082"/>
              <a:chOff x="4786237" y="2210948"/>
              <a:chExt cx="1110314" cy="3685082"/>
            </a:xfrm>
          </p:grpSpPr>
          <p:grpSp>
            <p:nvGrpSpPr>
              <p:cNvPr id="22" name="Group 21">
                <a:extLst>
                  <a:ext uri="{FF2B5EF4-FFF2-40B4-BE49-F238E27FC236}">
                    <a16:creationId xmlns:a16="http://schemas.microsoft.com/office/drawing/2014/main" id="{B3DF15DA-DE47-4FE4-630F-A5BEC084355B}"/>
                  </a:ext>
                </a:extLst>
              </p:cNvPr>
              <p:cNvGrpSpPr/>
              <p:nvPr/>
            </p:nvGrpSpPr>
            <p:grpSpPr>
              <a:xfrm>
                <a:off x="4786237" y="2210948"/>
                <a:ext cx="1058184" cy="1058184"/>
                <a:chOff x="4822333" y="2210948"/>
                <a:chExt cx="1058184" cy="1058184"/>
              </a:xfrm>
            </p:grpSpPr>
            <p:sp>
              <p:nvSpPr>
                <p:cNvPr id="20" name="Oval 19">
                  <a:extLst>
                    <a:ext uri="{FF2B5EF4-FFF2-40B4-BE49-F238E27FC236}">
                      <a16:creationId xmlns:a16="http://schemas.microsoft.com/office/drawing/2014/main" id="{06AA181A-1B64-954A-6C7B-5CC47542928C}"/>
                    </a:ext>
                  </a:extLst>
                </p:cNvPr>
                <p:cNvSpPr/>
                <p:nvPr/>
              </p:nvSpPr>
              <p:spPr>
                <a:xfrm>
                  <a:off x="4822333" y="2210948"/>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21" name="Oval 20">
                  <a:extLst>
                    <a:ext uri="{FF2B5EF4-FFF2-40B4-BE49-F238E27FC236}">
                      <a16:creationId xmlns:a16="http://schemas.microsoft.com/office/drawing/2014/main" id="{D4DC6E01-1253-0F6F-F33A-1E51699FEABC}"/>
                    </a:ext>
                  </a:extLst>
                </p:cNvPr>
                <p:cNvSpPr/>
                <p:nvPr/>
              </p:nvSpPr>
              <p:spPr>
                <a:xfrm>
                  <a:off x="4908557" y="2291521"/>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grpSp>
            <p:nvGrpSpPr>
              <p:cNvPr id="23" name="Group 22">
                <a:extLst>
                  <a:ext uri="{FF2B5EF4-FFF2-40B4-BE49-F238E27FC236}">
                    <a16:creationId xmlns:a16="http://schemas.microsoft.com/office/drawing/2014/main" id="{B0D5B04F-F409-CCE0-03E5-22161BAA969E}"/>
                  </a:ext>
                </a:extLst>
              </p:cNvPr>
              <p:cNvGrpSpPr/>
              <p:nvPr/>
            </p:nvGrpSpPr>
            <p:grpSpPr>
              <a:xfrm>
                <a:off x="4818317" y="3554474"/>
                <a:ext cx="1058184" cy="1058184"/>
                <a:chOff x="4822333" y="2210948"/>
                <a:chExt cx="1058184" cy="1058184"/>
              </a:xfrm>
            </p:grpSpPr>
            <p:sp>
              <p:nvSpPr>
                <p:cNvPr id="24" name="Oval 23">
                  <a:extLst>
                    <a:ext uri="{FF2B5EF4-FFF2-40B4-BE49-F238E27FC236}">
                      <a16:creationId xmlns:a16="http://schemas.microsoft.com/office/drawing/2014/main" id="{32DE5922-973F-7E3B-7A05-D32C98047EA6}"/>
                    </a:ext>
                  </a:extLst>
                </p:cNvPr>
                <p:cNvSpPr/>
                <p:nvPr/>
              </p:nvSpPr>
              <p:spPr>
                <a:xfrm>
                  <a:off x="4822333" y="2210948"/>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25" name="Oval 24">
                  <a:extLst>
                    <a:ext uri="{FF2B5EF4-FFF2-40B4-BE49-F238E27FC236}">
                      <a16:creationId xmlns:a16="http://schemas.microsoft.com/office/drawing/2014/main" id="{800528D9-9DA1-5B21-ED03-F1ECCC7C9404}"/>
                    </a:ext>
                  </a:extLst>
                </p:cNvPr>
                <p:cNvSpPr/>
                <p:nvPr/>
              </p:nvSpPr>
              <p:spPr>
                <a:xfrm>
                  <a:off x="4908557" y="2291521"/>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grpSp>
            <p:nvGrpSpPr>
              <p:cNvPr id="26" name="Group 25">
                <a:extLst>
                  <a:ext uri="{FF2B5EF4-FFF2-40B4-BE49-F238E27FC236}">
                    <a16:creationId xmlns:a16="http://schemas.microsoft.com/office/drawing/2014/main" id="{DC00C123-537D-000E-79D8-ED2889E96370}"/>
                  </a:ext>
                </a:extLst>
              </p:cNvPr>
              <p:cNvGrpSpPr/>
              <p:nvPr/>
            </p:nvGrpSpPr>
            <p:grpSpPr>
              <a:xfrm>
                <a:off x="4838367" y="4837846"/>
                <a:ext cx="1058184" cy="1058184"/>
                <a:chOff x="4822333" y="2210948"/>
                <a:chExt cx="1058184" cy="1058184"/>
              </a:xfrm>
            </p:grpSpPr>
            <p:sp>
              <p:nvSpPr>
                <p:cNvPr id="27" name="Oval 26">
                  <a:extLst>
                    <a:ext uri="{FF2B5EF4-FFF2-40B4-BE49-F238E27FC236}">
                      <a16:creationId xmlns:a16="http://schemas.microsoft.com/office/drawing/2014/main" id="{E6E8E6D7-F858-1EC9-91D1-97DD7AB926A3}"/>
                    </a:ext>
                  </a:extLst>
                </p:cNvPr>
                <p:cNvSpPr/>
                <p:nvPr/>
              </p:nvSpPr>
              <p:spPr>
                <a:xfrm>
                  <a:off x="4822333" y="2210948"/>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28" name="Oval 27">
                  <a:extLst>
                    <a:ext uri="{FF2B5EF4-FFF2-40B4-BE49-F238E27FC236}">
                      <a16:creationId xmlns:a16="http://schemas.microsoft.com/office/drawing/2014/main" id="{DDA7B16C-8AB7-F126-C259-92B18E24DFC0}"/>
                    </a:ext>
                  </a:extLst>
                </p:cNvPr>
                <p:cNvSpPr/>
                <p:nvPr/>
              </p:nvSpPr>
              <p:spPr>
                <a:xfrm>
                  <a:off x="4908557" y="2291521"/>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grpSp>
        <p:pic>
          <p:nvPicPr>
            <p:cNvPr id="44" name="Picture 152">
              <a:extLst>
                <a:ext uri="{FF2B5EF4-FFF2-40B4-BE49-F238E27FC236}">
                  <a16:creationId xmlns:a16="http://schemas.microsoft.com/office/drawing/2014/main" id="{237F4D20-C526-25E6-9F60-C3D07D50F48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27915"/>
            <a:stretch/>
          </p:blipFill>
          <p:spPr bwMode="auto">
            <a:xfrm>
              <a:off x="4941797" y="2471069"/>
              <a:ext cx="793027" cy="61171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2">
              <a:extLst>
                <a:ext uri="{FF2B5EF4-FFF2-40B4-BE49-F238E27FC236}">
                  <a16:creationId xmlns:a16="http://schemas.microsoft.com/office/drawing/2014/main" id="{D2D54C26-9A28-7D25-AED8-A48C66F5752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30619"/>
            <a:stretch/>
          </p:blipFill>
          <p:spPr bwMode="auto">
            <a:xfrm>
              <a:off x="5014683" y="5099919"/>
              <a:ext cx="754270" cy="54884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1">
              <a:extLst>
                <a:ext uri="{FF2B5EF4-FFF2-40B4-BE49-F238E27FC236}">
                  <a16:creationId xmlns:a16="http://schemas.microsoft.com/office/drawing/2014/main" id="{CAF936AD-89A7-9B0D-AD1F-990B08401F8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5507" r="6360" b="32488"/>
            <a:stretch/>
          </p:blipFill>
          <p:spPr bwMode="auto">
            <a:xfrm>
              <a:off x="4920014" y="3771228"/>
              <a:ext cx="883344" cy="64109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1552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9F5C1CDA-54EE-1CB1-F591-D57688D7585F}"/>
              </a:ext>
            </a:extLst>
          </p:cNvPr>
          <p:cNvSpPr>
            <a:spLocks/>
          </p:cNvSpPr>
          <p:nvPr/>
        </p:nvSpPr>
        <p:spPr bwMode="auto">
          <a:xfrm>
            <a:off x="3512355" y="1569374"/>
            <a:ext cx="2245315" cy="2245315"/>
          </a:xfrm>
          <a:custGeom>
            <a:avLst/>
            <a:gdLst>
              <a:gd name="T0" fmla="*/ 2161 w 2161"/>
              <a:gd name="T1" fmla="*/ 835 h 2162"/>
              <a:gd name="T2" fmla="*/ 2161 w 2161"/>
              <a:gd name="T3" fmla="*/ 0 h 2162"/>
              <a:gd name="T4" fmla="*/ 0 w 2161"/>
              <a:gd name="T5" fmla="*/ 2162 h 2162"/>
              <a:gd name="T6" fmla="*/ 834 w 2161"/>
              <a:gd name="T7" fmla="*/ 2162 h 2162"/>
              <a:gd name="T8" fmla="*/ 2161 w 2161"/>
              <a:gd name="T9" fmla="*/ 835 h 2162"/>
            </a:gdLst>
            <a:ahLst/>
            <a:cxnLst>
              <a:cxn ang="0">
                <a:pos x="T0" y="T1"/>
              </a:cxn>
              <a:cxn ang="0">
                <a:pos x="T2" y="T3"/>
              </a:cxn>
              <a:cxn ang="0">
                <a:pos x="T4" y="T5"/>
              </a:cxn>
              <a:cxn ang="0">
                <a:pos x="T6" y="T7"/>
              </a:cxn>
              <a:cxn ang="0">
                <a:pos x="T8" y="T9"/>
              </a:cxn>
            </a:cxnLst>
            <a:rect l="0" t="0" r="r" b="b"/>
            <a:pathLst>
              <a:path w="2161" h="2162">
                <a:moveTo>
                  <a:pt x="2161" y="835"/>
                </a:moveTo>
                <a:cubicBezTo>
                  <a:pt x="2161" y="0"/>
                  <a:pt x="2161" y="0"/>
                  <a:pt x="2161" y="0"/>
                </a:cubicBezTo>
                <a:cubicBezTo>
                  <a:pt x="967" y="0"/>
                  <a:pt x="0" y="968"/>
                  <a:pt x="0" y="2162"/>
                </a:cubicBezTo>
                <a:cubicBezTo>
                  <a:pt x="834" y="2162"/>
                  <a:pt x="834" y="2162"/>
                  <a:pt x="834" y="2162"/>
                </a:cubicBezTo>
                <a:cubicBezTo>
                  <a:pt x="834" y="1429"/>
                  <a:pt x="1428" y="835"/>
                  <a:pt x="2161" y="835"/>
                </a:cubicBezTo>
                <a:close/>
              </a:path>
            </a:pathLst>
          </a:custGeom>
          <a:solidFill>
            <a:srgbClr val="FFFFFF">
              <a:lumMod val="95000"/>
            </a:srgbClr>
          </a:solidFill>
          <a:ln w="19050" cap="flat">
            <a:solidFill>
              <a:srgbClr val="FFFFFF"/>
            </a:solidFill>
            <a:prstDash val="solid"/>
            <a:miter lim="800000"/>
            <a:headEnd/>
            <a:tailEnd/>
          </a:ln>
          <a:effectLst>
            <a:outerShdw dist="50800" dir="13500000" sx="103000" sy="103000" algn="br" rotWithShape="0">
              <a:srgbClr val="00C1D3"/>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6" name="Freeform 6">
            <a:extLst>
              <a:ext uri="{FF2B5EF4-FFF2-40B4-BE49-F238E27FC236}">
                <a16:creationId xmlns:a16="http://schemas.microsoft.com/office/drawing/2014/main" id="{C3074A2C-70FD-18F1-B2D8-52FF893C767C}"/>
              </a:ext>
            </a:extLst>
          </p:cNvPr>
          <p:cNvSpPr>
            <a:spLocks/>
          </p:cNvSpPr>
          <p:nvPr/>
        </p:nvSpPr>
        <p:spPr bwMode="auto">
          <a:xfrm>
            <a:off x="3512355" y="3814688"/>
            <a:ext cx="2245315" cy="2245315"/>
          </a:xfrm>
          <a:custGeom>
            <a:avLst/>
            <a:gdLst>
              <a:gd name="T0" fmla="*/ 834 w 2161"/>
              <a:gd name="T1" fmla="*/ 0 h 2162"/>
              <a:gd name="T2" fmla="*/ 0 w 2161"/>
              <a:gd name="T3" fmla="*/ 0 h 2162"/>
              <a:gd name="T4" fmla="*/ 2161 w 2161"/>
              <a:gd name="T5" fmla="*/ 2162 h 2162"/>
              <a:gd name="T6" fmla="*/ 2161 w 2161"/>
              <a:gd name="T7" fmla="*/ 1327 h 2162"/>
              <a:gd name="T8" fmla="*/ 834 w 2161"/>
              <a:gd name="T9" fmla="*/ 0 h 2162"/>
            </a:gdLst>
            <a:ahLst/>
            <a:cxnLst>
              <a:cxn ang="0">
                <a:pos x="T0" y="T1"/>
              </a:cxn>
              <a:cxn ang="0">
                <a:pos x="T2" y="T3"/>
              </a:cxn>
              <a:cxn ang="0">
                <a:pos x="T4" y="T5"/>
              </a:cxn>
              <a:cxn ang="0">
                <a:pos x="T6" y="T7"/>
              </a:cxn>
              <a:cxn ang="0">
                <a:pos x="T8" y="T9"/>
              </a:cxn>
            </a:cxnLst>
            <a:rect l="0" t="0" r="r" b="b"/>
            <a:pathLst>
              <a:path w="2161" h="2162">
                <a:moveTo>
                  <a:pt x="834" y="0"/>
                </a:moveTo>
                <a:cubicBezTo>
                  <a:pt x="0" y="0"/>
                  <a:pt x="0" y="0"/>
                  <a:pt x="0" y="0"/>
                </a:cubicBezTo>
                <a:cubicBezTo>
                  <a:pt x="0" y="1194"/>
                  <a:pt x="967" y="2162"/>
                  <a:pt x="2161" y="2162"/>
                </a:cubicBezTo>
                <a:cubicBezTo>
                  <a:pt x="2161" y="1327"/>
                  <a:pt x="2161" y="1327"/>
                  <a:pt x="2161" y="1327"/>
                </a:cubicBezTo>
                <a:cubicBezTo>
                  <a:pt x="1428" y="1327"/>
                  <a:pt x="834" y="733"/>
                  <a:pt x="834" y="0"/>
                </a:cubicBezTo>
                <a:close/>
              </a:path>
            </a:pathLst>
          </a:custGeom>
          <a:solidFill>
            <a:srgbClr val="FFFFFF">
              <a:lumMod val="95000"/>
            </a:srgbClr>
          </a:solidFill>
          <a:ln w="19050" cap="flat">
            <a:solidFill>
              <a:srgbClr val="FFFFFF"/>
            </a:solidFill>
            <a:prstDash val="solid"/>
            <a:miter lim="800000"/>
            <a:headEnd/>
            <a:tailEnd/>
          </a:ln>
          <a:effectLst>
            <a:outerShdw dist="50800" dir="8100000" sx="103000" sy="103000" algn="tr" rotWithShape="0">
              <a:srgbClr val="1D3152"/>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7" name="Freeform 7">
            <a:extLst>
              <a:ext uri="{FF2B5EF4-FFF2-40B4-BE49-F238E27FC236}">
                <a16:creationId xmlns:a16="http://schemas.microsoft.com/office/drawing/2014/main" id="{4759C920-8AD5-22D9-280B-1A6B1BA2C396}"/>
              </a:ext>
            </a:extLst>
          </p:cNvPr>
          <p:cNvSpPr>
            <a:spLocks/>
          </p:cNvSpPr>
          <p:nvPr/>
        </p:nvSpPr>
        <p:spPr bwMode="auto">
          <a:xfrm>
            <a:off x="5757670" y="1569374"/>
            <a:ext cx="2245315" cy="2245315"/>
          </a:xfrm>
          <a:custGeom>
            <a:avLst/>
            <a:gdLst>
              <a:gd name="T0" fmla="*/ 0 w 2162"/>
              <a:gd name="T1" fmla="*/ 0 h 2162"/>
              <a:gd name="T2" fmla="*/ 0 w 2162"/>
              <a:gd name="T3" fmla="*/ 835 h 2162"/>
              <a:gd name="T4" fmla="*/ 1328 w 2162"/>
              <a:gd name="T5" fmla="*/ 2162 h 2162"/>
              <a:gd name="T6" fmla="*/ 2162 w 2162"/>
              <a:gd name="T7" fmla="*/ 2162 h 2162"/>
              <a:gd name="T8" fmla="*/ 0 w 2162"/>
              <a:gd name="T9" fmla="*/ 0 h 2162"/>
            </a:gdLst>
            <a:ahLst/>
            <a:cxnLst>
              <a:cxn ang="0">
                <a:pos x="T0" y="T1"/>
              </a:cxn>
              <a:cxn ang="0">
                <a:pos x="T2" y="T3"/>
              </a:cxn>
              <a:cxn ang="0">
                <a:pos x="T4" y="T5"/>
              </a:cxn>
              <a:cxn ang="0">
                <a:pos x="T6" y="T7"/>
              </a:cxn>
              <a:cxn ang="0">
                <a:pos x="T8" y="T9"/>
              </a:cxn>
            </a:cxnLst>
            <a:rect l="0" t="0" r="r" b="b"/>
            <a:pathLst>
              <a:path w="2162" h="2162">
                <a:moveTo>
                  <a:pt x="0" y="0"/>
                </a:moveTo>
                <a:cubicBezTo>
                  <a:pt x="0" y="835"/>
                  <a:pt x="0" y="835"/>
                  <a:pt x="0" y="835"/>
                </a:cubicBezTo>
                <a:cubicBezTo>
                  <a:pt x="733" y="835"/>
                  <a:pt x="1328" y="1429"/>
                  <a:pt x="1328" y="2162"/>
                </a:cubicBezTo>
                <a:cubicBezTo>
                  <a:pt x="2162" y="2162"/>
                  <a:pt x="2162" y="2162"/>
                  <a:pt x="2162" y="2162"/>
                </a:cubicBezTo>
                <a:cubicBezTo>
                  <a:pt x="2162" y="968"/>
                  <a:pt x="1194" y="0"/>
                  <a:pt x="0" y="0"/>
                </a:cubicBezTo>
                <a:close/>
              </a:path>
            </a:pathLst>
          </a:custGeom>
          <a:solidFill>
            <a:srgbClr val="FFFFFF">
              <a:lumMod val="95000"/>
            </a:srgbClr>
          </a:solidFill>
          <a:ln w="19050" cap="flat">
            <a:solidFill>
              <a:srgbClr val="FFFFFF"/>
            </a:solidFill>
            <a:prstDash val="solid"/>
            <a:miter lim="800000"/>
            <a:headEnd/>
            <a:tailEnd/>
          </a:ln>
          <a:effectLst>
            <a:outerShdw dist="50800" dir="18900000" sx="103000" sy="103000" algn="bl" rotWithShape="0">
              <a:srgbClr val="005758"/>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8" name="Freeform 8">
            <a:extLst>
              <a:ext uri="{FF2B5EF4-FFF2-40B4-BE49-F238E27FC236}">
                <a16:creationId xmlns:a16="http://schemas.microsoft.com/office/drawing/2014/main" id="{5EE35C27-F2A0-5E9E-7800-9E781C63B96B}"/>
              </a:ext>
            </a:extLst>
          </p:cNvPr>
          <p:cNvSpPr>
            <a:spLocks/>
          </p:cNvSpPr>
          <p:nvPr/>
        </p:nvSpPr>
        <p:spPr bwMode="auto">
          <a:xfrm>
            <a:off x="5757670" y="3814688"/>
            <a:ext cx="2245315" cy="2245315"/>
          </a:xfrm>
          <a:custGeom>
            <a:avLst/>
            <a:gdLst>
              <a:gd name="T0" fmla="*/ 0 w 2162"/>
              <a:gd name="T1" fmla="*/ 1327 h 2162"/>
              <a:gd name="T2" fmla="*/ 0 w 2162"/>
              <a:gd name="T3" fmla="*/ 2162 h 2162"/>
              <a:gd name="T4" fmla="*/ 2162 w 2162"/>
              <a:gd name="T5" fmla="*/ 0 h 2162"/>
              <a:gd name="T6" fmla="*/ 1328 w 2162"/>
              <a:gd name="T7" fmla="*/ 0 h 2162"/>
              <a:gd name="T8" fmla="*/ 0 w 2162"/>
              <a:gd name="T9" fmla="*/ 1327 h 2162"/>
            </a:gdLst>
            <a:ahLst/>
            <a:cxnLst>
              <a:cxn ang="0">
                <a:pos x="T0" y="T1"/>
              </a:cxn>
              <a:cxn ang="0">
                <a:pos x="T2" y="T3"/>
              </a:cxn>
              <a:cxn ang="0">
                <a:pos x="T4" y="T5"/>
              </a:cxn>
              <a:cxn ang="0">
                <a:pos x="T6" y="T7"/>
              </a:cxn>
              <a:cxn ang="0">
                <a:pos x="T8" y="T9"/>
              </a:cxn>
            </a:cxnLst>
            <a:rect l="0" t="0" r="r" b="b"/>
            <a:pathLst>
              <a:path w="2162" h="2162">
                <a:moveTo>
                  <a:pt x="0" y="1327"/>
                </a:moveTo>
                <a:cubicBezTo>
                  <a:pt x="0" y="2162"/>
                  <a:pt x="0" y="2162"/>
                  <a:pt x="0" y="2162"/>
                </a:cubicBezTo>
                <a:cubicBezTo>
                  <a:pt x="1194" y="2162"/>
                  <a:pt x="2162" y="1194"/>
                  <a:pt x="2162" y="0"/>
                </a:cubicBezTo>
                <a:cubicBezTo>
                  <a:pt x="1328" y="0"/>
                  <a:pt x="1328" y="0"/>
                  <a:pt x="1328" y="0"/>
                </a:cubicBezTo>
                <a:cubicBezTo>
                  <a:pt x="1328" y="733"/>
                  <a:pt x="733" y="1327"/>
                  <a:pt x="0" y="1327"/>
                </a:cubicBezTo>
                <a:close/>
              </a:path>
            </a:pathLst>
          </a:custGeom>
          <a:solidFill>
            <a:srgbClr val="FFFFFF">
              <a:lumMod val="95000"/>
            </a:srgbClr>
          </a:solidFill>
          <a:ln w="19050" cap="flat">
            <a:solidFill>
              <a:srgbClr val="FFFFFF"/>
            </a:solidFill>
            <a:prstDash val="solid"/>
            <a:miter lim="800000"/>
            <a:headEnd/>
            <a:tailEnd/>
          </a:ln>
          <a:effectLst>
            <a:outerShdw dist="50800" dir="2700000" sx="103000" sy="103000" algn="tl" rotWithShape="0">
              <a:srgbClr val="2D9F88"/>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grpSp>
        <p:nvGrpSpPr>
          <p:cNvPr id="9" name="Group 8">
            <a:extLst>
              <a:ext uri="{FF2B5EF4-FFF2-40B4-BE49-F238E27FC236}">
                <a16:creationId xmlns:a16="http://schemas.microsoft.com/office/drawing/2014/main" id="{ABC43D13-B18F-4CA5-09D3-606D817A977A}"/>
              </a:ext>
            </a:extLst>
          </p:cNvPr>
          <p:cNvGrpSpPr/>
          <p:nvPr/>
        </p:nvGrpSpPr>
        <p:grpSpPr>
          <a:xfrm>
            <a:off x="4364531" y="2407550"/>
            <a:ext cx="2797714" cy="2797714"/>
            <a:chOff x="4414904" y="2045293"/>
            <a:chExt cx="3394354" cy="3394354"/>
          </a:xfrm>
        </p:grpSpPr>
        <p:sp>
          <p:nvSpPr>
            <p:cNvPr id="10" name="Arc 9">
              <a:extLst>
                <a:ext uri="{FF2B5EF4-FFF2-40B4-BE49-F238E27FC236}">
                  <a16:creationId xmlns:a16="http://schemas.microsoft.com/office/drawing/2014/main" id="{67370521-15D3-FFE9-1768-C977AC680EC8}"/>
                </a:ext>
              </a:extLst>
            </p:cNvPr>
            <p:cNvSpPr/>
            <p:nvPr/>
          </p:nvSpPr>
          <p:spPr>
            <a:xfrm>
              <a:off x="4743865" y="2374254"/>
              <a:ext cx="2736433" cy="2736432"/>
            </a:xfrm>
            <a:prstGeom prst="arc">
              <a:avLst>
                <a:gd name="adj1" fmla="val 20759459"/>
                <a:gd name="adj2" fmla="val 5843223"/>
              </a:avLst>
            </a:prstGeom>
            <a:noFill/>
            <a:ln w="6350" cap="flat" cmpd="sng" algn="ctr">
              <a:solidFill>
                <a:srgbClr val="06BDD4"/>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grpSp>
          <p:nvGrpSpPr>
            <p:cNvPr id="11" name="Group 10">
              <a:extLst>
                <a:ext uri="{FF2B5EF4-FFF2-40B4-BE49-F238E27FC236}">
                  <a16:creationId xmlns:a16="http://schemas.microsoft.com/office/drawing/2014/main" id="{2B53A442-8B72-1204-F92D-F3D631C09412}"/>
                </a:ext>
              </a:extLst>
            </p:cNvPr>
            <p:cNvGrpSpPr/>
            <p:nvPr/>
          </p:nvGrpSpPr>
          <p:grpSpPr>
            <a:xfrm>
              <a:off x="4414904" y="2045293"/>
              <a:ext cx="3394354" cy="3394354"/>
              <a:chOff x="4414904" y="2045293"/>
              <a:chExt cx="3394354" cy="3394354"/>
            </a:xfrm>
          </p:grpSpPr>
          <p:sp>
            <p:nvSpPr>
              <p:cNvPr id="12" name="Arc 11">
                <a:extLst>
                  <a:ext uri="{FF2B5EF4-FFF2-40B4-BE49-F238E27FC236}">
                    <a16:creationId xmlns:a16="http://schemas.microsoft.com/office/drawing/2014/main" id="{4CBB8883-FB2B-95F5-FEE0-56EE78E78AB5}"/>
                  </a:ext>
                </a:extLst>
              </p:cNvPr>
              <p:cNvSpPr/>
              <p:nvPr/>
            </p:nvSpPr>
            <p:spPr>
              <a:xfrm>
                <a:off x="4743865" y="2374254"/>
                <a:ext cx="2736433" cy="2736432"/>
              </a:xfrm>
              <a:prstGeom prst="arc">
                <a:avLst>
                  <a:gd name="adj1" fmla="val 11437314"/>
                  <a:gd name="adj2" fmla="val 16778843"/>
                </a:avLst>
              </a:prstGeom>
              <a:noFill/>
              <a:ln w="6350" cap="flat" cmpd="sng" algn="ctr">
                <a:solidFill>
                  <a:srgbClr val="06BDD4"/>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13" name="Oval 12">
                <a:extLst>
                  <a:ext uri="{FF2B5EF4-FFF2-40B4-BE49-F238E27FC236}">
                    <a16:creationId xmlns:a16="http://schemas.microsoft.com/office/drawing/2014/main" id="{7BE0E1FE-DDE3-2ADB-86D5-95373A8F5E5A}"/>
                  </a:ext>
                </a:extLst>
              </p:cNvPr>
              <p:cNvSpPr/>
              <p:nvPr/>
            </p:nvSpPr>
            <p:spPr>
              <a:xfrm>
                <a:off x="4414904" y="2045293"/>
                <a:ext cx="3394354" cy="3394354"/>
              </a:xfrm>
              <a:prstGeom prst="ellipse">
                <a:avLst/>
              </a:prstGeom>
              <a:noFill/>
              <a:ln w="12700" cap="flat" cmpd="sng" algn="ctr">
                <a:solidFill>
                  <a:srgbClr val="005758">
                    <a:shade val="50000"/>
                    <a:alpha val="0"/>
                  </a:srgb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Arial" charset="0"/>
                </a:endParaRPr>
              </a:p>
            </p:txBody>
          </p:sp>
        </p:grpSp>
      </p:grpSp>
      <p:grpSp>
        <p:nvGrpSpPr>
          <p:cNvPr id="14" name="Group 13">
            <a:extLst>
              <a:ext uri="{FF2B5EF4-FFF2-40B4-BE49-F238E27FC236}">
                <a16:creationId xmlns:a16="http://schemas.microsoft.com/office/drawing/2014/main" id="{0B520D1C-CE67-EF13-8138-27A6C0BB65FC}"/>
              </a:ext>
            </a:extLst>
          </p:cNvPr>
          <p:cNvGrpSpPr/>
          <p:nvPr/>
        </p:nvGrpSpPr>
        <p:grpSpPr>
          <a:xfrm>
            <a:off x="4364531" y="2407550"/>
            <a:ext cx="2797714" cy="2797714"/>
            <a:chOff x="4414904" y="2045293"/>
            <a:chExt cx="3394354" cy="3394354"/>
          </a:xfrm>
        </p:grpSpPr>
        <p:sp>
          <p:nvSpPr>
            <p:cNvPr id="15" name="Arc 14">
              <a:extLst>
                <a:ext uri="{FF2B5EF4-FFF2-40B4-BE49-F238E27FC236}">
                  <a16:creationId xmlns:a16="http://schemas.microsoft.com/office/drawing/2014/main" id="{3FB90540-1C77-47B2-BE26-77DD1F489D0D}"/>
                </a:ext>
              </a:extLst>
            </p:cNvPr>
            <p:cNvSpPr/>
            <p:nvPr/>
          </p:nvSpPr>
          <p:spPr>
            <a:xfrm>
              <a:off x="4499755" y="2130144"/>
              <a:ext cx="3224654" cy="3224652"/>
            </a:xfrm>
            <a:prstGeom prst="arc">
              <a:avLst>
                <a:gd name="adj1" fmla="val 21545778"/>
                <a:gd name="adj2" fmla="val 9488557"/>
              </a:avLst>
            </a:prstGeom>
            <a:noFill/>
            <a:ln w="12700" cap="flat" cmpd="sng" algn="ctr">
              <a:solidFill>
                <a:srgbClr val="06BDD4"/>
              </a:solidFill>
              <a:prstDash val="dash"/>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16" name="Oval 15">
              <a:extLst>
                <a:ext uri="{FF2B5EF4-FFF2-40B4-BE49-F238E27FC236}">
                  <a16:creationId xmlns:a16="http://schemas.microsoft.com/office/drawing/2014/main" id="{0B5FB3DF-8226-B084-73F9-654894430A99}"/>
                </a:ext>
              </a:extLst>
            </p:cNvPr>
            <p:cNvSpPr/>
            <p:nvPr/>
          </p:nvSpPr>
          <p:spPr>
            <a:xfrm>
              <a:off x="4414904" y="2045293"/>
              <a:ext cx="3394354" cy="3394354"/>
            </a:xfrm>
            <a:prstGeom prst="ellipse">
              <a:avLst/>
            </a:prstGeom>
            <a:noFill/>
            <a:ln w="12700" cap="flat" cmpd="sng" algn="ctr">
              <a:solidFill>
                <a:srgbClr val="005758">
                  <a:shade val="50000"/>
                  <a:alpha val="0"/>
                </a:srgb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Arial" charset="0"/>
              </a:endParaRPr>
            </a:p>
          </p:txBody>
        </p:sp>
      </p:grpSp>
      <p:grpSp>
        <p:nvGrpSpPr>
          <p:cNvPr id="17" name="Group 16">
            <a:extLst>
              <a:ext uri="{FF2B5EF4-FFF2-40B4-BE49-F238E27FC236}">
                <a16:creationId xmlns:a16="http://schemas.microsoft.com/office/drawing/2014/main" id="{E7F39F8F-C290-3040-12E7-6903AE0BCD38}"/>
              </a:ext>
            </a:extLst>
          </p:cNvPr>
          <p:cNvGrpSpPr/>
          <p:nvPr/>
        </p:nvGrpSpPr>
        <p:grpSpPr>
          <a:xfrm>
            <a:off x="4364531" y="2411475"/>
            <a:ext cx="2797714" cy="2797714"/>
            <a:chOff x="4414904" y="2050056"/>
            <a:chExt cx="3394354" cy="3394354"/>
          </a:xfrm>
        </p:grpSpPr>
        <p:sp>
          <p:nvSpPr>
            <p:cNvPr id="18" name="Arc 17">
              <a:extLst>
                <a:ext uri="{FF2B5EF4-FFF2-40B4-BE49-F238E27FC236}">
                  <a16:creationId xmlns:a16="http://schemas.microsoft.com/office/drawing/2014/main" id="{A46F0ED5-0F7D-5DC3-FCAD-DF1674C521CC}"/>
                </a:ext>
              </a:extLst>
            </p:cNvPr>
            <p:cNvSpPr/>
            <p:nvPr/>
          </p:nvSpPr>
          <p:spPr>
            <a:xfrm>
              <a:off x="4569859" y="2200248"/>
              <a:ext cx="3084445" cy="3084444"/>
            </a:xfrm>
            <a:prstGeom prst="arc">
              <a:avLst>
                <a:gd name="adj1" fmla="val 9187988"/>
                <a:gd name="adj2" fmla="val 20330042"/>
              </a:avLst>
            </a:prstGeom>
            <a:noFill/>
            <a:ln w="6350" cap="flat" cmpd="sng" algn="ctr">
              <a:solidFill>
                <a:srgbClr val="06BDD4"/>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19" name="Oval 18">
              <a:extLst>
                <a:ext uri="{FF2B5EF4-FFF2-40B4-BE49-F238E27FC236}">
                  <a16:creationId xmlns:a16="http://schemas.microsoft.com/office/drawing/2014/main" id="{073CAF38-9642-F247-8617-81562F073D10}"/>
                </a:ext>
              </a:extLst>
            </p:cNvPr>
            <p:cNvSpPr/>
            <p:nvPr/>
          </p:nvSpPr>
          <p:spPr>
            <a:xfrm>
              <a:off x="4414904" y="2050056"/>
              <a:ext cx="3394354" cy="3394354"/>
            </a:xfrm>
            <a:prstGeom prst="ellipse">
              <a:avLst/>
            </a:prstGeom>
            <a:noFill/>
            <a:ln w="12700" cap="flat" cmpd="sng" algn="ctr">
              <a:solidFill>
                <a:srgbClr val="005758">
                  <a:shade val="50000"/>
                  <a:alpha val="0"/>
                </a:srgb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Arial" charset="0"/>
              </a:endParaRPr>
            </a:p>
          </p:txBody>
        </p:sp>
      </p:grpSp>
      <p:sp>
        <p:nvSpPr>
          <p:cNvPr id="20" name="Oval 19">
            <a:extLst>
              <a:ext uri="{FF2B5EF4-FFF2-40B4-BE49-F238E27FC236}">
                <a16:creationId xmlns:a16="http://schemas.microsoft.com/office/drawing/2014/main" id="{1B883EC4-FEA2-73B1-0F95-2628A1EF110F}"/>
              </a:ext>
            </a:extLst>
          </p:cNvPr>
          <p:cNvSpPr/>
          <p:nvPr/>
        </p:nvSpPr>
        <p:spPr>
          <a:xfrm>
            <a:off x="4677436" y="2724380"/>
            <a:ext cx="2171904" cy="2171904"/>
          </a:xfrm>
          <a:prstGeom prst="ellipse">
            <a:avLst/>
          </a:prstGeom>
          <a:blipFill dpi="0" rotWithShape="1">
            <a:blip r:embed="rId3" cstate="print">
              <a:alphaModFix amt="90000"/>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Arial" panose="020B0604020202020204"/>
                <a:ea typeface="+mn-ea"/>
                <a:cs typeface="Arial" charset="0"/>
              </a:rPr>
              <a:t>                    </a:t>
            </a:r>
          </a:p>
        </p:txBody>
      </p:sp>
      <p:sp>
        <p:nvSpPr>
          <p:cNvPr id="22" name="Oval 21">
            <a:extLst>
              <a:ext uri="{FF2B5EF4-FFF2-40B4-BE49-F238E27FC236}">
                <a16:creationId xmlns:a16="http://schemas.microsoft.com/office/drawing/2014/main" id="{68AF13C9-A122-BD13-F856-B9135184DA00}"/>
              </a:ext>
            </a:extLst>
          </p:cNvPr>
          <p:cNvSpPr/>
          <p:nvPr/>
        </p:nvSpPr>
        <p:spPr>
          <a:xfrm>
            <a:off x="4364531" y="2407550"/>
            <a:ext cx="2797714" cy="2797714"/>
          </a:xfrm>
          <a:prstGeom prst="ellipse">
            <a:avLst/>
          </a:prstGeom>
          <a:noFill/>
          <a:ln w="12700" cap="flat" cmpd="sng" algn="ctr">
            <a:solidFill>
              <a:srgbClr val="005758">
                <a:shade val="50000"/>
                <a:alpha val="0"/>
              </a:srgb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Arial" charset="0"/>
            </a:endParaRPr>
          </a:p>
        </p:txBody>
      </p:sp>
      <p:sp>
        <p:nvSpPr>
          <p:cNvPr id="23" name="TextBox 22">
            <a:extLst>
              <a:ext uri="{FF2B5EF4-FFF2-40B4-BE49-F238E27FC236}">
                <a16:creationId xmlns:a16="http://schemas.microsoft.com/office/drawing/2014/main" id="{8B3A5897-D68D-1FB9-3EE4-75DBF28D9EC6}"/>
              </a:ext>
            </a:extLst>
          </p:cNvPr>
          <p:cNvSpPr txBox="1"/>
          <p:nvPr/>
        </p:nvSpPr>
        <p:spPr>
          <a:xfrm rot="2700000">
            <a:off x="4069719" y="2087335"/>
            <a:ext cx="3529360" cy="3529360"/>
          </a:xfrm>
          <a:prstGeom prst="rect">
            <a:avLst/>
          </a:prstGeom>
          <a:noFill/>
        </p:spPr>
        <p:txBody>
          <a:bodyPr wrap="square" rtlCol="0">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0" cap="none" spc="300" normalizeH="0" baseline="0" noProof="0">
                <a:ln>
                  <a:noFill/>
                </a:ln>
                <a:solidFill>
                  <a:srgbClr val="005758"/>
                </a:solidFill>
                <a:effectLst/>
                <a:uLnTx/>
                <a:uFillTx/>
                <a:latin typeface="Arial" panose="020B0604020202020204"/>
                <a:ea typeface="+mn-ea"/>
                <a:cs typeface="Arial" charset="0"/>
              </a:rPr>
              <a:t>Security Design</a:t>
            </a:r>
          </a:p>
        </p:txBody>
      </p:sp>
      <p:sp>
        <p:nvSpPr>
          <p:cNvPr id="25" name="TextBox 24">
            <a:extLst>
              <a:ext uri="{FF2B5EF4-FFF2-40B4-BE49-F238E27FC236}">
                <a16:creationId xmlns:a16="http://schemas.microsoft.com/office/drawing/2014/main" id="{A05A2FB0-774D-D21C-75ED-72900B7096FC}"/>
              </a:ext>
            </a:extLst>
          </p:cNvPr>
          <p:cNvSpPr txBox="1"/>
          <p:nvPr/>
        </p:nvSpPr>
        <p:spPr>
          <a:xfrm rot="18900000">
            <a:off x="3950003" y="2155481"/>
            <a:ext cx="3591552" cy="3591552"/>
          </a:xfrm>
          <a:prstGeom prst="rect">
            <a:avLst/>
          </a:prstGeom>
          <a:noFill/>
        </p:spPr>
        <p:txBody>
          <a:bodyPr wrap="square" rtlCol="0">
            <a:prstTxWarp prst="textArchDown">
              <a:avLst>
                <a:gd name="adj" fmla="val 3096293"/>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0" cap="none" spc="300" normalizeH="0" baseline="0" noProof="0">
                <a:ln>
                  <a:noFill/>
                </a:ln>
                <a:solidFill>
                  <a:srgbClr val="2D9F88"/>
                </a:solidFill>
                <a:effectLst/>
                <a:uLnTx/>
                <a:uFillTx/>
                <a:latin typeface="Arial" panose="020B0604020202020204"/>
                <a:ea typeface="+mn-ea"/>
                <a:cs typeface="Arial" charset="0"/>
              </a:rPr>
              <a:t>Security Technology</a:t>
            </a:r>
          </a:p>
        </p:txBody>
      </p:sp>
      <p:sp>
        <p:nvSpPr>
          <p:cNvPr id="26" name="TextBox 25">
            <a:extLst>
              <a:ext uri="{FF2B5EF4-FFF2-40B4-BE49-F238E27FC236}">
                <a16:creationId xmlns:a16="http://schemas.microsoft.com/office/drawing/2014/main" id="{EA6A75CA-E6A6-BF90-23BB-3561C402ACF8}"/>
              </a:ext>
            </a:extLst>
          </p:cNvPr>
          <p:cNvSpPr txBox="1"/>
          <p:nvPr/>
        </p:nvSpPr>
        <p:spPr>
          <a:xfrm rot="2700000">
            <a:off x="3858691" y="2040584"/>
            <a:ext cx="3591552" cy="3591552"/>
          </a:xfrm>
          <a:prstGeom prst="rect">
            <a:avLst/>
          </a:prstGeom>
          <a:noFill/>
        </p:spPr>
        <p:txBody>
          <a:bodyPr wrap="square" rtlCol="0">
            <a:prstTxWarp prst="textArchDown">
              <a:avLst>
                <a:gd name="adj" fmla="val 2526129"/>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400" b="1" kern="0" spc="300">
                <a:solidFill>
                  <a:srgbClr val="1D3152"/>
                </a:solidFill>
                <a:latin typeface="Arial" panose="020B0604020202020204"/>
                <a:cs typeface="Arial" charset="0"/>
              </a:rPr>
              <a:t>Continuous Iteration</a:t>
            </a:r>
            <a:endParaRPr kumimoji="0" lang="en-GB" sz="1400" b="1" i="0" u="none" strike="noStrike" kern="0" cap="none" spc="300" normalizeH="0" baseline="0" noProof="0">
              <a:ln>
                <a:noFill/>
              </a:ln>
              <a:solidFill>
                <a:srgbClr val="1D3152"/>
              </a:solidFill>
              <a:effectLst/>
              <a:uLnTx/>
              <a:uFillTx/>
              <a:latin typeface="Arial" panose="020B0604020202020204"/>
              <a:ea typeface="+mn-ea"/>
              <a:cs typeface="Arial" charset="0"/>
            </a:endParaRPr>
          </a:p>
        </p:txBody>
      </p:sp>
      <p:sp>
        <p:nvSpPr>
          <p:cNvPr id="27" name="Rectangle 26">
            <a:extLst>
              <a:ext uri="{FF2B5EF4-FFF2-40B4-BE49-F238E27FC236}">
                <a16:creationId xmlns:a16="http://schemas.microsoft.com/office/drawing/2014/main" id="{920DE987-B349-3877-9B98-B0EA3A6573B7}"/>
              </a:ext>
            </a:extLst>
          </p:cNvPr>
          <p:cNvSpPr/>
          <p:nvPr/>
        </p:nvSpPr>
        <p:spPr>
          <a:xfrm>
            <a:off x="8193699" y="1620958"/>
            <a:ext cx="3472042" cy="10618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400" b="1" i="0" u="none" strike="noStrike" kern="1200" cap="none" spc="0" normalizeH="0" baseline="0" noProof="0">
                <a:ln>
                  <a:noFill/>
                </a:ln>
                <a:solidFill>
                  <a:srgbClr val="005758"/>
                </a:solidFill>
                <a:effectLst/>
                <a:uLnTx/>
                <a:uFillTx/>
                <a:latin typeface="Arial" panose="020B0604020202020204"/>
                <a:cs typeface="Arial" panose="020B0604020202020204" pitchFamily="34" charset="0"/>
              </a:rPr>
              <a:t>Strategic security design</a:t>
            </a:r>
            <a:r>
              <a:rPr kumimoji="0" lang="en-GB" sz="1400" b="1" i="0" u="none" strike="noStrike" kern="1200" cap="none" spc="0" normalizeH="0" noProof="0">
                <a:ln>
                  <a:noFill/>
                </a:ln>
                <a:solidFill>
                  <a:srgbClr val="005758"/>
                </a:solidFill>
                <a:effectLst/>
                <a:uLnTx/>
                <a:uFillTx/>
                <a:latin typeface="Arial" panose="020B0604020202020204"/>
                <a:cs typeface="Arial" panose="020B0604020202020204" pitchFamily="34" charset="0"/>
              </a:rPr>
              <a:t> enables </a:t>
            </a:r>
            <a:r>
              <a:rPr lang="en-GB" sz="1400" b="1">
                <a:solidFill>
                  <a:srgbClr val="005758"/>
                </a:solidFill>
                <a:latin typeface="Arial" panose="020B0604020202020204"/>
                <a:cs typeface="Arial" panose="020B0604020202020204" pitchFamily="34" charset="0"/>
              </a:rPr>
              <a:t>our partners </a:t>
            </a:r>
            <a:r>
              <a:rPr kumimoji="0" lang="en-GB" sz="1400" b="1" i="0" u="none" strike="noStrike" kern="1200" cap="none" spc="0" normalizeH="0" noProof="0">
                <a:ln>
                  <a:noFill/>
                </a:ln>
                <a:solidFill>
                  <a:srgbClr val="005758"/>
                </a:solidFill>
                <a:effectLst/>
                <a:uLnTx/>
                <a:uFillTx/>
                <a:latin typeface="Arial" panose="020B0604020202020204"/>
                <a:cs typeface="Arial" panose="020B0604020202020204" pitchFamily="34" charset="0"/>
              </a:rPr>
              <a:t>to achieve exceptional value</a:t>
            </a:r>
          </a:p>
          <a:p>
            <a:pPr marL="0" marR="0" lvl="0" indent="0" algn="l" defTabSz="914400" rtl="0" eaLnBrk="1" fontAlgn="base" latinLnBrk="0" hangingPunct="1">
              <a:lnSpc>
                <a:spcPct val="100000"/>
              </a:lnSpc>
              <a:spcBef>
                <a:spcPct val="0"/>
              </a:spcBef>
              <a:spcAft>
                <a:spcPts val="600"/>
              </a:spcAft>
              <a:buClrTx/>
              <a:buSzTx/>
              <a:buFontTx/>
              <a:buNone/>
              <a:tabLst/>
              <a:defRPr/>
            </a:pPr>
            <a:r>
              <a:rPr lang="en-US" sz="1000">
                <a:solidFill>
                  <a:schemeClr val="bg1"/>
                </a:solidFill>
              </a:rPr>
              <a:t>We design to secure your cloud – anticipating that a breach will happen – based on industry standards, principles, frameworks &amp; best practices</a:t>
            </a:r>
            <a:endParaRPr lang="en-GB" sz="1000">
              <a:solidFill>
                <a:schemeClr val="bg1"/>
              </a:solidFill>
            </a:endParaRPr>
          </a:p>
        </p:txBody>
      </p:sp>
      <p:sp>
        <p:nvSpPr>
          <p:cNvPr id="29" name="Rectangle 28">
            <a:extLst>
              <a:ext uri="{FF2B5EF4-FFF2-40B4-BE49-F238E27FC236}">
                <a16:creationId xmlns:a16="http://schemas.microsoft.com/office/drawing/2014/main" id="{889CD27D-99B5-9D0A-540F-B92E851A991E}"/>
              </a:ext>
            </a:extLst>
          </p:cNvPr>
          <p:cNvSpPr/>
          <p:nvPr/>
        </p:nvSpPr>
        <p:spPr>
          <a:xfrm>
            <a:off x="8206400" y="4658615"/>
            <a:ext cx="3632673" cy="1061829"/>
          </a:xfrm>
          <a:prstGeom prst="rect">
            <a:avLst/>
          </a:prstGeom>
          <a:solidFill>
            <a:schemeClr val="tx1"/>
          </a:solidFill>
        </p:spPr>
        <p:txBody>
          <a:bodyPr wrap="square">
            <a:spAutoFit/>
          </a:bodyPr>
          <a:lstStyle/>
          <a:p>
            <a:pPr fontAlgn="base">
              <a:spcBef>
                <a:spcPct val="0"/>
              </a:spcBef>
              <a:spcAft>
                <a:spcPts val="600"/>
              </a:spcAft>
              <a:defRPr/>
            </a:pPr>
            <a:r>
              <a:rPr lang="en-US" sz="1400" b="1">
                <a:solidFill>
                  <a:srgbClr val="2D9F88"/>
                </a:solidFill>
                <a:ea typeface="Roboto Black"/>
                <a:cs typeface="Roboto Black"/>
                <a:sym typeface="Roboto Black"/>
              </a:rPr>
              <a:t>Safeguard mission-critical assets to achieve compliance &amp; piece of mind</a:t>
            </a:r>
          </a:p>
          <a:p>
            <a:pPr fontAlgn="base">
              <a:spcBef>
                <a:spcPct val="0"/>
              </a:spcBef>
              <a:spcAft>
                <a:spcPts val="600"/>
              </a:spcAft>
              <a:defRPr/>
            </a:pPr>
            <a:r>
              <a:rPr kumimoji="0" lang="en-GB" sz="1000" b="0" i="0" u="none" strike="noStrike" kern="1200" cap="none" spc="0" normalizeH="0" baseline="0" noProof="0">
                <a:ln>
                  <a:noFill/>
                </a:ln>
                <a:solidFill>
                  <a:srgbClr val="005758"/>
                </a:solidFill>
                <a:effectLst/>
                <a:uLnTx/>
                <a:uFillTx/>
                <a:latin typeface="Arial" panose="020B0604020202020204"/>
                <a:ea typeface="+mn-ea"/>
                <a:cs typeface="Arial" panose="020B0604020202020204" pitchFamily="34" charset="0"/>
              </a:rPr>
              <a:t>We </a:t>
            </a:r>
            <a:r>
              <a:rPr lang="en-GB" sz="1000">
                <a:solidFill>
                  <a:srgbClr val="005758"/>
                </a:solidFill>
                <a:latin typeface="Arial" panose="020B0604020202020204"/>
                <a:cs typeface="Arial" panose="020B0604020202020204" pitchFamily="34" charset="0"/>
              </a:rPr>
              <a:t>lead with innovative hybrid &amp; multi-cloud security solutions – delivered by trusted advisors to detect and prevent cyber attacks</a:t>
            </a:r>
            <a:endParaRPr kumimoji="0" lang="en-GB" sz="1000" b="0" i="0" u="none" strike="noStrike" kern="1200" cap="none" spc="0" normalizeH="0" baseline="0" noProof="0">
              <a:ln>
                <a:noFill/>
              </a:ln>
              <a:solidFill>
                <a:srgbClr val="005758"/>
              </a:solidFill>
              <a:effectLst/>
              <a:uLnTx/>
              <a:uFillTx/>
              <a:latin typeface="Arial" panose="020B0604020202020204"/>
              <a:ea typeface="+mn-ea"/>
              <a:cs typeface="Arial" panose="020B0604020202020204" pitchFamily="34" charset="0"/>
            </a:endParaRPr>
          </a:p>
        </p:txBody>
      </p:sp>
      <p:sp>
        <p:nvSpPr>
          <p:cNvPr id="31" name="Rectangle 30">
            <a:extLst>
              <a:ext uri="{FF2B5EF4-FFF2-40B4-BE49-F238E27FC236}">
                <a16:creationId xmlns:a16="http://schemas.microsoft.com/office/drawing/2014/main" id="{94D4948C-EE4C-6720-79AF-F9A422472BA7}"/>
              </a:ext>
            </a:extLst>
          </p:cNvPr>
          <p:cNvSpPr/>
          <p:nvPr/>
        </p:nvSpPr>
        <p:spPr>
          <a:xfrm>
            <a:off x="200025" y="4672661"/>
            <a:ext cx="3011553" cy="1061829"/>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r>
              <a:rPr lang="en-GB" sz="1400" b="1" noProof="0">
                <a:solidFill>
                  <a:srgbClr val="1D3152"/>
                </a:solidFill>
                <a:latin typeface="Arial" panose="020B0604020202020204"/>
                <a:cs typeface="Arial" panose="020B0604020202020204" pitchFamily="34" charset="0"/>
              </a:rPr>
              <a:t>E</a:t>
            </a:r>
            <a:r>
              <a:rPr kumimoji="0" lang="en-GB" sz="1400" b="1" i="0" u="none" strike="noStrike" kern="1200" cap="none" spc="0" normalizeH="0" baseline="0" noProof="0">
                <a:ln>
                  <a:noFill/>
                </a:ln>
                <a:solidFill>
                  <a:srgbClr val="1D3152"/>
                </a:solidFill>
                <a:effectLst/>
                <a:uLnTx/>
                <a:uFillTx/>
                <a:latin typeface="Arial" panose="020B0604020202020204"/>
                <a:ea typeface="+mn-ea"/>
                <a:cs typeface="Arial" panose="020B0604020202020204" pitchFamily="34" charset="0"/>
              </a:rPr>
              <a:t>volve Security</a:t>
            </a:r>
            <a:r>
              <a:rPr kumimoji="0" lang="en-GB" sz="1400" b="1" i="0" u="none" strike="noStrike" kern="1200" cap="none" spc="0" normalizeH="0" noProof="0">
                <a:ln>
                  <a:noFill/>
                </a:ln>
                <a:solidFill>
                  <a:srgbClr val="1D3152"/>
                </a:solidFill>
                <a:effectLst/>
                <a:uLnTx/>
                <a:uFillTx/>
                <a:latin typeface="Arial" panose="020B0604020202020204"/>
                <a:ea typeface="+mn-ea"/>
                <a:cs typeface="Arial" panose="020B0604020202020204" pitchFamily="34" charset="0"/>
              </a:rPr>
              <a:t> posture &amp; awareness</a:t>
            </a:r>
            <a:endParaRPr kumimoji="0" lang="en-GB" sz="1400" b="1" i="0" u="none" strike="noStrike" kern="1200" cap="none" spc="0" normalizeH="0" baseline="0" noProof="0">
              <a:ln>
                <a:noFill/>
              </a:ln>
              <a:solidFill>
                <a:srgbClr val="1D3152"/>
              </a:solidFill>
              <a:effectLst/>
              <a:uLnTx/>
              <a:uFillTx/>
              <a:latin typeface="Arial" panose="020B0604020202020204"/>
              <a:ea typeface="+mn-ea"/>
              <a:cs typeface="Arial" panose="020B0604020202020204" pitchFamily="34" charset="0"/>
            </a:endParaRPr>
          </a:p>
          <a:p>
            <a:pPr marL="0" marR="0" lvl="0" indent="0" algn="r" defTabSz="914400" rtl="0" eaLnBrk="1" fontAlgn="base" latinLnBrk="0" hangingPunct="1">
              <a:lnSpc>
                <a:spcPct val="100000"/>
              </a:lnSpc>
              <a:spcBef>
                <a:spcPct val="0"/>
              </a:spcBef>
              <a:spcAft>
                <a:spcPts val="600"/>
              </a:spcAft>
              <a:buClrTx/>
              <a:buSzTx/>
              <a:buFontTx/>
              <a:buNone/>
              <a:tabLst/>
              <a:defRPr/>
            </a:pPr>
            <a:r>
              <a:rPr lang="en-GB" sz="1000">
                <a:solidFill>
                  <a:srgbClr val="005758"/>
                </a:solidFill>
                <a:latin typeface="Arial" panose="020B0604020202020204"/>
                <a:cs typeface="Arial" panose="020B0604020202020204" pitchFamily="34" charset="0"/>
              </a:rPr>
              <a:t>T</a:t>
            </a:r>
            <a:r>
              <a:rPr kumimoji="0" lang="en-GB" sz="1000" b="0" i="0" u="none" strike="noStrike" kern="1200" cap="none" spc="0" normalizeH="0" baseline="0" noProof="0" err="1">
                <a:ln>
                  <a:noFill/>
                </a:ln>
                <a:solidFill>
                  <a:srgbClr val="005758"/>
                </a:solidFill>
                <a:effectLst/>
                <a:uLnTx/>
                <a:uFillTx/>
                <a:latin typeface="Arial" panose="020B0604020202020204"/>
                <a:ea typeface="+mn-ea"/>
                <a:cs typeface="Arial" panose="020B0604020202020204" pitchFamily="34" charset="0"/>
              </a:rPr>
              <a:t>hrough</a:t>
            </a:r>
            <a:r>
              <a:rPr kumimoji="0" lang="en-GB" sz="1000" b="0" i="0" u="none" strike="noStrike" kern="1200" cap="none" spc="0" normalizeH="0" baseline="0" noProof="0">
                <a:ln>
                  <a:noFill/>
                </a:ln>
                <a:solidFill>
                  <a:srgbClr val="005758"/>
                </a:solidFill>
                <a:effectLst/>
                <a:uLnTx/>
                <a:uFillTx/>
                <a:latin typeface="Arial" panose="020B0604020202020204"/>
                <a:ea typeface="+mn-ea"/>
                <a:cs typeface="Arial" panose="020B0604020202020204" pitchFamily="34" charset="0"/>
              </a:rPr>
              <a:t> purpose-built programs and communities to differentiate your business</a:t>
            </a:r>
            <a:r>
              <a:rPr kumimoji="0" lang="en-GB" sz="1000" b="0" i="0" u="none" strike="noStrike" kern="1200" cap="none" spc="0" normalizeH="0" noProof="0">
                <a:ln>
                  <a:noFill/>
                </a:ln>
                <a:solidFill>
                  <a:srgbClr val="005758"/>
                </a:solidFill>
                <a:effectLst/>
                <a:uLnTx/>
                <a:uFillTx/>
                <a:latin typeface="Arial" panose="020B0604020202020204"/>
                <a:ea typeface="+mn-ea"/>
                <a:cs typeface="Arial" panose="020B0604020202020204" pitchFamily="34" charset="0"/>
              </a:rPr>
              <a:t> &amp;</a:t>
            </a:r>
            <a:r>
              <a:rPr kumimoji="0" lang="en-GB" sz="1000" b="0" i="0" u="none" strike="noStrike" kern="1200" cap="none" spc="0" normalizeH="0" baseline="0" noProof="0">
                <a:ln>
                  <a:noFill/>
                </a:ln>
                <a:solidFill>
                  <a:srgbClr val="005758"/>
                </a:solidFill>
                <a:effectLst/>
                <a:uLnTx/>
                <a:uFillTx/>
                <a:latin typeface="Arial" panose="020B0604020202020204"/>
                <a:ea typeface="+mn-ea"/>
                <a:cs typeface="Arial" panose="020B0604020202020204" pitchFamily="34" charset="0"/>
              </a:rPr>
              <a:t> embrace new business models that unlock growth</a:t>
            </a:r>
          </a:p>
        </p:txBody>
      </p:sp>
      <p:sp>
        <p:nvSpPr>
          <p:cNvPr id="32" name="Rectangle 31">
            <a:extLst>
              <a:ext uri="{FF2B5EF4-FFF2-40B4-BE49-F238E27FC236}">
                <a16:creationId xmlns:a16="http://schemas.microsoft.com/office/drawing/2014/main" id="{663519CF-B6AF-D0A1-3C67-368D1633552E}"/>
              </a:ext>
            </a:extLst>
          </p:cNvPr>
          <p:cNvSpPr/>
          <p:nvPr/>
        </p:nvSpPr>
        <p:spPr>
          <a:xfrm>
            <a:off x="526259" y="1659058"/>
            <a:ext cx="2734119" cy="1061829"/>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r>
              <a:rPr kumimoji="0" lang="en-GB" sz="1400" b="1" i="0" u="none" strike="noStrike" kern="1200" cap="none" spc="0" normalizeH="0" baseline="0" noProof="0">
                <a:ln>
                  <a:noFill/>
                </a:ln>
                <a:solidFill>
                  <a:srgbClr val="00C1D3"/>
                </a:solidFill>
                <a:effectLst/>
                <a:uLnTx/>
                <a:uFillTx/>
                <a:latin typeface="Arial" panose="020B0604020202020204"/>
                <a:ea typeface="+mn-ea"/>
                <a:cs typeface="Arial" panose="020B0604020202020204" pitchFamily="34" charset="0"/>
              </a:rPr>
              <a:t>Effectively manage and measure</a:t>
            </a:r>
            <a:r>
              <a:rPr kumimoji="0" lang="en-GB" sz="1400" b="1" i="0" u="none" strike="noStrike" kern="1200" cap="none" spc="0" normalizeH="0" noProof="0">
                <a:ln>
                  <a:noFill/>
                </a:ln>
                <a:solidFill>
                  <a:srgbClr val="00C1D3"/>
                </a:solidFill>
                <a:effectLst/>
                <a:uLnTx/>
                <a:uFillTx/>
                <a:latin typeface="Arial" panose="020B0604020202020204"/>
                <a:ea typeface="+mn-ea"/>
                <a:cs typeface="Arial" panose="020B0604020202020204" pitchFamily="34" charset="0"/>
              </a:rPr>
              <a:t> human risk</a:t>
            </a:r>
            <a:endParaRPr kumimoji="0" lang="en-GB" sz="1400" b="1" i="0" u="none" strike="noStrike" kern="1200" cap="none" spc="0" normalizeH="0" baseline="0" noProof="0">
              <a:ln>
                <a:noFill/>
              </a:ln>
              <a:solidFill>
                <a:srgbClr val="00C1D3"/>
              </a:solidFill>
              <a:effectLst/>
              <a:uLnTx/>
              <a:uFillTx/>
              <a:latin typeface="Arial" panose="020B0604020202020204"/>
              <a:ea typeface="+mn-ea"/>
              <a:cs typeface="Arial" panose="020B0604020202020204" pitchFamily="34" charset="0"/>
            </a:endParaRPr>
          </a:p>
          <a:p>
            <a:pPr marL="0" marR="0" lvl="0" indent="0" algn="r" defTabSz="914400" rtl="0" eaLnBrk="1" fontAlgn="base" latinLnBrk="0" hangingPunct="1">
              <a:lnSpc>
                <a:spcPct val="100000"/>
              </a:lnSpc>
              <a:spcBef>
                <a:spcPct val="0"/>
              </a:spcBef>
              <a:spcAft>
                <a:spcPts val="600"/>
              </a:spcAft>
              <a:buClrTx/>
              <a:buSzTx/>
              <a:buFontTx/>
              <a:buNone/>
              <a:tabLst/>
              <a:defRPr/>
            </a:pPr>
            <a:r>
              <a:rPr kumimoji="0" lang="en-GB" sz="1000" b="0" i="0" u="none" strike="noStrike" kern="1200" cap="none" spc="0" normalizeH="0" baseline="0" noProof="0">
                <a:ln>
                  <a:noFill/>
                </a:ln>
                <a:solidFill>
                  <a:srgbClr val="005758"/>
                </a:solidFill>
                <a:effectLst/>
                <a:uLnTx/>
                <a:uFillTx/>
                <a:latin typeface="Arial" panose="020B0604020202020204"/>
                <a:ea typeface="+mn-ea"/>
                <a:cs typeface="Arial" panose="020B0604020202020204" pitchFamily="34" charset="0"/>
              </a:rPr>
              <a:t>We </a:t>
            </a:r>
            <a:r>
              <a:rPr kumimoji="0" lang="en-GB" sz="1000" b="0" i="0" u="none" strike="noStrike" kern="1200" cap="none" spc="0" normalizeH="0" baseline="0" noProof="0" err="1">
                <a:ln>
                  <a:noFill/>
                </a:ln>
                <a:solidFill>
                  <a:srgbClr val="005758"/>
                </a:solidFill>
                <a:effectLst/>
                <a:uLnTx/>
                <a:uFillTx/>
                <a:latin typeface="Arial" panose="020B0604020202020204"/>
                <a:ea typeface="+mn-ea"/>
                <a:cs typeface="Arial" panose="020B0604020202020204" pitchFamily="34" charset="0"/>
              </a:rPr>
              <a:t>hel</a:t>
            </a:r>
            <a:r>
              <a:rPr lang="en-GB" sz="1000">
                <a:solidFill>
                  <a:srgbClr val="005758"/>
                </a:solidFill>
                <a:latin typeface="Arial" panose="020B0604020202020204"/>
                <a:cs typeface="Arial" panose="020B0604020202020204" pitchFamily="34" charset="0"/>
              </a:rPr>
              <a:t>p organizations evaluate their risk, &amp; harness security awareness programs to mitigate human risk </a:t>
            </a:r>
            <a:endParaRPr kumimoji="0" lang="en-GB" sz="1000" b="0" i="0" u="none" strike="noStrike" kern="1200" cap="none" spc="0" normalizeH="0" baseline="0" noProof="0">
              <a:ln>
                <a:noFill/>
              </a:ln>
              <a:solidFill>
                <a:srgbClr val="005758"/>
              </a:solidFill>
              <a:effectLst/>
              <a:uLnTx/>
              <a:uFillTx/>
              <a:latin typeface="Arial" panose="020B0604020202020204"/>
              <a:ea typeface="+mn-ea"/>
              <a:cs typeface="Arial" panose="020B0604020202020204" pitchFamily="34" charset="0"/>
            </a:endParaRPr>
          </a:p>
        </p:txBody>
      </p:sp>
      <p:grpSp>
        <p:nvGrpSpPr>
          <p:cNvPr id="55" name="Group 54">
            <a:extLst>
              <a:ext uri="{FF2B5EF4-FFF2-40B4-BE49-F238E27FC236}">
                <a16:creationId xmlns:a16="http://schemas.microsoft.com/office/drawing/2014/main" id="{2D1B0A45-99B8-144B-1C6B-64112A491CC3}"/>
              </a:ext>
            </a:extLst>
          </p:cNvPr>
          <p:cNvGrpSpPr/>
          <p:nvPr/>
        </p:nvGrpSpPr>
        <p:grpSpPr>
          <a:xfrm>
            <a:off x="4669500" y="2715438"/>
            <a:ext cx="2171904" cy="2171904"/>
            <a:chOff x="4669500" y="2715438"/>
            <a:chExt cx="2171904" cy="2171904"/>
          </a:xfrm>
        </p:grpSpPr>
        <p:sp>
          <p:nvSpPr>
            <p:cNvPr id="21" name="Oval 20">
              <a:extLst>
                <a:ext uri="{FF2B5EF4-FFF2-40B4-BE49-F238E27FC236}">
                  <a16:creationId xmlns:a16="http://schemas.microsoft.com/office/drawing/2014/main" id="{4F8E5A1C-1F33-727F-F0E4-54450BA83CFF}"/>
                </a:ext>
              </a:extLst>
            </p:cNvPr>
            <p:cNvSpPr/>
            <p:nvPr/>
          </p:nvSpPr>
          <p:spPr>
            <a:xfrm>
              <a:off x="4669500" y="2715438"/>
              <a:ext cx="2171904" cy="2171904"/>
            </a:xfrm>
            <a:prstGeom prst="ellipse">
              <a:avLst/>
            </a:prstGeom>
            <a:solidFill>
              <a:srgbClr val="005758">
                <a:alpha val="10000"/>
              </a:srgbClr>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Arial" charset="0"/>
              </a:endParaRPr>
            </a:p>
          </p:txBody>
        </p:sp>
        <p:sp>
          <p:nvSpPr>
            <p:cNvPr id="33" name="Rectangle 32">
              <a:extLst>
                <a:ext uri="{FF2B5EF4-FFF2-40B4-BE49-F238E27FC236}">
                  <a16:creationId xmlns:a16="http://schemas.microsoft.com/office/drawing/2014/main" id="{3B0528EA-16B7-826D-ACB3-B8D2A8FFB6B9}"/>
                </a:ext>
              </a:extLst>
            </p:cNvPr>
            <p:cNvSpPr/>
            <p:nvPr/>
          </p:nvSpPr>
          <p:spPr>
            <a:xfrm>
              <a:off x="4955133" y="3368517"/>
              <a:ext cx="1726718"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a:cs typeface="Arial" panose="020B0604020202020204" pitchFamily="34" charset="0"/>
                </a:rPr>
                <a:t>People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1600" b="1">
                  <a:solidFill>
                    <a:schemeClr val="bg1"/>
                  </a:solidFill>
                  <a:latin typeface="Arial" panose="020B0604020202020204"/>
                  <a:cs typeface="Arial" panose="020B0604020202020204" pitchFamily="34" charset="0"/>
                </a:rPr>
                <a:t>Process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1600" b="1">
                  <a:solidFill>
                    <a:schemeClr val="bg1"/>
                  </a:solidFill>
                  <a:latin typeface="Arial" panose="020B0604020202020204"/>
                  <a:cs typeface="Arial" panose="020B0604020202020204" pitchFamily="34" charset="0"/>
                </a:rPr>
                <a:t>Technology</a:t>
              </a:r>
            </a:p>
          </p:txBody>
        </p:sp>
      </p:grpSp>
      <p:grpSp>
        <p:nvGrpSpPr>
          <p:cNvPr id="34" name="Group 33">
            <a:extLst>
              <a:ext uri="{FF2B5EF4-FFF2-40B4-BE49-F238E27FC236}">
                <a16:creationId xmlns:a16="http://schemas.microsoft.com/office/drawing/2014/main" id="{C0DFB6EB-C39F-A90B-EC9F-46F11925480F}"/>
              </a:ext>
            </a:extLst>
          </p:cNvPr>
          <p:cNvGrpSpPr/>
          <p:nvPr/>
        </p:nvGrpSpPr>
        <p:grpSpPr>
          <a:xfrm rot="5202573">
            <a:off x="4703702" y="2738673"/>
            <a:ext cx="323364" cy="323364"/>
            <a:chOff x="5019806" y="2602706"/>
            <a:chExt cx="323364" cy="323364"/>
          </a:xfrm>
        </p:grpSpPr>
        <p:sp>
          <p:nvSpPr>
            <p:cNvPr id="35" name="Freeform: Shape 34">
              <a:extLst>
                <a:ext uri="{FF2B5EF4-FFF2-40B4-BE49-F238E27FC236}">
                  <a16:creationId xmlns:a16="http://schemas.microsoft.com/office/drawing/2014/main" id="{70ED0C18-0C35-BDE3-8183-651510F1D213}"/>
                </a:ext>
              </a:extLst>
            </p:cNvPr>
            <p:cNvSpPr/>
            <p:nvPr/>
          </p:nvSpPr>
          <p:spPr>
            <a:xfrm rot="2700000">
              <a:off x="5019806" y="2602706"/>
              <a:ext cx="323364" cy="323364"/>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00C1D3"/>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36" name="Freeform: Shape 35">
              <a:extLst>
                <a:ext uri="{FF2B5EF4-FFF2-40B4-BE49-F238E27FC236}">
                  <a16:creationId xmlns:a16="http://schemas.microsoft.com/office/drawing/2014/main" id="{F92EFEE5-4160-604D-9299-AB6B81E8DA55}"/>
                </a:ext>
              </a:extLst>
            </p:cNvPr>
            <p:cNvSpPr/>
            <p:nvPr/>
          </p:nvSpPr>
          <p:spPr>
            <a:xfrm>
              <a:off x="5125070" y="2708753"/>
              <a:ext cx="125384" cy="125382"/>
            </a:xfrm>
            <a:custGeom>
              <a:avLst/>
              <a:gdLst>
                <a:gd name="connsiteX0" fmla="*/ 90184 w 200025"/>
                <a:gd name="connsiteY0" fmla="*/ 201913 h 200025"/>
                <a:gd name="connsiteX1" fmla="*/ 85898 w 200025"/>
                <a:gd name="connsiteY1" fmla="*/ 205342 h 200025"/>
                <a:gd name="connsiteX2" fmla="*/ 81231 w 200025"/>
                <a:gd name="connsiteY2" fmla="*/ 202389 h 200025"/>
                <a:gd name="connsiteX3" fmla="*/ 364 w 200025"/>
                <a:gd name="connsiteY3" fmla="*/ 6555 h 200025"/>
                <a:gd name="connsiteX4" fmla="*/ 1411 w 200025"/>
                <a:gd name="connsiteY4" fmla="*/ 1411 h 200025"/>
                <a:gd name="connsiteX5" fmla="*/ 6555 w 200025"/>
                <a:gd name="connsiteY5" fmla="*/ 364 h 200025"/>
                <a:gd name="connsiteX6" fmla="*/ 202389 w 200025"/>
                <a:gd name="connsiteY6" fmla="*/ 81231 h 200025"/>
                <a:gd name="connsiteX7" fmla="*/ 205342 w 200025"/>
                <a:gd name="connsiteY7" fmla="*/ 85898 h 200025"/>
                <a:gd name="connsiteX8" fmla="*/ 201913 w 200025"/>
                <a:gd name="connsiteY8" fmla="*/ 90184 h 200025"/>
                <a:gd name="connsiteX9" fmla="*/ 117616 w 200025"/>
                <a:gd name="connsiteY9" fmla="*/ 114283 h 200025"/>
                <a:gd name="connsiteX10" fmla="*/ 114378 w 200025"/>
                <a:gd name="connsiteY10" fmla="*/ 117521 h 200025"/>
                <a:gd name="connsiteX11" fmla="*/ 90184 w 200025"/>
                <a:gd name="connsiteY11" fmla="*/ 20191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025" h="200025">
                  <a:moveTo>
                    <a:pt x="90184" y="201913"/>
                  </a:moveTo>
                  <a:cubicBezTo>
                    <a:pt x="89613" y="203818"/>
                    <a:pt x="87898" y="205246"/>
                    <a:pt x="85898" y="205342"/>
                  </a:cubicBezTo>
                  <a:cubicBezTo>
                    <a:pt x="83898" y="205437"/>
                    <a:pt x="81993" y="204294"/>
                    <a:pt x="81231" y="202389"/>
                  </a:cubicBezTo>
                  <a:lnTo>
                    <a:pt x="364" y="6555"/>
                  </a:lnTo>
                  <a:cubicBezTo>
                    <a:pt x="-398" y="4745"/>
                    <a:pt x="78" y="2745"/>
                    <a:pt x="1411" y="1411"/>
                  </a:cubicBezTo>
                  <a:cubicBezTo>
                    <a:pt x="2745" y="78"/>
                    <a:pt x="4840" y="-398"/>
                    <a:pt x="6555" y="364"/>
                  </a:cubicBezTo>
                  <a:lnTo>
                    <a:pt x="202389" y="81231"/>
                  </a:lnTo>
                  <a:cubicBezTo>
                    <a:pt x="204294" y="81993"/>
                    <a:pt x="205437" y="83898"/>
                    <a:pt x="205342" y="85898"/>
                  </a:cubicBezTo>
                  <a:cubicBezTo>
                    <a:pt x="205246" y="87898"/>
                    <a:pt x="203818" y="89613"/>
                    <a:pt x="201913" y="90184"/>
                  </a:cubicBezTo>
                  <a:lnTo>
                    <a:pt x="117616" y="114283"/>
                  </a:lnTo>
                  <a:cubicBezTo>
                    <a:pt x="115997" y="114759"/>
                    <a:pt x="114759" y="115997"/>
                    <a:pt x="114378" y="117521"/>
                  </a:cubicBezTo>
                  <a:lnTo>
                    <a:pt x="90184" y="201913"/>
                  </a:lnTo>
                  <a:close/>
                </a:path>
              </a:pathLst>
            </a:custGeom>
            <a:noFill/>
            <a:ln w="1270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grpSp>
      <p:grpSp>
        <p:nvGrpSpPr>
          <p:cNvPr id="37" name="Group 36">
            <a:extLst>
              <a:ext uri="{FF2B5EF4-FFF2-40B4-BE49-F238E27FC236}">
                <a16:creationId xmlns:a16="http://schemas.microsoft.com/office/drawing/2014/main" id="{AB16173F-47B5-F5FA-F35D-47BC76FE9DB9}"/>
              </a:ext>
            </a:extLst>
          </p:cNvPr>
          <p:cNvGrpSpPr/>
          <p:nvPr/>
        </p:nvGrpSpPr>
        <p:grpSpPr>
          <a:xfrm rot="10800000">
            <a:off x="6537216" y="2726950"/>
            <a:ext cx="323364" cy="323364"/>
            <a:chOff x="6876766" y="2602706"/>
            <a:chExt cx="323364" cy="323364"/>
          </a:xfrm>
        </p:grpSpPr>
        <p:sp>
          <p:nvSpPr>
            <p:cNvPr id="38" name="Freeform: Shape 37">
              <a:extLst>
                <a:ext uri="{FF2B5EF4-FFF2-40B4-BE49-F238E27FC236}">
                  <a16:creationId xmlns:a16="http://schemas.microsoft.com/office/drawing/2014/main" id="{1007DCA1-FE37-17C1-B672-11713DEC6CED}"/>
                </a:ext>
              </a:extLst>
            </p:cNvPr>
            <p:cNvSpPr/>
            <p:nvPr/>
          </p:nvSpPr>
          <p:spPr>
            <a:xfrm rot="2700000">
              <a:off x="6876766" y="2602706"/>
              <a:ext cx="323364" cy="323364"/>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005758"/>
            </a:solidFill>
            <a:ln w="5808"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39" name="Freeform: Shape 38">
              <a:extLst>
                <a:ext uri="{FF2B5EF4-FFF2-40B4-BE49-F238E27FC236}">
                  <a16:creationId xmlns:a16="http://schemas.microsoft.com/office/drawing/2014/main" id="{C9D63EB8-F54E-C01B-C7DB-D241EB8D4D1D}"/>
                </a:ext>
              </a:extLst>
            </p:cNvPr>
            <p:cNvSpPr/>
            <p:nvPr/>
          </p:nvSpPr>
          <p:spPr>
            <a:xfrm>
              <a:off x="6982647" y="2708753"/>
              <a:ext cx="125384" cy="125382"/>
            </a:xfrm>
            <a:custGeom>
              <a:avLst/>
              <a:gdLst>
                <a:gd name="connsiteX0" fmla="*/ 90184 w 200025"/>
                <a:gd name="connsiteY0" fmla="*/ 201913 h 200025"/>
                <a:gd name="connsiteX1" fmla="*/ 85898 w 200025"/>
                <a:gd name="connsiteY1" fmla="*/ 205342 h 200025"/>
                <a:gd name="connsiteX2" fmla="*/ 81231 w 200025"/>
                <a:gd name="connsiteY2" fmla="*/ 202389 h 200025"/>
                <a:gd name="connsiteX3" fmla="*/ 364 w 200025"/>
                <a:gd name="connsiteY3" fmla="*/ 6555 h 200025"/>
                <a:gd name="connsiteX4" fmla="*/ 1411 w 200025"/>
                <a:gd name="connsiteY4" fmla="*/ 1411 h 200025"/>
                <a:gd name="connsiteX5" fmla="*/ 6555 w 200025"/>
                <a:gd name="connsiteY5" fmla="*/ 364 h 200025"/>
                <a:gd name="connsiteX6" fmla="*/ 202389 w 200025"/>
                <a:gd name="connsiteY6" fmla="*/ 81231 h 200025"/>
                <a:gd name="connsiteX7" fmla="*/ 205342 w 200025"/>
                <a:gd name="connsiteY7" fmla="*/ 85898 h 200025"/>
                <a:gd name="connsiteX8" fmla="*/ 201913 w 200025"/>
                <a:gd name="connsiteY8" fmla="*/ 90184 h 200025"/>
                <a:gd name="connsiteX9" fmla="*/ 117616 w 200025"/>
                <a:gd name="connsiteY9" fmla="*/ 114283 h 200025"/>
                <a:gd name="connsiteX10" fmla="*/ 114378 w 200025"/>
                <a:gd name="connsiteY10" fmla="*/ 117521 h 200025"/>
                <a:gd name="connsiteX11" fmla="*/ 90184 w 200025"/>
                <a:gd name="connsiteY11" fmla="*/ 20191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025" h="200025">
                  <a:moveTo>
                    <a:pt x="90184" y="201913"/>
                  </a:moveTo>
                  <a:cubicBezTo>
                    <a:pt x="89613" y="203818"/>
                    <a:pt x="87898" y="205246"/>
                    <a:pt x="85898" y="205342"/>
                  </a:cubicBezTo>
                  <a:cubicBezTo>
                    <a:pt x="83898" y="205437"/>
                    <a:pt x="81993" y="204294"/>
                    <a:pt x="81231" y="202389"/>
                  </a:cubicBezTo>
                  <a:lnTo>
                    <a:pt x="364" y="6555"/>
                  </a:lnTo>
                  <a:cubicBezTo>
                    <a:pt x="-398" y="4745"/>
                    <a:pt x="78" y="2745"/>
                    <a:pt x="1411" y="1411"/>
                  </a:cubicBezTo>
                  <a:cubicBezTo>
                    <a:pt x="2745" y="78"/>
                    <a:pt x="4840" y="-398"/>
                    <a:pt x="6555" y="364"/>
                  </a:cubicBezTo>
                  <a:lnTo>
                    <a:pt x="202389" y="81231"/>
                  </a:lnTo>
                  <a:cubicBezTo>
                    <a:pt x="204294" y="81993"/>
                    <a:pt x="205437" y="83898"/>
                    <a:pt x="205342" y="85898"/>
                  </a:cubicBezTo>
                  <a:cubicBezTo>
                    <a:pt x="205246" y="87898"/>
                    <a:pt x="203818" y="89613"/>
                    <a:pt x="201913" y="90184"/>
                  </a:cubicBezTo>
                  <a:lnTo>
                    <a:pt x="117616" y="114283"/>
                  </a:lnTo>
                  <a:cubicBezTo>
                    <a:pt x="115997" y="114759"/>
                    <a:pt x="114759" y="115997"/>
                    <a:pt x="114378" y="117521"/>
                  </a:cubicBezTo>
                  <a:lnTo>
                    <a:pt x="90184" y="201913"/>
                  </a:lnTo>
                  <a:close/>
                </a:path>
              </a:pathLst>
            </a:custGeom>
            <a:noFill/>
            <a:ln w="12700" cap="rnd">
              <a:solidFill>
                <a:srgbClr val="FFFFFF"/>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grpSp>
      <p:grpSp>
        <p:nvGrpSpPr>
          <p:cNvPr id="40" name="Group 39">
            <a:extLst>
              <a:ext uri="{FF2B5EF4-FFF2-40B4-BE49-F238E27FC236}">
                <a16:creationId xmlns:a16="http://schemas.microsoft.com/office/drawing/2014/main" id="{5430C40D-E101-950D-D138-5F221549D224}"/>
              </a:ext>
            </a:extLst>
          </p:cNvPr>
          <p:cNvGrpSpPr/>
          <p:nvPr/>
        </p:nvGrpSpPr>
        <p:grpSpPr>
          <a:xfrm>
            <a:off x="4680256" y="4578676"/>
            <a:ext cx="323364" cy="323364"/>
            <a:chOff x="5019806" y="4454432"/>
            <a:chExt cx="323364" cy="323364"/>
          </a:xfrm>
        </p:grpSpPr>
        <p:sp>
          <p:nvSpPr>
            <p:cNvPr id="41" name="Freeform: Shape 40">
              <a:extLst>
                <a:ext uri="{FF2B5EF4-FFF2-40B4-BE49-F238E27FC236}">
                  <a16:creationId xmlns:a16="http://schemas.microsoft.com/office/drawing/2014/main" id="{E0CCB683-5331-42A5-02AC-41C01D7BA61B}"/>
                </a:ext>
              </a:extLst>
            </p:cNvPr>
            <p:cNvSpPr/>
            <p:nvPr/>
          </p:nvSpPr>
          <p:spPr>
            <a:xfrm rot="2700000">
              <a:off x="5019806" y="4454432"/>
              <a:ext cx="323364" cy="323364"/>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1D3152"/>
            </a:solidFill>
            <a:ln w="5808"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D9F88"/>
                </a:solidFill>
                <a:effectLst/>
                <a:uLnTx/>
                <a:uFillTx/>
                <a:latin typeface="Arial" panose="020B0604020202020204"/>
                <a:ea typeface="+mn-ea"/>
                <a:cs typeface="Arial" charset="0"/>
              </a:endParaRPr>
            </a:p>
          </p:txBody>
        </p:sp>
        <p:sp>
          <p:nvSpPr>
            <p:cNvPr id="42" name="Freeform: Shape 41">
              <a:extLst>
                <a:ext uri="{FF2B5EF4-FFF2-40B4-BE49-F238E27FC236}">
                  <a16:creationId xmlns:a16="http://schemas.microsoft.com/office/drawing/2014/main" id="{70234E61-A002-2F6B-4915-5301AE02A27F}"/>
                </a:ext>
              </a:extLst>
            </p:cNvPr>
            <p:cNvSpPr/>
            <p:nvPr/>
          </p:nvSpPr>
          <p:spPr>
            <a:xfrm>
              <a:off x="5125070" y="4565650"/>
              <a:ext cx="125384" cy="125382"/>
            </a:xfrm>
            <a:custGeom>
              <a:avLst/>
              <a:gdLst>
                <a:gd name="connsiteX0" fmla="*/ 90184 w 200025"/>
                <a:gd name="connsiteY0" fmla="*/ 201913 h 200025"/>
                <a:gd name="connsiteX1" fmla="*/ 85898 w 200025"/>
                <a:gd name="connsiteY1" fmla="*/ 205342 h 200025"/>
                <a:gd name="connsiteX2" fmla="*/ 81231 w 200025"/>
                <a:gd name="connsiteY2" fmla="*/ 202389 h 200025"/>
                <a:gd name="connsiteX3" fmla="*/ 364 w 200025"/>
                <a:gd name="connsiteY3" fmla="*/ 6555 h 200025"/>
                <a:gd name="connsiteX4" fmla="*/ 1411 w 200025"/>
                <a:gd name="connsiteY4" fmla="*/ 1411 h 200025"/>
                <a:gd name="connsiteX5" fmla="*/ 6555 w 200025"/>
                <a:gd name="connsiteY5" fmla="*/ 364 h 200025"/>
                <a:gd name="connsiteX6" fmla="*/ 202389 w 200025"/>
                <a:gd name="connsiteY6" fmla="*/ 81231 h 200025"/>
                <a:gd name="connsiteX7" fmla="*/ 205342 w 200025"/>
                <a:gd name="connsiteY7" fmla="*/ 85898 h 200025"/>
                <a:gd name="connsiteX8" fmla="*/ 201913 w 200025"/>
                <a:gd name="connsiteY8" fmla="*/ 90184 h 200025"/>
                <a:gd name="connsiteX9" fmla="*/ 117616 w 200025"/>
                <a:gd name="connsiteY9" fmla="*/ 114283 h 200025"/>
                <a:gd name="connsiteX10" fmla="*/ 114378 w 200025"/>
                <a:gd name="connsiteY10" fmla="*/ 117521 h 200025"/>
                <a:gd name="connsiteX11" fmla="*/ 90184 w 200025"/>
                <a:gd name="connsiteY11" fmla="*/ 20191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025" h="200025">
                  <a:moveTo>
                    <a:pt x="90184" y="201913"/>
                  </a:moveTo>
                  <a:cubicBezTo>
                    <a:pt x="89613" y="203818"/>
                    <a:pt x="87898" y="205246"/>
                    <a:pt x="85898" y="205342"/>
                  </a:cubicBezTo>
                  <a:cubicBezTo>
                    <a:pt x="83898" y="205437"/>
                    <a:pt x="81993" y="204294"/>
                    <a:pt x="81231" y="202389"/>
                  </a:cubicBezTo>
                  <a:lnTo>
                    <a:pt x="364" y="6555"/>
                  </a:lnTo>
                  <a:cubicBezTo>
                    <a:pt x="-398" y="4745"/>
                    <a:pt x="78" y="2745"/>
                    <a:pt x="1411" y="1411"/>
                  </a:cubicBezTo>
                  <a:cubicBezTo>
                    <a:pt x="2745" y="78"/>
                    <a:pt x="4840" y="-398"/>
                    <a:pt x="6555" y="364"/>
                  </a:cubicBezTo>
                  <a:lnTo>
                    <a:pt x="202389" y="81231"/>
                  </a:lnTo>
                  <a:cubicBezTo>
                    <a:pt x="204294" y="81993"/>
                    <a:pt x="205437" y="83898"/>
                    <a:pt x="205342" y="85898"/>
                  </a:cubicBezTo>
                  <a:cubicBezTo>
                    <a:pt x="205246" y="87898"/>
                    <a:pt x="203818" y="89613"/>
                    <a:pt x="201913" y="90184"/>
                  </a:cubicBezTo>
                  <a:lnTo>
                    <a:pt x="117616" y="114283"/>
                  </a:lnTo>
                  <a:cubicBezTo>
                    <a:pt x="115997" y="114759"/>
                    <a:pt x="114759" y="115997"/>
                    <a:pt x="114378" y="117521"/>
                  </a:cubicBezTo>
                  <a:lnTo>
                    <a:pt x="90184" y="201913"/>
                  </a:lnTo>
                  <a:close/>
                </a:path>
              </a:pathLst>
            </a:custGeom>
            <a:noFill/>
            <a:ln w="12700" cap="rnd">
              <a:solidFill>
                <a:srgbClr val="FFFFFF"/>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grpSp>
      <p:grpSp>
        <p:nvGrpSpPr>
          <p:cNvPr id="196" name="Group 195">
            <a:extLst>
              <a:ext uri="{FF2B5EF4-FFF2-40B4-BE49-F238E27FC236}">
                <a16:creationId xmlns:a16="http://schemas.microsoft.com/office/drawing/2014/main" id="{C2DE892F-A406-0C33-F11D-313F22ABF81B}"/>
              </a:ext>
            </a:extLst>
          </p:cNvPr>
          <p:cNvGrpSpPr/>
          <p:nvPr/>
        </p:nvGrpSpPr>
        <p:grpSpPr>
          <a:xfrm rot="16762256">
            <a:off x="6537216" y="4578676"/>
            <a:ext cx="323364" cy="323364"/>
            <a:chOff x="6876766" y="4454432"/>
            <a:chExt cx="323364" cy="323364"/>
          </a:xfrm>
        </p:grpSpPr>
        <p:sp>
          <p:nvSpPr>
            <p:cNvPr id="197" name="Freeform: Shape 196">
              <a:extLst>
                <a:ext uri="{FF2B5EF4-FFF2-40B4-BE49-F238E27FC236}">
                  <a16:creationId xmlns:a16="http://schemas.microsoft.com/office/drawing/2014/main" id="{ED3BE4F0-8714-959A-CEF4-3EA0B4A283BD}"/>
                </a:ext>
              </a:extLst>
            </p:cNvPr>
            <p:cNvSpPr/>
            <p:nvPr/>
          </p:nvSpPr>
          <p:spPr>
            <a:xfrm rot="2700000">
              <a:off x="6876766" y="4454432"/>
              <a:ext cx="323364" cy="323364"/>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2D9F88"/>
            </a:solidFill>
            <a:ln w="5808"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198" name="Freeform: Shape 197">
              <a:extLst>
                <a:ext uri="{FF2B5EF4-FFF2-40B4-BE49-F238E27FC236}">
                  <a16:creationId xmlns:a16="http://schemas.microsoft.com/office/drawing/2014/main" id="{EF0A32DF-C65A-8FF3-74A9-AB393206F0B7}"/>
                </a:ext>
              </a:extLst>
            </p:cNvPr>
            <p:cNvSpPr/>
            <p:nvPr/>
          </p:nvSpPr>
          <p:spPr>
            <a:xfrm>
              <a:off x="6982647" y="4565650"/>
              <a:ext cx="125384" cy="125382"/>
            </a:xfrm>
            <a:custGeom>
              <a:avLst/>
              <a:gdLst>
                <a:gd name="connsiteX0" fmla="*/ 90184 w 200025"/>
                <a:gd name="connsiteY0" fmla="*/ 201913 h 200025"/>
                <a:gd name="connsiteX1" fmla="*/ 85898 w 200025"/>
                <a:gd name="connsiteY1" fmla="*/ 205342 h 200025"/>
                <a:gd name="connsiteX2" fmla="*/ 81231 w 200025"/>
                <a:gd name="connsiteY2" fmla="*/ 202389 h 200025"/>
                <a:gd name="connsiteX3" fmla="*/ 364 w 200025"/>
                <a:gd name="connsiteY3" fmla="*/ 6555 h 200025"/>
                <a:gd name="connsiteX4" fmla="*/ 1411 w 200025"/>
                <a:gd name="connsiteY4" fmla="*/ 1411 h 200025"/>
                <a:gd name="connsiteX5" fmla="*/ 6555 w 200025"/>
                <a:gd name="connsiteY5" fmla="*/ 364 h 200025"/>
                <a:gd name="connsiteX6" fmla="*/ 202389 w 200025"/>
                <a:gd name="connsiteY6" fmla="*/ 81231 h 200025"/>
                <a:gd name="connsiteX7" fmla="*/ 205342 w 200025"/>
                <a:gd name="connsiteY7" fmla="*/ 85898 h 200025"/>
                <a:gd name="connsiteX8" fmla="*/ 201913 w 200025"/>
                <a:gd name="connsiteY8" fmla="*/ 90184 h 200025"/>
                <a:gd name="connsiteX9" fmla="*/ 117616 w 200025"/>
                <a:gd name="connsiteY9" fmla="*/ 114283 h 200025"/>
                <a:gd name="connsiteX10" fmla="*/ 114378 w 200025"/>
                <a:gd name="connsiteY10" fmla="*/ 117521 h 200025"/>
                <a:gd name="connsiteX11" fmla="*/ 90184 w 200025"/>
                <a:gd name="connsiteY11" fmla="*/ 20191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025" h="200025">
                  <a:moveTo>
                    <a:pt x="90184" y="201913"/>
                  </a:moveTo>
                  <a:cubicBezTo>
                    <a:pt x="89613" y="203818"/>
                    <a:pt x="87898" y="205246"/>
                    <a:pt x="85898" y="205342"/>
                  </a:cubicBezTo>
                  <a:cubicBezTo>
                    <a:pt x="83898" y="205437"/>
                    <a:pt x="81993" y="204294"/>
                    <a:pt x="81231" y="202389"/>
                  </a:cubicBezTo>
                  <a:lnTo>
                    <a:pt x="364" y="6555"/>
                  </a:lnTo>
                  <a:cubicBezTo>
                    <a:pt x="-398" y="4745"/>
                    <a:pt x="78" y="2745"/>
                    <a:pt x="1411" y="1411"/>
                  </a:cubicBezTo>
                  <a:cubicBezTo>
                    <a:pt x="2745" y="78"/>
                    <a:pt x="4840" y="-398"/>
                    <a:pt x="6555" y="364"/>
                  </a:cubicBezTo>
                  <a:lnTo>
                    <a:pt x="202389" y="81231"/>
                  </a:lnTo>
                  <a:cubicBezTo>
                    <a:pt x="204294" y="81993"/>
                    <a:pt x="205437" y="83898"/>
                    <a:pt x="205342" y="85898"/>
                  </a:cubicBezTo>
                  <a:cubicBezTo>
                    <a:pt x="205246" y="87898"/>
                    <a:pt x="203818" y="89613"/>
                    <a:pt x="201913" y="90184"/>
                  </a:cubicBezTo>
                  <a:lnTo>
                    <a:pt x="117616" y="114283"/>
                  </a:lnTo>
                  <a:cubicBezTo>
                    <a:pt x="115997" y="114759"/>
                    <a:pt x="114759" y="115997"/>
                    <a:pt x="114378" y="117521"/>
                  </a:cubicBezTo>
                  <a:lnTo>
                    <a:pt x="90184" y="201913"/>
                  </a:lnTo>
                  <a:close/>
                </a:path>
              </a:pathLst>
            </a:custGeom>
            <a:noFill/>
            <a:ln w="12700" cap="rnd">
              <a:solidFill>
                <a:srgbClr val="FFFFFF"/>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grpSp>
      <p:sp>
        <p:nvSpPr>
          <p:cNvPr id="216" name="Freeform: Shape 215">
            <a:extLst>
              <a:ext uri="{FF2B5EF4-FFF2-40B4-BE49-F238E27FC236}">
                <a16:creationId xmlns:a16="http://schemas.microsoft.com/office/drawing/2014/main" id="{6DDB20AD-95BC-9645-9838-B708B84918FF}"/>
              </a:ext>
            </a:extLst>
          </p:cNvPr>
          <p:cNvSpPr/>
          <p:nvPr/>
        </p:nvSpPr>
        <p:spPr>
          <a:xfrm rot="2700000">
            <a:off x="7115923" y="1918436"/>
            <a:ext cx="535892" cy="535892"/>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005E60"/>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240" name="Freeform: Shape 239">
            <a:extLst>
              <a:ext uri="{FF2B5EF4-FFF2-40B4-BE49-F238E27FC236}">
                <a16:creationId xmlns:a16="http://schemas.microsoft.com/office/drawing/2014/main" id="{F8C40C7F-EAFD-83CE-353A-A7A3D85F5C2D}"/>
              </a:ext>
            </a:extLst>
          </p:cNvPr>
          <p:cNvSpPr/>
          <p:nvPr/>
        </p:nvSpPr>
        <p:spPr>
          <a:xfrm rot="2700000">
            <a:off x="3867793" y="5170845"/>
            <a:ext cx="535892" cy="535892"/>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1D3152"/>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342" name="Title 1">
            <a:extLst>
              <a:ext uri="{FF2B5EF4-FFF2-40B4-BE49-F238E27FC236}">
                <a16:creationId xmlns:a16="http://schemas.microsoft.com/office/drawing/2014/main" id="{004F96B3-D54B-E1E0-6077-65F1BF560268}"/>
              </a:ext>
            </a:extLst>
          </p:cNvPr>
          <p:cNvSpPr>
            <a:spLocks noGrp="1"/>
          </p:cNvSpPr>
          <p:nvPr>
            <p:ph type="title"/>
          </p:nvPr>
        </p:nvSpPr>
        <p:spPr>
          <a:xfrm>
            <a:off x="581025" y="690563"/>
            <a:ext cx="9118600" cy="681037"/>
          </a:xfrm>
        </p:spPr>
        <p:txBody>
          <a:bodyPr>
            <a:normAutofit/>
          </a:bodyPr>
          <a:lstStyle/>
          <a:p>
            <a:r>
              <a:rPr lang="en-US"/>
              <a:t>Cloud Security: a holistic approach</a:t>
            </a:r>
          </a:p>
        </p:txBody>
      </p:sp>
      <p:sp>
        <p:nvSpPr>
          <p:cNvPr id="4" name="Freeform: Shape 3">
            <a:extLst>
              <a:ext uri="{FF2B5EF4-FFF2-40B4-BE49-F238E27FC236}">
                <a16:creationId xmlns:a16="http://schemas.microsoft.com/office/drawing/2014/main" id="{7E7213F4-CF9E-9D25-3FC2-42E040D1BFA5}"/>
              </a:ext>
            </a:extLst>
          </p:cNvPr>
          <p:cNvSpPr/>
          <p:nvPr/>
        </p:nvSpPr>
        <p:spPr>
          <a:xfrm>
            <a:off x="7174257" y="1991815"/>
            <a:ext cx="408358" cy="408361"/>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chemeClr val="tx1"/>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a:sym typeface="Arial"/>
            </a:endParaRPr>
          </a:p>
        </p:txBody>
      </p:sp>
      <p:pic>
        <p:nvPicPr>
          <p:cNvPr id="3" name="Picture 152">
            <a:extLst>
              <a:ext uri="{FF2B5EF4-FFF2-40B4-BE49-F238E27FC236}">
                <a16:creationId xmlns:a16="http://schemas.microsoft.com/office/drawing/2014/main" id="{C7F93BC7-624C-0CA6-AD26-E2CBC442479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27915"/>
          <a:stretch/>
        </p:blipFill>
        <p:spPr bwMode="auto">
          <a:xfrm>
            <a:off x="7156555" y="2047369"/>
            <a:ext cx="458510" cy="353681"/>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06F7A0FF-9F07-CA99-E716-A84F684AB52F}"/>
              </a:ext>
            </a:extLst>
          </p:cNvPr>
          <p:cNvGrpSpPr/>
          <p:nvPr/>
        </p:nvGrpSpPr>
        <p:grpSpPr>
          <a:xfrm>
            <a:off x="3840411" y="1858478"/>
            <a:ext cx="535892" cy="535892"/>
            <a:chOff x="3840411" y="1858478"/>
            <a:chExt cx="535892" cy="535892"/>
          </a:xfrm>
        </p:grpSpPr>
        <p:sp>
          <p:nvSpPr>
            <p:cNvPr id="200" name="Freeform: Shape 199">
              <a:extLst>
                <a:ext uri="{FF2B5EF4-FFF2-40B4-BE49-F238E27FC236}">
                  <a16:creationId xmlns:a16="http://schemas.microsoft.com/office/drawing/2014/main" id="{9DD67964-5E67-2CCE-4150-87A0625F5C58}"/>
                </a:ext>
              </a:extLst>
            </p:cNvPr>
            <p:cNvSpPr/>
            <p:nvPr/>
          </p:nvSpPr>
          <p:spPr>
            <a:xfrm rot="2700000">
              <a:off x="3840411" y="1858478"/>
              <a:ext cx="535892" cy="535892"/>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00C1D3"/>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43" name="Freeform: Shape 42">
              <a:extLst>
                <a:ext uri="{FF2B5EF4-FFF2-40B4-BE49-F238E27FC236}">
                  <a16:creationId xmlns:a16="http://schemas.microsoft.com/office/drawing/2014/main" id="{36774A02-4633-4699-2A1E-183C3A8D5350}"/>
                </a:ext>
              </a:extLst>
            </p:cNvPr>
            <p:cNvSpPr/>
            <p:nvPr/>
          </p:nvSpPr>
          <p:spPr>
            <a:xfrm>
              <a:off x="3907182" y="1925140"/>
              <a:ext cx="408358" cy="408361"/>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chemeClr val="tx1"/>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a:sym typeface="Arial"/>
              </a:endParaRPr>
            </a:p>
          </p:txBody>
        </p:sp>
      </p:grpSp>
      <p:grpSp>
        <p:nvGrpSpPr>
          <p:cNvPr id="46" name="Group 45">
            <a:extLst>
              <a:ext uri="{FF2B5EF4-FFF2-40B4-BE49-F238E27FC236}">
                <a16:creationId xmlns:a16="http://schemas.microsoft.com/office/drawing/2014/main" id="{4EE80318-6C6A-8CBE-8C4B-4A86A81C8889}"/>
              </a:ext>
            </a:extLst>
          </p:cNvPr>
          <p:cNvGrpSpPr/>
          <p:nvPr/>
        </p:nvGrpSpPr>
        <p:grpSpPr>
          <a:xfrm>
            <a:off x="7142466" y="5227455"/>
            <a:ext cx="535892" cy="535892"/>
            <a:chOff x="7513941" y="5570355"/>
            <a:chExt cx="535892" cy="535892"/>
          </a:xfrm>
        </p:grpSpPr>
        <p:sp>
          <p:nvSpPr>
            <p:cNvPr id="223" name="Freeform: Shape 222">
              <a:extLst>
                <a:ext uri="{FF2B5EF4-FFF2-40B4-BE49-F238E27FC236}">
                  <a16:creationId xmlns:a16="http://schemas.microsoft.com/office/drawing/2014/main" id="{2DE4190E-D643-8C35-0E0B-9CBF89DF7380}"/>
                </a:ext>
              </a:extLst>
            </p:cNvPr>
            <p:cNvSpPr/>
            <p:nvPr/>
          </p:nvSpPr>
          <p:spPr>
            <a:xfrm rot="2700000">
              <a:off x="7513941" y="5570355"/>
              <a:ext cx="535892" cy="535892"/>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2D9F88"/>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44" name="Freeform: Shape 43">
              <a:extLst>
                <a:ext uri="{FF2B5EF4-FFF2-40B4-BE49-F238E27FC236}">
                  <a16:creationId xmlns:a16="http://schemas.microsoft.com/office/drawing/2014/main" id="{D67FA0D0-6C00-2002-6AD6-6307DE5B0906}"/>
                </a:ext>
              </a:extLst>
            </p:cNvPr>
            <p:cNvSpPr/>
            <p:nvPr/>
          </p:nvSpPr>
          <p:spPr>
            <a:xfrm>
              <a:off x="7583832" y="5639890"/>
              <a:ext cx="408358" cy="408361"/>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chemeClr val="tx1"/>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a:sym typeface="Arial"/>
              </a:endParaRPr>
            </a:p>
          </p:txBody>
        </p:sp>
      </p:grpSp>
      <p:sp>
        <p:nvSpPr>
          <p:cNvPr id="47" name="Freeform: Shape 46">
            <a:extLst>
              <a:ext uri="{FF2B5EF4-FFF2-40B4-BE49-F238E27FC236}">
                <a16:creationId xmlns:a16="http://schemas.microsoft.com/office/drawing/2014/main" id="{8C489269-3C8D-4E42-36C7-BED7176F6E7C}"/>
              </a:ext>
            </a:extLst>
          </p:cNvPr>
          <p:cNvSpPr/>
          <p:nvPr/>
        </p:nvSpPr>
        <p:spPr>
          <a:xfrm>
            <a:off x="3935757" y="5239840"/>
            <a:ext cx="408358" cy="408361"/>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chemeClr val="tx1"/>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a:sym typeface="Arial"/>
            </a:endParaRPr>
          </a:p>
        </p:txBody>
      </p:sp>
      <p:sp>
        <p:nvSpPr>
          <p:cNvPr id="52" name="TextBox 51">
            <a:extLst>
              <a:ext uri="{FF2B5EF4-FFF2-40B4-BE49-F238E27FC236}">
                <a16:creationId xmlns:a16="http://schemas.microsoft.com/office/drawing/2014/main" id="{8D82A36F-0FA3-9813-E27E-7900B8BC9F0C}"/>
              </a:ext>
            </a:extLst>
          </p:cNvPr>
          <p:cNvSpPr txBox="1"/>
          <p:nvPr/>
        </p:nvSpPr>
        <p:spPr>
          <a:xfrm rot="19134182">
            <a:off x="3942584" y="2044627"/>
            <a:ext cx="3529360" cy="3529360"/>
          </a:xfrm>
          <a:prstGeom prst="rect">
            <a:avLst/>
          </a:prstGeom>
          <a:noFill/>
        </p:spPr>
        <p:txBody>
          <a:bodyPr wrap="square" rtlCol="0">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0" cap="none" spc="300" normalizeH="0" baseline="0" noProof="0">
                <a:ln>
                  <a:noFill/>
                </a:ln>
                <a:solidFill>
                  <a:schemeClr val="tx2"/>
                </a:solidFill>
                <a:effectLst/>
                <a:uLnTx/>
                <a:uFillTx/>
                <a:latin typeface="Arial" panose="020B0604020202020204"/>
                <a:ea typeface="+mn-ea"/>
                <a:cs typeface="Arial" charset="0"/>
              </a:rPr>
              <a:t>Security Awareness</a:t>
            </a:r>
          </a:p>
        </p:txBody>
      </p:sp>
      <p:pic>
        <p:nvPicPr>
          <p:cNvPr id="53" name="Picture 109">
            <a:extLst>
              <a:ext uri="{FF2B5EF4-FFF2-40B4-BE49-F238E27FC236}">
                <a16:creationId xmlns:a16="http://schemas.microsoft.com/office/drawing/2014/main" id="{09360332-4BB8-CD67-41EF-C13E59A5EBE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28265"/>
          <a:stretch/>
        </p:blipFill>
        <p:spPr bwMode="auto">
          <a:xfrm>
            <a:off x="3905734" y="1949047"/>
            <a:ext cx="419950" cy="39253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58">
            <a:extLst>
              <a:ext uri="{FF2B5EF4-FFF2-40B4-BE49-F238E27FC236}">
                <a16:creationId xmlns:a16="http://schemas.microsoft.com/office/drawing/2014/main" id="{8EB63A29-AE24-C36D-8C37-9BDAD8B4174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7401" r="6288" b="26630"/>
          <a:stretch/>
        </p:blipFill>
        <p:spPr bwMode="auto">
          <a:xfrm>
            <a:off x="7214299" y="5329234"/>
            <a:ext cx="429342" cy="38700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6">
            <a:extLst>
              <a:ext uri="{FF2B5EF4-FFF2-40B4-BE49-F238E27FC236}">
                <a16:creationId xmlns:a16="http://schemas.microsoft.com/office/drawing/2014/main" id="{61638646-1B22-C651-6351-EF950C51A9F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7885" b="26531"/>
          <a:stretch/>
        </p:blipFill>
        <p:spPr bwMode="auto">
          <a:xfrm>
            <a:off x="3910951" y="5291134"/>
            <a:ext cx="424348" cy="373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31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DF7E80EA-B65A-8DA3-593E-60EC69EA6284}"/>
              </a:ext>
            </a:extLst>
          </p:cNvPr>
          <p:cNvGrpSpPr/>
          <p:nvPr/>
        </p:nvGrpSpPr>
        <p:grpSpPr>
          <a:xfrm>
            <a:off x="741381" y="442223"/>
            <a:ext cx="10363765" cy="6415777"/>
            <a:chOff x="1574568" y="832975"/>
            <a:chExt cx="10409295" cy="6443963"/>
          </a:xfrm>
        </p:grpSpPr>
        <p:pic>
          <p:nvPicPr>
            <p:cNvPr id="14" name="Picture 13" descr="A white cloud on a black background&#10;&#10;Description automatically generated with medium confidence">
              <a:extLst>
                <a:ext uri="{FF2B5EF4-FFF2-40B4-BE49-F238E27FC236}">
                  <a16:creationId xmlns:a16="http://schemas.microsoft.com/office/drawing/2014/main" id="{9A6AA0F0-1282-E914-A0AD-8395029240E2}"/>
                </a:ext>
              </a:extLst>
            </p:cNvPr>
            <p:cNvPicPr>
              <a:picLocks noChangeAspect="1"/>
            </p:cNvPicPr>
            <p:nvPr/>
          </p:nvPicPr>
          <p:blipFill rotWithShape="1">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colorTemperature colorTemp="4546"/>
                      </a14:imgEffect>
                    </a14:imgLayer>
                  </a14:imgProps>
                </a:ext>
                <a:ext uri="{28A0092B-C50C-407E-A947-70E740481C1C}">
                  <a14:useLocalDpi xmlns:a14="http://schemas.microsoft.com/office/drawing/2010/main"/>
                </a:ext>
              </a:extLst>
            </a:blip>
            <a:srcRect l="6596" t="12911" r="6905" b="11625"/>
            <a:stretch/>
          </p:blipFill>
          <p:spPr>
            <a:xfrm flipH="1">
              <a:off x="1574568" y="832975"/>
              <a:ext cx="10409295" cy="6443963"/>
            </a:xfrm>
            <a:prstGeom prst="rect">
              <a:avLst/>
            </a:prstGeom>
          </p:spPr>
        </p:pic>
        <p:pic>
          <p:nvPicPr>
            <p:cNvPr id="22" name="Picture 21" descr="A close up of words&#10;&#10;Description automatically generated with low confidence">
              <a:extLst>
                <a:ext uri="{FF2B5EF4-FFF2-40B4-BE49-F238E27FC236}">
                  <a16:creationId xmlns:a16="http://schemas.microsoft.com/office/drawing/2014/main" id="{43D6AFAA-8DD2-5709-BCDA-C546EECF667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200000">
              <a:off x="3945620" y="315548"/>
              <a:ext cx="5835697" cy="7975452"/>
            </a:xfrm>
            <a:prstGeom prst="rect">
              <a:avLst/>
            </a:prstGeom>
          </p:spPr>
        </p:pic>
      </p:grpSp>
      <p:cxnSp>
        <p:nvCxnSpPr>
          <p:cNvPr id="40" name="Straight Connector 39">
            <a:extLst>
              <a:ext uri="{FF2B5EF4-FFF2-40B4-BE49-F238E27FC236}">
                <a16:creationId xmlns:a16="http://schemas.microsoft.com/office/drawing/2014/main" id="{094E41CE-3179-1BB3-1370-7D0834364F10}"/>
              </a:ext>
            </a:extLst>
          </p:cNvPr>
          <p:cNvCxnSpPr/>
          <p:nvPr/>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82B7E0BF-63ED-5393-2F76-C8C404C4EE61}"/>
              </a:ext>
            </a:extLst>
          </p:cNvPr>
          <p:cNvSpPr>
            <a:spLocks noGrp="1"/>
          </p:cNvSpPr>
          <p:nvPr>
            <p:ph type="title"/>
          </p:nvPr>
        </p:nvSpPr>
        <p:spPr>
          <a:xfrm>
            <a:off x="580553" y="690100"/>
            <a:ext cx="9118924" cy="681498"/>
          </a:xfrm>
        </p:spPr>
        <p:txBody>
          <a:bodyPr/>
          <a:lstStyle/>
          <a:p>
            <a:r>
              <a:rPr lang="en-US">
                <a:solidFill>
                  <a:srgbClr val="005758"/>
                </a:solidFill>
                <a:latin typeface="+mn-lt"/>
                <a:ea typeface="+mn-ea"/>
                <a:cs typeface="Arial"/>
              </a:rPr>
              <a:t>Why is Cloud Security complex?</a:t>
            </a:r>
            <a:endParaRPr lang="en-US">
              <a:cs typeface="Arial"/>
            </a:endParaRPr>
          </a:p>
        </p:txBody>
      </p:sp>
      <p:sp>
        <p:nvSpPr>
          <p:cNvPr id="2" name="TextBox 1">
            <a:extLst>
              <a:ext uri="{FF2B5EF4-FFF2-40B4-BE49-F238E27FC236}">
                <a16:creationId xmlns:a16="http://schemas.microsoft.com/office/drawing/2014/main" id="{957A46B3-7627-6555-FBBD-8B81AA46771E}"/>
              </a:ext>
            </a:extLst>
          </p:cNvPr>
          <p:cNvSpPr txBox="1"/>
          <p:nvPr/>
        </p:nvSpPr>
        <p:spPr>
          <a:xfrm>
            <a:off x="1837376" y="4846117"/>
            <a:ext cx="2493083" cy="1569660"/>
          </a:xfrm>
          <a:prstGeom prst="rect">
            <a:avLst/>
          </a:prstGeom>
          <a:noFill/>
        </p:spPr>
        <p:txBody>
          <a:bodyPr wrap="square" rtlCol="0">
            <a:spAutoFit/>
          </a:bodyPr>
          <a:lstStyle/>
          <a:p>
            <a:r>
              <a:rPr lang="en-US" sz="9600">
                <a:solidFill>
                  <a:schemeClr val="bg1"/>
                </a:solidFill>
              </a:rPr>
              <a:t>$$$</a:t>
            </a:r>
          </a:p>
        </p:txBody>
      </p:sp>
      <p:sp>
        <p:nvSpPr>
          <p:cNvPr id="3" name="TextBox 2">
            <a:extLst>
              <a:ext uri="{FF2B5EF4-FFF2-40B4-BE49-F238E27FC236}">
                <a16:creationId xmlns:a16="http://schemas.microsoft.com/office/drawing/2014/main" id="{976A4436-41AD-E258-3F85-4675D539347B}"/>
              </a:ext>
            </a:extLst>
          </p:cNvPr>
          <p:cNvSpPr txBox="1"/>
          <p:nvPr/>
        </p:nvSpPr>
        <p:spPr>
          <a:xfrm>
            <a:off x="8767755" y="3297177"/>
            <a:ext cx="3234464" cy="1200329"/>
          </a:xfrm>
          <a:prstGeom prst="rect">
            <a:avLst/>
          </a:prstGeom>
          <a:noFill/>
        </p:spPr>
        <p:txBody>
          <a:bodyPr wrap="square" rtlCol="0">
            <a:spAutoFit/>
          </a:bodyPr>
          <a:lstStyle/>
          <a:p>
            <a:r>
              <a:rPr lang="en-US" sz="3600">
                <a:solidFill>
                  <a:schemeClr val="bg1"/>
                </a:solidFill>
              </a:rPr>
              <a:t>Shared responsibility</a:t>
            </a:r>
          </a:p>
        </p:txBody>
      </p:sp>
    </p:spTree>
    <p:extLst>
      <p:ext uri="{BB962C8B-B14F-4D97-AF65-F5344CB8AC3E}">
        <p14:creationId xmlns:p14="http://schemas.microsoft.com/office/powerpoint/2010/main" val="363837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A white cloud on a black background&#10;&#10;Description automatically generated with medium confidence">
            <a:extLst>
              <a:ext uri="{FF2B5EF4-FFF2-40B4-BE49-F238E27FC236}">
                <a16:creationId xmlns:a16="http://schemas.microsoft.com/office/drawing/2014/main" id="{D90966EC-3913-77BF-0931-01E7AFEA41D4}"/>
              </a:ext>
            </a:extLst>
          </p:cNvPr>
          <p:cNvPicPr>
            <a:picLocks noChangeAspect="1"/>
          </p:cNvPicPr>
          <p:nvPr/>
        </p:nvPicPr>
        <p:blipFill rotWithShape="1">
          <a:blip r:embed="rId3" cstate="print">
            <a:duotone>
              <a:schemeClr val="accent1">
                <a:shade val="45000"/>
                <a:satMod val="135000"/>
              </a:schemeClr>
              <a:prstClr val="white"/>
            </a:duotone>
            <a:alphaModFix amt="75000"/>
            <a:extLst>
              <a:ext uri="{BEBA8EAE-BF5A-486C-A8C5-ECC9F3942E4B}">
                <a14:imgProps xmlns:a14="http://schemas.microsoft.com/office/drawing/2010/main">
                  <a14:imgLayer r:embed="rId4">
                    <a14:imgEffect>
                      <a14:colorTemperature colorTemp="4546"/>
                    </a14:imgEffect>
                  </a14:imgLayer>
                </a14:imgProps>
              </a:ext>
              <a:ext uri="{28A0092B-C50C-407E-A947-70E740481C1C}">
                <a14:useLocalDpi xmlns:a14="http://schemas.microsoft.com/office/drawing/2010/main"/>
              </a:ext>
            </a:extLst>
          </a:blip>
          <a:srcRect l="6596" t="17761" r="6905" b="11624"/>
          <a:stretch/>
        </p:blipFill>
        <p:spPr>
          <a:xfrm flipH="1">
            <a:off x="10058" y="320649"/>
            <a:ext cx="10409295" cy="6029925"/>
          </a:xfrm>
          <a:prstGeom prst="rect">
            <a:avLst/>
          </a:prstGeom>
        </p:spPr>
      </p:pic>
      <p:pic>
        <p:nvPicPr>
          <p:cNvPr id="159" name="Graphic 158">
            <a:extLst>
              <a:ext uri="{FF2B5EF4-FFF2-40B4-BE49-F238E27FC236}">
                <a16:creationId xmlns:a16="http://schemas.microsoft.com/office/drawing/2014/main" id="{4FBBBDD2-97E8-AAF9-E72B-9DD75A7C5A0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7092989">
            <a:off x="7106569" y="4485090"/>
            <a:ext cx="255893" cy="255893"/>
          </a:xfrm>
          <a:prstGeom prst="rect">
            <a:avLst/>
          </a:prstGeom>
        </p:spPr>
      </p:pic>
      <p:pic>
        <p:nvPicPr>
          <p:cNvPr id="157" name="Graphic 156">
            <a:extLst>
              <a:ext uri="{FF2B5EF4-FFF2-40B4-BE49-F238E27FC236}">
                <a16:creationId xmlns:a16="http://schemas.microsoft.com/office/drawing/2014/main" id="{FDD82350-B7D7-D7CC-E3F9-A8E74F68C8F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43953" y="2524203"/>
            <a:ext cx="304110" cy="304110"/>
          </a:xfrm>
          <a:prstGeom prst="rect">
            <a:avLst/>
          </a:prstGeom>
        </p:spPr>
      </p:pic>
      <p:sp>
        <p:nvSpPr>
          <p:cNvPr id="16" name="Circle: Hollow 15">
            <a:extLst>
              <a:ext uri="{FF2B5EF4-FFF2-40B4-BE49-F238E27FC236}">
                <a16:creationId xmlns:a16="http://schemas.microsoft.com/office/drawing/2014/main" id="{C390A19A-B572-758B-14F9-A530BB45E015}"/>
              </a:ext>
            </a:extLst>
          </p:cNvPr>
          <p:cNvSpPr/>
          <p:nvPr/>
        </p:nvSpPr>
        <p:spPr>
          <a:xfrm>
            <a:off x="4214770" y="924278"/>
            <a:ext cx="4629312" cy="4629313"/>
          </a:xfrm>
          <a:prstGeom prst="donut">
            <a:avLst>
              <a:gd name="adj" fmla="val 14018"/>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23A9E8-1E12-FA4A-F2B7-809BAFD3F521}"/>
              </a:ext>
            </a:extLst>
          </p:cNvPr>
          <p:cNvSpPr>
            <a:spLocks noGrp="1"/>
          </p:cNvSpPr>
          <p:nvPr>
            <p:ph type="title"/>
          </p:nvPr>
        </p:nvSpPr>
        <p:spPr>
          <a:xfrm>
            <a:off x="580553" y="707032"/>
            <a:ext cx="3979658" cy="884699"/>
          </a:xfrm>
        </p:spPr>
        <p:txBody>
          <a:bodyPr/>
          <a:lstStyle/>
          <a:p>
            <a:r>
              <a:rPr lang="en-US">
                <a:solidFill>
                  <a:srgbClr val="005758"/>
                </a:solidFill>
                <a:latin typeface="+mn-lt"/>
                <a:ea typeface="+mn-ea"/>
                <a:cs typeface="Arial"/>
              </a:rPr>
              <a:t>Cloud</a:t>
            </a:r>
            <a:r>
              <a:rPr kumimoji="0" lang="en-US" sz="2800" i="0" u="none" strike="noStrike" kern="1200" cap="none" spc="0" normalizeH="0" baseline="0" noProof="0">
                <a:ln>
                  <a:noFill/>
                </a:ln>
                <a:solidFill>
                  <a:srgbClr val="005758"/>
                </a:solidFill>
                <a:effectLst/>
                <a:uLnTx/>
                <a:uFillTx/>
                <a:latin typeface="+mn-lt"/>
                <a:ea typeface="+mn-ea"/>
                <a:cs typeface="Arial"/>
              </a:rPr>
              <a:t> Security</a:t>
            </a:r>
            <a:r>
              <a:rPr lang="en-US">
                <a:solidFill>
                  <a:srgbClr val="005758"/>
                </a:solidFill>
                <a:latin typeface="+mn-lt"/>
                <a:ea typeface="+mn-ea"/>
                <a:cs typeface="Arial"/>
              </a:rPr>
              <a:t> vs. Traditional Security</a:t>
            </a:r>
            <a:endParaRPr lang="en-US" sz="2800">
              <a:latin typeface="+mn-lt"/>
              <a:cs typeface="Arial"/>
            </a:endParaRPr>
          </a:p>
        </p:txBody>
      </p:sp>
      <p:sp>
        <p:nvSpPr>
          <p:cNvPr id="43" name="Google Shape;184;p37">
            <a:extLst>
              <a:ext uri="{FF2B5EF4-FFF2-40B4-BE49-F238E27FC236}">
                <a16:creationId xmlns:a16="http://schemas.microsoft.com/office/drawing/2014/main" id="{E06961D6-555B-78C8-FBB9-8E1B0B152020}"/>
              </a:ext>
            </a:extLst>
          </p:cNvPr>
          <p:cNvSpPr txBox="1"/>
          <p:nvPr/>
        </p:nvSpPr>
        <p:spPr>
          <a:xfrm>
            <a:off x="-1552520" y="5949705"/>
            <a:ext cx="14861203" cy="615513"/>
          </a:xfrm>
          <a:prstGeom prst="rect">
            <a:avLst/>
          </a:prstGeom>
          <a:noFill/>
          <a:ln>
            <a:noFill/>
          </a:ln>
        </p:spPr>
        <p:txBody>
          <a:bodyPr spcFirstLastPara="1" wrap="square" lIns="121900" tIns="121900" rIns="121900" bIns="121900" anchor="t" anchorCtr="0">
            <a:spAutoFit/>
          </a:bodyPr>
          <a:lstStyle/>
          <a:p>
            <a:pPr marL="2438339"/>
            <a:r>
              <a:rPr lang="en-US" sz="2400" i="1">
                <a:solidFill>
                  <a:schemeClr val="bg1"/>
                </a:solidFill>
                <a:latin typeface="+mj-lt"/>
                <a:ea typeface="Roboto Black"/>
                <a:cs typeface="Roboto Black"/>
                <a:sym typeface="Roboto Black"/>
              </a:rPr>
              <a:t>Procedures &amp; technology designed to protect threats to business security</a:t>
            </a:r>
            <a:endParaRPr sz="2400" i="1">
              <a:solidFill>
                <a:schemeClr val="bg1"/>
              </a:solidFill>
              <a:latin typeface="+mj-lt"/>
              <a:ea typeface="Roboto Black"/>
              <a:cs typeface="Roboto Black"/>
              <a:sym typeface="Roboto Black"/>
            </a:endParaRPr>
          </a:p>
        </p:txBody>
      </p:sp>
      <p:sp>
        <p:nvSpPr>
          <p:cNvPr id="45" name="Oval 44">
            <a:extLst>
              <a:ext uri="{FF2B5EF4-FFF2-40B4-BE49-F238E27FC236}">
                <a16:creationId xmlns:a16="http://schemas.microsoft.com/office/drawing/2014/main" id="{80F91C2E-5D96-59F4-16F7-085EDA757A8B}"/>
              </a:ext>
            </a:extLst>
          </p:cNvPr>
          <p:cNvSpPr/>
          <p:nvPr/>
        </p:nvSpPr>
        <p:spPr>
          <a:xfrm>
            <a:off x="5907664" y="4608243"/>
            <a:ext cx="1395992" cy="1395992"/>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0" name="Group 49">
            <a:extLst>
              <a:ext uri="{FF2B5EF4-FFF2-40B4-BE49-F238E27FC236}">
                <a16:creationId xmlns:a16="http://schemas.microsoft.com/office/drawing/2014/main" id="{F48BDDBF-14CD-24A6-6279-05BDE533373E}"/>
              </a:ext>
            </a:extLst>
          </p:cNvPr>
          <p:cNvGrpSpPr/>
          <p:nvPr/>
        </p:nvGrpSpPr>
        <p:grpSpPr>
          <a:xfrm>
            <a:off x="3938112" y="1677647"/>
            <a:ext cx="1395992" cy="1395992"/>
            <a:chOff x="1111688" y="2668247"/>
            <a:chExt cx="1395992" cy="1395992"/>
          </a:xfrm>
        </p:grpSpPr>
        <p:grpSp>
          <p:nvGrpSpPr>
            <p:cNvPr id="51" name="Group 50">
              <a:extLst>
                <a:ext uri="{FF2B5EF4-FFF2-40B4-BE49-F238E27FC236}">
                  <a16:creationId xmlns:a16="http://schemas.microsoft.com/office/drawing/2014/main" id="{2231BDE9-F4D8-CADE-5D92-A70AA3224420}"/>
                </a:ext>
              </a:extLst>
            </p:cNvPr>
            <p:cNvGrpSpPr/>
            <p:nvPr/>
          </p:nvGrpSpPr>
          <p:grpSpPr>
            <a:xfrm>
              <a:off x="1111688" y="2668247"/>
              <a:ext cx="1395992" cy="1395992"/>
              <a:chOff x="1111686" y="2668246"/>
              <a:chExt cx="2687320" cy="2687320"/>
            </a:xfrm>
          </p:grpSpPr>
          <p:sp>
            <p:nvSpPr>
              <p:cNvPr id="53" name="Oval 52">
                <a:extLst>
                  <a:ext uri="{FF2B5EF4-FFF2-40B4-BE49-F238E27FC236}">
                    <a16:creationId xmlns:a16="http://schemas.microsoft.com/office/drawing/2014/main" id="{A2F47CDF-2F00-0D8E-1B2A-A4A6A837B296}"/>
                  </a:ext>
                </a:extLst>
              </p:cNvPr>
              <p:cNvSpPr/>
              <p:nvPr/>
            </p:nvSpPr>
            <p:spPr>
              <a:xfrm>
                <a:off x="1111686" y="2668246"/>
                <a:ext cx="2687320" cy="2687320"/>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Oval 53">
                <a:extLst>
                  <a:ext uri="{FF2B5EF4-FFF2-40B4-BE49-F238E27FC236}">
                    <a16:creationId xmlns:a16="http://schemas.microsoft.com/office/drawing/2014/main" id="{F0DB76D6-D10C-DB55-1251-5E2DA6D5B821}"/>
                  </a:ext>
                </a:extLst>
              </p:cNvPr>
              <p:cNvSpPr/>
              <p:nvPr/>
            </p:nvSpPr>
            <p:spPr>
              <a:xfrm>
                <a:off x="1205275" y="2761835"/>
                <a:ext cx="2500142" cy="2500142"/>
              </a:xfrm>
              <a:prstGeom prst="ellipse">
                <a:avLst/>
              </a:prstGeom>
              <a:solidFill>
                <a:sysClr val="window" lastClr="FFFFFF"/>
              </a:solidFill>
              <a:ln w="19050" cap="flat" cmpd="sng" algn="ctr">
                <a:solidFill>
                  <a:sysClr val="window" lastClr="FFFFFF"/>
                </a:solidFill>
                <a:prstDash val="solid"/>
                <a:miter lim="800000"/>
              </a:ln>
              <a:effectLst>
                <a:outerShdw blurRad="127000" dir="8100000" sx="105000" sy="105000" algn="tr"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52" name="TextBox 51">
              <a:extLst>
                <a:ext uri="{FF2B5EF4-FFF2-40B4-BE49-F238E27FC236}">
                  <a16:creationId xmlns:a16="http://schemas.microsoft.com/office/drawing/2014/main" id="{2C25BCB4-D6A3-F4D9-AFEE-10460E36A674}"/>
                </a:ext>
              </a:extLst>
            </p:cNvPr>
            <p:cNvSpPr txBox="1"/>
            <p:nvPr/>
          </p:nvSpPr>
          <p:spPr>
            <a:xfrm>
              <a:off x="1178607" y="2836580"/>
              <a:ext cx="1243848"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chemeClr val="bg1"/>
                  </a:solidFill>
                  <a:effectLst/>
                  <a:uLnTx/>
                  <a:uFillTx/>
                  <a:latin typeface="Arial" panose="020B0604020202020204"/>
                  <a:ea typeface="+mn-ea"/>
                  <a:cs typeface="+mn-cs"/>
                </a:rPr>
                <a:t>Security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50" b="1">
                <a:solidFill>
                  <a:schemeClr val="bg1"/>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chemeClr val="bg1"/>
                  </a:solidFill>
                  <a:effectLst/>
                  <a:uLnTx/>
                  <a:uFillTx/>
                  <a:latin typeface="Arial" panose="020B0604020202020204"/>
                  <a:ea typeface="+mn-ea"/>
                  <a:cs typeface="+mn-cs"/>
                </a:rPr>
                <a:t>Awareness Programs</a:t>
              </a: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grpSp>
      <p:sp>
        <p:nvSpPr>
          <p:cNvPr id="98" name="Isosceles Triangle 97">
            <a:extLst>
              <a:ext uri="{FF2B5EF4-FFF2-40B4-BE49-F238E27FC236}">
                <a16:creationId xmlns:a16="http://schemas.microsoft.com/office/drawing/2014/main" id="{3FEA8A01-9251-25A9-A418-D0A847871F37}"/>
              </a:ext>
            </a:extLst>
          </p:cNvPr>
          <p:cNvSpPr/>
          <p:nvPr/>
        </p:nvSpPr>
        <p:spPr>
          <a:xfrm>
            <a:off x="5723009" y="2423766"/>
            <a:ext cx="1758128" cy="1647198"/>
          </a:xfrm>
          <a:prstGeom prst="triangle">
            <a:avLst/>
          </a:prstGeom>
          <a:blipFill>
            <a:blip r:embed="rId7" cstate="print">
              <a:extLst>
                <a:ext uri="{28A0092B-C50C-407E-A947-70E740481C1C}">
                  <a14:useLocalDpi xmlns:a14="http://schemas.microsoft.com/office/drawing/2010/main"/>
                </a:ext>
              </a:extLst>
            </a:blip>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F99A81FF-A5C7-F631-C574-A220E5DB2778}"/>
              </a:ext>
            </a:extLst>
          </p:cNvPr>
          <p:cNvGrpSpPr/>
          <p:nvPr/>
        </p:nvGrpSpPr>
        <p:grpSpPr>
          <a:xfrm>
            <a:off x="6833583" y="3480369"/>
            <a:ext cx="1616942" cy="1145787"/>
            <a:chOff x="6388409" y="3451794"/>
            <a:chExt cx="1616942" cy="1145787"/>
          </a:xfrm>
        </p:grpSpPr>
        <p:sp>
          <p:nvSpPr>
            <p:cNvPr id="101" name="Oval 100">
              <a:extLst>
                <a:ext uri="{FF2B5EF4-FFF2-40B4-BE49-F238E27FC236}">
                  <a16:creationId xmlns:a16="http://schemas.microsoft.com/office/drawing/2014/main" id="{ADF19A35-85B5-E575-92DF-67CCCCAB8E08}"/>
                </a:ext>
              </a:extLst>
            </p:cNvPr>
            <p:cNvSpPr/>
            <p:nvPr/>
          </p:nvSpPr>
          <p:spPr>
            <a:xfrm>
              <a:off x="6607771" y="3451794"/>
              <a:ext cx="1145789" cy="1145787"/>
            </a:xfrm>
            <a:prstGeom prst="ellipse">
              <a:avLst/>
            </a:prstGeom>
            <a:solidFill>
              <a:srgbClr val="FFFFFF">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mn-cs"/>
                <a:sym typeface="Arial"/>
              </a:endParaRPr>
            </a:p>
          </p:txBody>
        </p:sp>
        <p:grpSp>
          <p:nvGrpSpPr>
            <p:cNvPr id="102" name="Group 101">
              <a:extLst>
                <a:ext uri="{FF2B5EF4-FFF2-40B4-BE49-F238E27FC236}">
                  <a16:creationId xmlns:a16="http://schemas.microsoft.com/office/drawing/2014/main" id="{0C9FF40C-9945-7A82-7756-206CC174C58B}"/>
                </a:ext>
              </a:extLst>
            </p:cNvPr>
            <p:cNvGrpSpPr/>
            <p:nvPr/>
          </p:nvGrpSpPr>
          <p:grpSpPr>
            <a:xfrm>
              <a:off x="6388409" y="3547638"/>
              <a:ext cx="1616942" cy="927281"/>
              <a:chOff x="6388409" y="3547638"/>
              <a:chExt cx="1616942" cy="927281"/>
            </a:xfrm>
          </p:grpSpPr>
          <p:sp>
            <p:nvSpPr>
              <p:cNvPr id="76" name="Freeform: Shape 75">
                <a:extLst>
                  <a:ext uri="{FF2B5EF4-FFF2-40B4-BE49-F238E27FC236}">
                    <a16:creationId xmlns:a16="http://schemas.microsoft.com/office/drawing/2014/main" id="{D3E282F2-D70A-9468-457A-BC46AE5A9F25}"/>
                  </a:ext>
                </a:extLst>
              </p:cNvPr>
              <p:cNvSpPr/>
              <p:nvPr/>
            </p:nvSpPr>
            <p:spPr>
              <a:xfrm>
                <a:off x="6727024" y="3547638"/>
                <a:ext cx="927276" cy="927281"/>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chemeClr val="accent1"/>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noProof="0">
                    <a:solidFill>
                      <a:srgbClr val="005758"/>
                    </a:solidFill>
                    <a:latin typeface="Arial" panose="020B0604020202020204"/>
                    <a:cs typeface="Arial"/>
                    <a:sym typeface="Arial"/>
                  </a:rPr>
                  <a:t>on</a:t>
                </a:r>
                <a:endParaRPr kumimoji="0" lang="en-US" sz="1000" b="1" i="0" u="none" strike="noStrike" kern="1200" cap="none" spc="0" normalizeH="0" baseline="0" noProof="0">
                  <a:ln>
                    <a:noFill/>
                  </a:ln>
                  <a:effectLst/>
                  <a:uLnTx/>
                  <a:uFillTx/>
                  <a:latin typeface="Arial" panose="020B0604020202020204"/>
                  <a:ea typeface="+mn-ea"/>
                  <a:cs typeface="Arial"/>
                  <a:sym typeface="Arial"/>
                </a:endParaRPr>
              </a:p>
            </p:txBody>
          </p:sp>
          <p:sp>
            <p:nvSpPr>
              <p:cNvPr id="77" name="TextBox 76">
                <a:extLst>
                  <a:ext uri="{FF2B5EF4-FFF2-40B4-BE49-F238E27FC236}">
                    <a16:creationId xmlns:a16="http://schemas.microsoft.com/office/drawing/2014/main" id="{5E193568-19B1-40F4-66DB-25D982C3AF08}"/>
                  </a:ext>
                </a:extLst>
              </p:cNvPr>
              <p:cNvSpPr txBox="1"/>
              <p:nvPr/>
            </p:nvSpPr>
            <p:spPr>
              <a:xfrm>
                <a:off x="6388409" y="3888167"/>
                <a:ext cx="161694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a:ea typeface="+mn-ea"/>
                    <a:cs typeface="+mn-cs"/>
                  </a:rPr>
                  <a:t>Availability</a:t>
                </a:r>
                <a:endParaRPr kumimoji="0" lang="en-US" sz="1200" b="0" i="0" u="none" strike="noStrike" kern="1200" cap="none" spc="0" normalizeH="0" baseline="0" noProof="0">
                  <a:ln>
                    <a:noFill/>
                  </a:ln>
                  <a:effectLst/>
                  <a:uLnTx/>
                  <a:uFillTx/>
                  <a:latin typeface="Arial" panose="020B0604020202020204"/>
                  <a:ea typeface="+mn-ea"/>
                  <a:cs typeface="+mn-cs"/>
                </a:endParaRPr>
              </a:p>
            </p:txBody>
          </p:sp>
        </p:grpSp>
      </p:grpSp>
      <p:grpSp>
        <p:nvGrpSpPr>
          <p:cNvPr id="100" name="Group 99">
            <a:extLst>
              <a:ext uri="{FF2B5EF4-FFF2-40B4-BE49-F238E27FC236}">
                <a16:creationId xmlns:a16="http://schemas.microsoft.com/office/drawing/2014/main" id="{41AB4A26-EAF1-5FD6-A04F-D989E13F5E5E}"/>
              </a:ext>
            </a:extLst>
          </p:cNvPr>
          <p:cNvGrpSpPr/>
          <p:nvPr/>
        </p:nvGrpSpPr>
        <p:grpSpPr>
          <a:xfrm>
            <a:off x="5743161" y="1424132"/>
            <a:ext cx="1749024" cy="1239382"/>
            <a:chOff x="5269412" y="1405082"/>
            <a:chExt cx="1616942" cy="1145787"/>
          </a:xfrm>
        </p:grpSpPr>
        <p:grpSp>
          <p:nvGrpSpPr>
            <p:cNvPr id="34" name="Group 33">
              <a:extLst>
                <a:ext uri="{FF2B5EF4-FFF2-40B4-BE49-F238E27FC236}">
                  <a16:creationId xmlns:a16="http://schemas.microsoft.com/office/drawing/2014/main" id="{295F3C31-CCE4-CEAF-ABF3-0E83946B44FB}"/>
                </a:ext>
              </a:extLst>
            </p:cNvPr>
            <p:cNvGrpSpPr/>
            <p:nvPr/>
          </p:nvGrpSpPr>
          <p:grpSpPr>
            <a:xfrm>
              <a:off x="5511678" y="1405082"/>
              <a:ext cx="1145789" cy="1145787"/>
              <a:chOff x="5554054" y="1885803"/>
              <a:chExt cx="953514" cy="953512"/>
            </a:xfrm>
          </p:grpSpPr>
          <p:sp>
            <p:nvSpPr>
              <p:cNvPr id="35" name="Oval 34">
                <a:extLst>
                  <a:ext uri="{FF2B5EF4-FFF2-40B4-BE49-F238E27FC236}">
                    <a16:creationId xmlns:a16="http://schemas.microsoft.com/office/drawing/2014/main" id="{9D9AD54E-6E66-F03D-12DC-EFAE5C1354CF}"/>
                  </a:ext>
                </a:extLst>
              </p:cNvPr>
              <p:cNvSpPr/>
              <p:nvPr/>
            </p:nvSpPr>
            <p:spPr>
              <a:xfrm>
                <a:off x="5554054" y="1885803"/>
                <a:ext cx="953514" cy="953512"/>
              </a:xfrm>
              <a:prstGeom prst="ellipse">
                <a:avLst/>
              </a:prstGeom>
              <a:solidFill>
                <a:srgbClr val="FFFFFF">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mn-cs"/>
                  <a:sym typeface="Arial"/>
                </a:endParaRPr>
              </a:p>
            </p:txBody>
          </p:sp>
          <p:sp>
            <p:nvSpPr>
              <p:cNvPr id="36" name="Freeform: Shape 35">
                <a:extLst>
                  <a:ext uri="{FF2B5EF4-FFF2-40B4-BE49-F238E27FC236}">
                    <a16:creationId xmlns:a16="http://schemas.microsoft.com/office/drawing/2014/main" id="{AB0ABFCD-D9D7-F753-C224-350AE380A5B3}"/>
                  </a:ext>
                </a:extLst>
              </p:cNvPr>
              <p:cNvSpPr/>
              <p:nvPr/>
            </p:nvSpPr>
            <p:spPr>
              <a:xfrm>
                <a:off x="5644975" y="1976722"/>
                <a:ext cx="771670" cy="771674"/>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chemeClr val="accent1"/>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noProof="0">
                    <a:solidFill>
                      <a:srgbClr val="005758"/>
                    </a:solidFill>
                    <a:latin typeface="Arial" panose="020B0604020202020204"/>
                    <a:cs typeface="Arial"/>
                    <a:sym typeface="Arial"/>
                  </a:rPr>
                  <a:t>on</a:t>
                </a:r>
                <a:endParaRPr kumimoji="0" lang="en-US" sz="1000" b="1" i="0" u="none" strike="noStrike" kern="1200" cap="none" spc="0" normalizeH="0" baseline="0" noProof="0">
                  <a:ln>
                    <a:noFill/>
                  </a:ln>
                  <a:effectLst/>
                  <a:uLnTx/>
                  <a:uFillTx/>
                  <a:latin typeface="Arial" panose="020B0604020202020204"/>
                  <a:ea typeface="+mn-ea"/>
                  <a:cs typeface="Arial"/>
                  <a:sym typeface="Arial"/>
                </a:endParaRPr>
              </a:p>
            </p:txBody>
          </p:sp>
        </p:grpSp>
        <p:sp>
          <p:nvSpPr>
            <p:cNvPr id="73" name="TextBox 72">
              <a:extLst>
                <a:ext uri="{FF2B5EF4-FFF2-40B4-BE49-F238E27FC236}">
                  <a16:creationId xmlns:a16="http://schemas.microsoft.com/office/drawing/2014/main" id="{A025ED9B-8BF1-54CA-512D-CC87DAFAA2ED}"/>
                </a:ext>
              </a:extLst>
            </p:cNvPr>
            <p:cNvSpPr txBox="1"/>
            <p:nvPr/>
          </p:nvSpPr>
          <p:spPr>
            <a:xfrm>
              <a:off x="5269412" y="1844816"/>
              <a:ext cx="1616942"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a:ea typeface="+mn-ea"/>
                  <a:cs typeface="+mn-cs"/>
                </a:rPr>
                <a:t>Confidentiality</a:t>
              </a:r>
              <a:endParaRPr kumimoji="0" lang="en-US" sz="1100" b="0" i="0" u="none" strike="noStrike" kern="1200" cap="none" spc="0" normalizeH="0" baseline="0" noProof="0">
                <a:ln>
                  <a:noFill/>
                </a:ln>
                <a:effectLst/>
                <a:uLnTx/>
                <a:uFillTx/>
                <a:latin typeface="Arial" panose="020B0604020202020204"/>
                <a:ea typeface="+mn-ea"/>
                <a:cs typeface="+mn-cs"/>
              </a:endParaRPr>
            </a:p>
          </p:txBody>
        </p:sp>
      </p:grpSp>
      <p:grpSp>
        <p:nvGrpSpPr>
          <p:cNvPr id="104" name="Group 103">
            <a:extLst>
              <a:ext uri="{FF2B5EF4-FFF2-40B4-BE49-F238E27FC236}">
                <a16:creationId xmlns:a16="http://schemas.microsoft.com/office/drawing/2014/main" id="{99E2A076-DD4F-1691-E656-383BE0BB8010}"/>
              </a:ext>
            </a:extLst>
          </p:cNvPr>
          <p:cNvGrpSpPr/>
          <p:nvPr/>
        </p:nvGrpSpPr>
        <p:grpSpPr>
          <a:xfrm>
            <a:off x="4633308" y="3432744"/>
            <a:ext cx="1616942" cy="1145787"/>
            <a:chOff x="6359834" y="3451794"/>
            <a:chExt cx="1616942" cy="1145787"/>
          </a:xfrm>
        </p:grpSpPr>
        <p:sp>
          <p:nvSpPr>
            <p:cNvPr id="105" name="Oval 104">
              <a:extLst>
                <a:ext uri="{FF2B5EF4-FFF2-40B4-BE49-F238E27FC236}">
                  <a16:creationId xmlns:a16="http://schemas.microsoft.com/office/drawing/2014/main" id="{362B8545-45F2-6DB1-C00E-DFCAB87D3DEB}"/>
                </a:ext>
              </a:extLst>
            </p:cNvPr>
            <p:cNvSpPr/>
            <p:nvPr/>
          </p:nvSpPr>
          <p:spPr>
            <a:xfrm>
              <a:off x="6607771" y="3451794"/>
              <a:ext cx="1145789" cy="1145787"/>
            </a:xfrm>
            <a:prstGeom prst="ellipse">
              <a:avLst/>
            </a:prstGeom>
            <a:solidFill>
              <a:srgbClr val="FFFFFF">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mn-cs"/>
                <a:sym typeface="Arial"/>
              </a:endParaRPr>
            </a:p>
          </p:txBody>
        </p:sp>
        <p:grpSp>
          <p:nvGrpSpPr>
            <p:cNvPr id="106" name="Group 105">
              <a:extLst>
                <a:ext uri="{FF2B5EF4-FFF2-40B4-BE49-F238E27FC236}">
                  <a16:creationId xmlns:a16="http://schemas.microsoft.com/office/drawing/2014/main" id="{35353E37-A8E0-D0F0-1E4E-63BC763B7603}"/>
                </a:ext>
              </a:extLst>
            </p:cNvPr>
            <p:cNvGrpSpPr/>
            <p:nvPr/>
          </p:nvGrpSpPr>
          <p:grpSpPr>
            <a:xfrm>
              <a:off x="6359834" y="3547638"/>
              <a:ext cx="1616942" cy="927281"/>
              <a:chOff x="6359834" y="3547638"/>
              <a:chExt cx="1616942" cy="927281"/>
            </a:xfrm>
          </p:grpSpPr>
          <p:sp>
            <p:nvSpPr>
              <p:cNvPr id="107" name="Freeform: Shape 106">
                <a:extLst>
                  <a:ext uri="{FF2B5EF4-FFF2-40B4-BE49-F238E27FC236}">
                    <a16:creationId xmlns:a16="http://schemas.microsoft.com/office/drawing/2014/main" id="{3B5CEB3D-FE27-EC4F-AC25-F2791A921040}"/>
                  </a:ext>
                </a:extLst>
              </p:cNvPr>
              <p:cNvSpPr/>
              <p:nvPr/>
            </p:nvSpPr>
            <p:spPr>
              <a:xfrm>
                <a:off x="6727024" y="3547638"/>
                <a:ext cx="927276" cy="927281"/>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chemeClr val="accent1"/>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noProof="0">
                    <a:solidFill>
                      <a:srgbClr val="005758"/>
                    </a:solidFill>
                    <a:latin typeface="Arial" panose="020B0604020202020204"/>
                    <a:cs typeface="Arial"/>
                    <a:sym typeface="Arial"/>
                  </a:rPr>
                  <a:t>on</a:t>
                </a:r>
                <a:endParaRPr kumimoji="0" lang="en-US" sz="1000" b="1" i="0" u="none" strike="noStrike" kern="1200" cap="none" spc="0" normalizeH="0" baseline="0" noProof="0">
                  <a:ln>
                    <a:noFill/>
                  </a:ln>
                  <a:effectLst/>
                  <a:uLnTx/>
                  <a:uFillTx/>
                  <a:latin typeface="Arial" panose="020B0604020202020204"/>
                  <a:ea typeface="+mn-ea"/>
                  <a:cs typeface="Arial"/>
                  <a:sym typeface="Arial"/>
                </a:endParaRPr>
              </a:p>
            </p:txBody>
          </p:sp>
          <p:sp>
            <p:nvSpPr>
              <p:cNvPr id="108" name="TextBox 107">
                <a:extLst>
                  <a:ext uri="{FF2B5EF4-FFF2-40B4-BE49-F238E27FC236}">
                    <a16:creationId xmlns:a16="http://schemas.microsoft.com/office/drawing/2014/main" id="{CABFDC53-DB00-398E-D765-79D7A7ED8635}"/>
                  </a:ext>
                </a:extLst>
              </p:cNvPr>
              <p:cNvSpPr txBox="1"/>
              <p:nvPr/>
            </p:nvSpPr>
            <p:spPr>
              <a:xfrm>
                <a:off x="6359834" y="3888167"/>
                <a:ext cx="161694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a:ea typeface="+mn-ea"/>
                    <a:cs typeface="+mn-cs"/>
                  </a:rPr>
                  <a:t>Integrity</a:t>
                </a:r>
                <a:endParaRPr kumimoji="0" lang="en-US" sz="1200" b="0" i="0" u="none" strike="noStrike" kern="1200" cap="none" spc="0" normalizeH="0" baseline="0" noProof="0">
                  <a:ln>
                    <a:noFill/>
                  </a:ln>
                  <a:effectLst/>
                  <a:uLnTx/>
                  <a:uFillTx/>
                  <a:latin typeface="Arial" panose="020B0604020202020204"/>
                  <a:ea typeface="+mn-ea"/>
                  <a:cs typeface="+mn-cs"/>
                </a:endParaRPr>
              </a:p>
            </p:txBody>
          </p:sp>
        </p:grpSp>
      </p:grpSp>
      <p:sp>
        <p:nvSpPr>
          <p:cNvPr id="33" name="Rectangle 32">
            <a:extLst>
              <a:ext uri="{FF2B5EF4-FFF2-40B4-BE49-F238E27FC236}">
                <a16:creationId xmlns:a16="http://schemas.microsoft.com/office/drawing/2014/main" id="{BA520B0C-E020-7038-33AD-8B6646D698ED}"/>
              </a:ext>
            </a:extLst>
          </p:cNvPr>
          <p:cNvSpPr/>
          <p:nvPr/>
        </p:nvSpPr>
        <p:spPr>
          <a:xfrm>
            <a:off x="5476202" y="3265823"/>
            <a:ext cx="2309554"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effectLst/>
                <a:uLnTx/>
                <a:uFillTx/>
                <a:latin typeface="Arial" panose="020B0604020202020204"/>
                <a:cs typeface="Arial" panose="020B0604020202020204" pitchFamily="34" charset="0"/>
              </a:rPr>
              <a:t>DATA</a:t>
            </a:r>
            <a:endParaRPr lang="en-GB" sz="2400" b="1">
              <a:latin typeface="Arial" panose="020B0604020202020204"/>
              <a:cs typeface="Arial" panose="020B0604020202020204" pitchFamily="34" charset="0"/>
            </a:endParaRPr>
          </a:p>
        </p:txBody>
      </p:sp>
      <p:sp>
        <p:nvSpPr>
          <p:cNvPr id="135" name="Arc 134">
            <a:extLst>
              <a:ext uri="{FF2B5EF4-FFF2-40B4-BE49-F238E27FC236}">
                <a16:creationId xmlns:a16="http://schemas.microsoft.com/office/drawing/2014/main" id="{B2BDA813-3293-4820-B659-823728964E19}"/>
              </a:ext>
            </a:extLst>
          </p:cNvPr>
          <p:cNvSpPr>
            <a:spLocks/>
          </p:cNvSpPr>
          <p:nvPr/>
        </p:nvSpPr>
        <p:spPr>
          <a:xfrm rot="10800000" flipH="1" flipV="1">
            <a:off x="4493131" y="1242005"/>
            <a:ext cx="4068113" cy="4068113"/>
          </a:xfrm>
          <a:prstGeom prst="arc">
            <a:avLst>
              <a:gd name="adj1" fmla="val 13562442"/>
              <a:gd name="adj2" fmla="val 11404865"/>
            </a:avLst>
          </a:prstGeom>
          <a:ln w="44450" cap="rnd">
            <a:solidFill>
              <a:schemeClr val="tx2">
                <a:alpha val="78000"/>
              </a:schemeClr>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26" name="Group 125">
            <a:extLst>
              <a:ext uri="{FF2B5EF4-FFF2-40B4-BE49-F238E27FC236}">
                <a16:creationId xmlns:a16="http://schemas.microsoft.com/office/drawing/2014/main" id="{CDA2CC5F-81AB-9031-0733-4B50CD653FB2}"/>
              </a:ext>
            </a:extLst>
          </p:cNvPr>
          <p:cNvGrpSpPr/>
          <p:nvPr/>
        </p:nvGrpSpPr>
        <p:grpSpPr>
          <a:xfrm rot="14422583">
            <a:off x="8361464" y="3530283"/>
            <a:ext cx="323364" cy="323364"/>
            <a:chOff x="5019806" y="4454432"/>
            <a:chExt cx="323364" cy="323364"/>
          </a:xfrm>
        </p:grpSpPr>
        <p:sp>
          <p:nvSpPr>
            <p:cNvPr id="127" name="Freeform: Shape 126">
              <a:extLst>
                <a:ext uri="{FF2B5EF4-FFF2-40B4-BE49-F238E27FC236}">
                  <a16:creationId xmlns:a16="http://schemas.microsoft.com/office/drawing/2014/main" id="{071BE082-048A-885D-29A1-FE0607D7F01F}"/>
                </a:ext>
              </a:extLst>
            </p:cNvPr>
            <p:cNvSpPr/>
            <p:nvPr/>
          </p:nvSpPr>
          <p:spPr>
            <a:xfrm rot="2700000">
              <a:off x="5019806" y="4454432"/>
              <a:ext cx="323364" cy="323364"/>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1D3152"/>
            </a:solidFill>
            <a:ln w="5808"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D9F88"/>
                </a:solidFill>
                <a:effectLst/>
                <a:uLnTx/>
                <a:uFillTx/>
                <a:latin typeface="Arial" panose="020B0604020202020204"/>
                <a:ea typeface="+mn-ea"/>
                <a:cs typeface="Arial" charset="0"/>
              </a:endParaRPr>
            </a:p>
          </p:txBody>
        </p:sp>
        <p:sp>
          <p:nvSpPr>
            <p:cNvPr id="128" name="Freeform: Shape 127">
              <a:extLst>
                <a:ext uri="{FF2B5EF4-FFF2-40B4-BE49-F238E27FC236}">
                  <a16:creationId xmlns:a16="http://schemas.microsoft.com/office/drawing/2014/main" id="{E2D701BB-31C6-C38E-B35A-C2BD0CE41639}"/>
                </a:ext>
              </a:extLst>
            </p:cNvPr>
            <p:cNvSpPr/>
            <p:nvPr/>
          </p:nvSpPr>
          <p:spPr>
            <a:xfrm>
              <a:off x="5125070" y="4565650"/>
              <a:ext cx="125384" cy="125382"/>
            </a:xfrm>
            <a:custGeom>
              <a:avLst/>
              <a:gdLst>
                <a:gd name="connsiteX0" fmla="*/ 90184 w 200025"/>
                <a:gd name="connsiteY0" fmla="*/ 201913 h 200025"/>
                <a:gd name="connsiteX1" fmla="*/ 85898 w 200025"/>
                <a:gd name="connsiteY1" fmla="*/ 205342 h 200025"/>
                <a:gd name="connsiteX2" fmla="*/ 81231 w 200025"/>
                <a:gd name="connsiteY2" fmla="*/ 202389 h 200025"/>
                <a:gd name="connsiteX3" fmla="*/ 364 w 200025"/>
                <a:gd name="connsiteY3" fmla="*/ 6555 h 200025"/>
                <a:gd name="connsiteX4" fmla="*/ 1411 w 200025"/>
                <a:gd name="connsiteY4" fmla="*/ 1411 h 200025"/>
                <a:gd name="connsiteX5" fmla="*/ 6555 w 200025"/>
                <a:gd name="connsiteY5" fmla="*/ 364 h 200025"/>
                <a:gd name="connsiteX6" fmla="*/ 202389 w 200025"/>
                <a:gd name="connsiteY6" fmla="*/ 81231 h 200025"/>
                <a:gd name="connsiteX7" fmla="*/ 205342 w 200025"/>
                <a:gd name="connsiteY7" fmla="*/ 85898 h 200025"/>
                <a:gd name="connsiteX8" fmla="*/ 201913 w 200025"/>
                <a:gd name="connsiteY8" fmla="*/ 90184 h 200025"/>
                <a:gd name="connsiteX9" fmla="*/ 117616 w 200025"/>
                <a:gd name="connsiteY9" fmla="*/ 114283 h 200025"/>
                <a:gd name="connsiteX10" fmla="*/ 114378 w 200025"/>
                <a:gd name="connsiteY10" fmla="*/ 117521 h 200025"/>
                <a:gd name="connsiteX11" fmla="*/ 90184 w 200025"/>
                <a:gd name="connsiteY11" fmla="*/ 20191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025" h="200025">
                  <a:moveTo>
                    <a:pt x="90184" y="201913"/>
                  </a:moveTo>
                  <a:cubicBezTo>
                    <a:pt x="89613" y="203818"/>
                    <a:pt x="87898" y="205246"/>
                    <a:pt x="85898" y="205342"/>
                  </a:cubicBezTo>
                  <a:cubicBezTo>
                    <a:pt x="83898" y="205437"/>
                    <a:pt x="81993" y="204294"/>
                    <a:pt x="81231" y="202389"/>
                  </a:cubicBezTo>
                  <a:lnTo>
                    <a:pt x="364" y="6555"/>
                  </a:lnTo>
                  <a:cubicBezTo>
                    <a:pt x="-398" y="4745"/>
                    <a:pt x="78" y="2745"/>
                    <a:pt x="1411" y="1411"/>
                  </a:cubicBezTo>
                  <a:cubicBezTo>
                    <a:pt x="2745" y="78"/>
                    <a:pt x="4840" y="-398"/>
                    <a:pt x="6555" y="364"/>
                  </a:cubicBezTo>
                  <a:lnTo>
                    <a:pt x="202389" y="81231"/>
                  </a:lnTo>
                  <a:cubicBezTo>
                    <a:pt x="204294" y="81993"/>
                    <a:pt x="205437" y="83898"/>
                    <a:pt x="205342" y="85898"/>
                  </a:cubicBezTo>
                  <a:cubicBezTo>
                    <a:pt x="205246" y="87898"/>
                    <a:pt x="203818" y="89613"/>
                    <a:pt x="201913" y="90184"/>
                  </a:cubicBezTo>
                  <a:lnTo>
                    <a:pt x="117616" y="114283"/>
                  </a:lnTo>
                  <a:cubicBezTo>
                    <a:pt x="115997" y="114759"/>
                    <a:pt x="114759" y="115997"/>
                    <a:pt x="114378" y="117521"/>
                  </a:cubicBezTo>
                  <a:lnTo>
                    <a:pt x="90184" y="201913"/>
                  </a:lnTo>
                  <a:close/>
                </a:path>
              </a:pathLst>
            </a:custGeom>
            <a:noFill/>
            <a:ln w="12700" cap="rnd">
              <a:solidFill>
                <a:srgbClr val="FFFFFF"/>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grpSp>
      <p:grpSp>
        <p:nvGrpSpPr>
          <p:cNvPr id="136" name="Group 135">
            <a:extLst>
              <a:ext uri="{FF2B5EF4-FFF2-40B4-BE49-F238E27FC236}">
                <a16:creationId xmlns:a16="http://schemas.microsoft.com/office/drawing/2014/main" id="{3A34870B-C91F-5D5C-E5B6-3296F50EACC4}"/>
              </a:ext>
            </a:extLst>
          </p:cNvPr>
          <p:cNvGrpSpPr/>
          <p:nvPr/>
        </p:nvGrpSpPr>
        <p:grpSpPr>
          <a:xfrm>
            <a:off x="7679600" y="1668938"/>
            <a:ext cx="1395992" cy="1395992"/>
            <a:chOff x="7234426" y="1668938"/>
            <a:chExt cx="1395992" cy="1395992"/>
          </a:xfrm>
        </p:grpSpPr>
        <p:grpSp>
          <p:nvGrpSpPr>
            <p:cNvPr id="64" name="Group 63">
              <a:extLst>
                <a:ext uri="{FF2B5EF4-FFF2-40B4-BE49-F238E27FC236}">
                  <a16:creationId xmlns:a16="http://schemas.microsoft.com/office/drawing/2014/main" id="{D2ECF8BA-FEFF-57D8-8D7A-38BA05D87BC9}"/>
                </a:ext>
              </a:extLst>
            </p:cNvPr>
            <p:cNvGrpSpPr/>
            <p:nvPr/>
          </p:nvGrpSpPr>
          <p:grpSpPr>
            <a:xfrm>
              <a:off x="7234426" y="1668938"/>
              <a:ext cx="1395992" cy="1395992"/>
              <a:chOff x="7167751" y="1345088"/>
              <a:chExt cx="1395992" cy="1395992"/>
            </a:xfrm>
          </p:grpSpPr>
          <p:sp>
            <p:nvSpPr>
              <p:cNvPr id="61" name="Oval 60">
                <a:extLst>
                  <a:ext uri="{FF2B5EF4-FFF2-40B4-BE49-F238E27FC236}">
                    <a16:creationId xmlns:a16="http://schemas.microsoft.com/office/drawing/2014/main" id="{35BDE30F-B086-11EB-AA8F-D571887FD5AE}"/>
                  </a:ext>
                </a:extLst>
              </p:cNvPr>
              <p:cNvSpPr/>
              <p:nvPr/>
            </p:nvSpPr>
            <p:spPr>
              <a:xfrm>
                <a:off x="7167751" y="1345088"/>
                <a:ext cx="1395992" cy="1395992"/>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2" name="Oval 61">
                <a:extLst>
                  <a:ext uri="{FF2B5EF4-FFF2-40B4-BE49-F238E27FC236}">
                    <a16:creationId xmlns:a16="http://schemas.microsoft.com/office/drawing/2014/main" id="{6F4CDA83-8CE9-AF86-A6A7-AD5D0486E0E2}"/>
                  </a:ext>
                </a:extLst>
              </p:cNvPr>
              <p:cNvSpPr/>
              <p:nvPr/>
            </p:nvSpPr>
            <p:spPr>
              <a:xfrm>
                <a:off x="7225893" y="1403230"/>
                <a:ext cx="1298758" cy="1298758"/>
              </a:xfrm>
              <a:prstGeom prst="ellipse">
                <a:avLst/>
              </a:prstGeom>
              <a:solidFill>
                <a:sysClr val="window" lastClr="FFFFFF"/>
              </a:solidFill>
              <a:ln w="19050" cap="flat" cmpd="sng" algn="ctr">
                <a:solidFill>
                  <a:sysClr val="window" lastClr="FFFFFF"/>
                </a:solidFill>
                <a:prstDash val="solid"/>
                <a:miter lim="800000"/>
              </a:ln>
              <a:effectLst>
                <a:outerShdw blurRad="127000" dir="8100000" sx="105000" sy="105000" algn="tr"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TextBox 59">
                <a:extLst>
                  <a:ext uri="{FF2B5EF4-FFF2-40B4-BE49-F238E27FC236}">
                    <a16:creationId xmlns:a16="http://schemas.microsoft.com/office/drawing/2014/main" id="{AA66E29B-8FC1-B07A-C6B7-549DA5376D45}"/>
                  </a:ext>
                </a:extLst>
              </p:cNvPr>
              <p:cNvSpPr txBox="1"/>
              <p:nvPr/>
            </p:nvSpPr>
            <p:spPr>
              <a:xfrm>
                <a:off x="7236507" y="1588805"/>
                <a:ext cx="124384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chemeClr val="bg1"/>
                    </a:solidFill>
                    <a:effectLst/>
                    <a:uLnTx/>
                    <a:uFillTx/>
                    <a:latin typeface="Arial" panose="020B0604020202020204"/>
                    <a:ea typeface="+mn-ea"/>
                    <a:cs typeface="+mn-cs"/>
                  </a:rPr>
                  <a:t>Security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50" b="1">
                  <a:solidFill>
                    <a:schemeClr val="bg1"/>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chemeClr val="bg1"/>
                    </a:solidFill>
                    <a:effectLst/>
                    <a:uLnTx/>
                    <a:uFillTx/>
                    <a:latin typeface="Arial" panose="020B0604020202020204"/>
                    <a:ea typeface="+mn-ea"/>
                    <a:cs typeface="+mn-cs"/>
                  </a:rPr>
                  <a:t>Design</a:t>
                </a: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grpSp>
        <p:pic>
          <p:nvPicPr>
            <p:cNvPr id="96" name="Picture 152">
              <a:extLst>
                <a:ext uri="{FF2B5EF4-FFF2-40B4-BE49-F238E27FC236}">
                  <a16:creationId xmlns:a16="http://schemas.microsoft.com/office/drawing/2014/main" id="{C247F54B-7BDF-C38B-578E-4BD792FB457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b="27915"/>
            <a:stretch/>
          </p:blipFill>
          <p:spPr bwMode="auto">
            <a:xfrm>
              <a:off x="7626150" y="2168358"/>
              <a:ext cx="688501" cy="5310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a:extLst>
              <a:ext uri="{FF2B5EF4-FFF2-40B4-BE49-F238E27FC236}">
                <a16:creationId xmlns:a16="http://schemas.microsoft.com/office/drawing/2014/main" id="{94A70DE3-729C-560C-96DF-DFBB57DA6419}"/>
              </a:ext>
            </a:extLst>
          </p:cNvPr>
          <p:cNvGrpSpPr/>
          <p:nvPr/>
        </p:nvGrpSpPr>
        <p:grpSpPr>
          <a:xfrm>
            <a:off x="5956280" y="4659367"/>
            <a:ext cx="1298758" cy="1298758"/>
            <a:chOff x="5511110" y="4659367"/>
            <a:chExt cx="1298758" cy="1298758"/>
          </a:xfrm>
        </p:grpSpPr>
        <p:sp>
          <p:nvSpPr>
            <p:cNvPr id="46" name="Oval 45">
              <a:extLst>
                <a:ext uri="{FF2B5EF4-FFF2-40B4-BE49-F238E27FC236}">
                  <a16:creationId xmlns:a16="http://schemas.microsoft.com/office/drawing/2014/main" id="{BDCB090E-F3D5-3420-8416-DF5156A51D93}"/>
                </a:ext>
              </a:extLst>
            </p:cNvPr>
            <p:cNvSpPr/>
            <p:nvPr/>
          </p:nvSpPr>
          <p:spPr>
            <a:xfrm>
              <a:off x="5511110" y="4659367"/>
              <a:ext cx="1298758" cy="1298758"/>
            </a:xfrm>
            <a:prstGeom prst="ellipse">
              <a:avLst/>
            </a:prstGeom>
            <a:solidFill>
              <a:sysClr val="window" lastClr="FFFFFF"/>
            </a:solidFill>
            <a:ln w="19050" cap="flat" cmpd="sng" algn="ctr">
              <a:solidFill>
                <a:sysClr val="window" lastClr="FFFFFF"/>
              </a:solidFill>
              <a:prstDash val="solid"/>
              <a:miter lim="800000"/>
            </a:ln>
            <a:effectLst>
              <a:outerShdw blurRad="127000" dir="8100000" sx="105000" sy="105000" algn="tr"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TextBox 47">
              <a:extLst>
                <a:ext uri="{FF2B5EF4-FFF2-40B4-BE49-F238E27FC236}">
                  <a16:creationId xmlns:a16="http://schemas.microsoft.com/office/drawing/2014/main" id="{AFDB74EA-9E5A-FA65-8485-D2488F48AEFA}"/>
                </a:ext>
              </a:extLst>
            </p:cNvPr>
            <p:cNvSpPr txBox="1"/>
            <p:nvPr/>
          </p:nvSpPr>
          <p:spPr>
            <a:xfrm>
              <a:off x="5538937" y="4855283"/>
              <a:ext cx="124384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chemeClr val="bg1"/>
                  </a:solidFill>
                  <a:effectLst/>
                  <a:uLnTx/>
                  <a:uFillTx/>
                  <a:latin typeface="Arial" panose="020B0604020202020204"/>
                  <a:ea typeface="+mn-ea"/>
                  <a:cs typeface="+mn-cs"/>
                </a:rPr>
                <a:t>Security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50" b="1">
                <a:solidFill>
                  <a:schemeClr val="bg1"/>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chemeClr val="bg1"/>
                  </a:solidFill>
                  <a:effectLst/>
                  <a:uLnTx/>
                  <a:uFillTx/>
                  <a:latin typeface="Arial" panose="020B0604020202020204"/>
                  <a:ea typeface="+mn-ea"/>
                  <a:cs typeface="+mn-cs"/>
                </a:rPr>
                <a:t> Technology</a:t>
              </a: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grpSp>
      <p:pic>
        <p:nvPicPr>
          <p:cNvPr id="97" name="Picture 158">
            <a:extLst>
              <a:ext uri="{FF2B5EF4-FFF2-40B4-BE49-F238E27FC236}">
                <a16:creationId xmlns:a16="http://schemas.microsoft.com/office/drawing/2014/main" id="{86751A95-B956-4CC5-D7D0-42E7469CC7A4}"/>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7401" r="6288" b="26630"/>
          <a:stretch/>
        </p:blipFill>
        <p:spPr bwMode="auto">
          <a:xfrm>
            <a:off x="6352892" y="5112043"/>
            <a:ext cx="528976" cy="476817"/>
          </a:xfrm>
          <a:prstGeom prst="rect">
            <a:avLst/>
          </a:prstGeom>
          <a:noFill/>
          <a:extLst>
            <a:ext uri="{909E8E84-426E-40DD-AFC4-6F175D3DCCD1}">
              <a14:hiddenFill xmlns:a14="http://schemas.microsoft.com/office/drawing/2010/main">
                <a:solidFill>
                  <a:srgbClr val="FFFFFF"/>
                </a:solidFill>
              </a14:hiddenFill>
            </a:ext>
          </a:extLst>
        </p:spPr>
      </p:pic>
      <p:grpSp>
        <p:nvGrpSpPr>
          <p:cNvPr id="117" name="Group 116">
            <a:extLst>
              <a:ext uri="{FF2B5EF4-FFF2-40B4-BE49-F238E27FC236}">
                <a16:creationId xmlns:a16="http://schemas.microsoft.com/office/drawing/2014/main" id="{EE14BF37-E30F-7624-F7B1-5168DF3B5AE5}"/>
              </a:ext>
            </a:extLst>
          </p:cNvPr>
          <p:cNvGrpSpPr/>
          <p:nvPr/>
        </p:nvGrpSpPr>
        <p:grpSpPr>
          <a:xfrm>
            <a:off x="5173055" y="4759651"/>
            <a:ext cx="323364" cy="323364"/>
            <a:chOff x="5019806" y="4454432"/>
            <a:chExt cx="323364" cy="323364"/>
          </a:xfrm>
        </p:grpSpPr>
        <p:sp>
          <p:nvSpPr>
            <p:cNvPr id="118" name="Freeform: Shape 117">
              <a:extLst>
                <a:ext uri="{FF2B5EF4-FFF2-40B4-BE49-F238E27FC236}">
                  <a16:creationId xmlns:a16="http://schemas.microsoft.com/office/drawing/2014/main" id="{7F6DB654-A0A0-0F17-245E-18BA1B8206D1}"/>
                </a:ext>
              </a:extLst>
            </p:cNvPr>
            <p:cNvSpPr/>
            <p:nvPr/>
          </p:nvSpPr>
          <p:spPr>
            <a:xfrm rot="2700000">
              <a:off x="5019806" y="4454432"/>
              <a:ext cx="323364" cy="323364"/>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1D3152"/>
            </a:solidFill>
            <a:ln w="5808"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D9F88"/>
                </a:solidFill>
                <a:effectLst/>
                <a:uLnTx/>
                <a:uFillTx/>
                <a:latin typeface="Arial" panose="020B0604020202020204"/>
                <a:ea typeface="+mn-ea"/>
                <a:cs typeface="Arial" charset="0"/>
              </a:endParaRPr>
            </a:p>
          </p:txBody>
        </p:sp>
        <p:sp>
          <p:nvSpPr>
            <p:cNvPr id="119" name="Freeform: Shape 118">
              <a:extLst>
                <a:ext uri="{FF2B5EF4-FFF2-40B4-BE49-F238E27FC236}">
                  <a16:creationId xmlns:a16="http://schemas.microsoft.com/office/drawing/2014/main" id="{A4B5452C-23CD-B2DB-6D99-944193FF1420}"/>
                </a:ext>
              </a:extLst>
            </p:cNvPr>
            <p:cNvSpPr/>
            <p:nvPr/>
          </p:nvSpPr>
          <p:spPr>
            <a:xfrm>
              <a:off x="5125070" y="4565650"/>
              <a:ext cx="125384" cy="125382"/>
            </a:xfrm>
            <a:custGeom>
              <a:avLst/>
              <a:gdLst>
                <a:gd name="connsiteX0" fmla="*/ 90184 w 200025"/>
                <a:gd name="connsiteY0" fmla="*/ 201913 h 200025"/>
                <a:gd name="connsiteX1" fmla="*/ 85898 w 200025"/>
                <a:gd name="connsiteY1" fmla="*/ 205342 h 200025"/>
                <a:gd name="connsiteX2" fmla="*/ 81231 w 200025"/>
                <a:gd name="connsiteY2" fmla="*/ 202389 h 200025"/>
                <a:gd name="connsiteX3" fmla="*/ 364 w 200025"/>
                <a:gd name="connsiteY3" fmla="*/ 6555 h 200025"/>
                <a:gd name="connsiteX4" fmla="*/ 1411 w 200025"/>
                <a:gd name="connsiteY4" fmla="*/ 1411 h 200025"/>
                <a:gd name="connsiteX5" fmla="*/ 6555 w 200025"/>
                <a:gd name="connsiteY5" fmla="*/ 364 h 200025"/>
                <a:gd name="connsiteX6" fmla="*/ 202389 w 200025"/>
                <a:gd name="connsiteY6" fmla="*/ 81231 h 200025"/>
                <a:gd name="connsiteX7" fmla="*/ 205342 w 200025"/>
                <a:gd name="connsiteY7" fmla="*/ 85898 h 200025"/>
                <a:gd name="connsiteX8" fmla="*/ 201913 w 200025"/>
                <a:gd name="connsiteY8" fmla="*/ 90184 h 200025"/>
                <a:gd name="connsiteX9" fmla="*/ 117616 w 200025"/>
                <a:gd name="connsiteY9" fmla="*/ 114283 h 200025"/>
                <a:gd name="connsiteX10" fmla="*/ 114378 w 200025"/>
                <a:gd name="connsiteY10" fmla="*/ 117521 h 200025"/>
                <a:gd name="connsiteX11" fmla="*/ 90184 w 200025"/>
                <a:gd name="connsiteY11" fmla="*/ 20191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025" h="200025">
                  <a:moveTo>
                    <a:pt x="90184" y="201913"/>
                  </a:moveTo>
                  <a:cubicBezTo>
                    <a:pt x="89613" y="203818"/>
                    <a:pt x="87898" y="205246"/>
                    <a:pt x="85898" y="205342"/>
                  </a:cubicBezTo>
                  <a:cubicBezTo>
                    <a:pt x="83898" y="205437"/>
                    <a:pt x="81993" y="204294"/>
                    <a:pt x="81231" y="202389"/>
                  </a:cubicBezTo>
                  <a:lnTo>
                    <a:pt x="364" y="6555"/>
                  </a:lnTo>
                  <a:cubicBezTo>
                    <a:pt x="-398" y="4745"/>
                    <a:pt x="78" y="2745"/>
                    <a:pt x="1411" y="1411"/>
                  </a:cubicBezTo>
                  <a:cubicBezTo>
                    <a:pt x="2745" y="78"/>
                    <a:pt x="4840" y="-398"/>
                    <a:pt x="6555" y="364"/>
                  </a:cubicBezTo>
                  <a:lnTo>
                    <a:pt x="202389" y="81231"/>
                  </a:lnTo>
                  <a:cubicBezTo>
                    <a:pt x="204294" y="81993"/>
                    <a:pt x="205437" y="83898"/>
                    <a:pt x="205342" y="85898"/>
                  </a:cubicBezTo>
                  <a:cubicBezTo>
                    <a:pt x="205246" y="87898"/>
                    <a:pt x="203818" y="89613"/>
                    <a:pt x="201913" y="90184"/>
                  </a:cubicBezTo>
                  <a:lnTo>
                    <a:pt x="117616" y="114283"/>
                  </a:lnTo>
                  <a:cubicBezTo>
                    <a:pt x="115997" y="114759"/>
                    <a:pt x="114759" y="115997"/>
                    <a:pt x="114378" y="117521"/>
                  </a:cubicBezTo>
                  <a:lnTo>
                    <a:pt x="90184" y="201913"/>
                  </a:lnTo>
                  <a:close/>
                </a:path>
              </a:pathLst>
            </a:custGeom>
            <a:noFill/>
            <a:ln w="12700" cap="rnd">
              <a:solidFill>
                <a:srgbClr val="FFFFFF"/>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grpSp>
      <p:grpSp>
        <p:nvGrpSpPr>
          <p:cNvPr id="123" name="Group 122">
            <a:extLst>
              <a:ext uri="{FF2B5EF4-FFF2-40B4-BE49-F238E27FC236}">
                <a16:creationId xmlns:a16="http://schemas.microsoft.com/office/drawing/2014/main" id="{3A0D0909-77D4-30A0-24F6-3193A2180E00}"/>
              </a:ext>
            </a:extLst>
          </p:cNvPr>
          <p:cNvGrpSpPr/>
          <p:nvPr/>
        </p:nvGrpSpPr>
        <p:grpSpPr>
          <a:xfrm rot="5911648">
            <a:off x="5639780" y="1206826"/>
            <a:ext cx="323364" cy="323364"/>
            <a:chOff x="5019806" y="4454432"/>
            <a:chExt cx="323364" cy="323364"/>
          </a:xfrm>
        </p:grpSpPr>
        <p:sp>
          <p:nvSpPr>
            <p:cNvPr id="124" name="Freeform: Shape 123">
              <a:extLst>
                <a:ext uri="{FF2B5EF4-FFF2-40B4-BE49-F238E27FC236}">
                  <a16:creationId xmlns:a16="http://schemas.microsoft.com/office/drawing/2014/main" id="{54967359-92E8-6066-ED24-2351555F85C9}"/>
                </a:ext>
              </a:extLst>
            </p:cNvPr>
            <p:cNvSpPr/>
            <p:nvPr/>
          </p:nvSpPr>
          <p:spPr>
            <a:xfrm rot="2700000">
              <a:off x="5019806" y="4454432"/>
              <a:ext cx="323364" cy="323364"/>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1D3152"/>
            </a:solidFill>
            <a:ln w="5808"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D9F88"/>
                </a:solidFill>
                <a:effectLst/>
                <a:uLnTx/>
                <a:uFillTx/>
                <a:latin typeface="Arial" panose="020B0604020202020204"/>
                <a:ea typeface="+mn-ea"/>
                <a:cs typeface="Arial" charset="0"/>
              </a:endParaRPr>
            </a:p>
          </p:txBody>
        </p:sp>
        <p:sp>
          <p:nvSpPr>
            <p:cNvPr id="125" name="Freeform: Shape 124">
              <a:extLst>
                <a:ext uri="{FF2B5EF4-FFF2-40B4-BE49-F238E27FC236}">
                  <a16:creationId xmlns:a16="http://schemas.microsoft.com/office/drawing/2014/main" id="{95E71BCA-C4C6-98E0-331C-03EACB5127B9}"/>
                </a:ext>
              </a:extLst>
            </p:cNvPr>
            <p:cNvSpPr/>
            <p:nvPr/>
          </p:nvSpPr>
          <p:spPr>
            <a:xfrm>
              <a:off x="5125070" y="4565650"/>
              <a:ext cx="125384" cy="125382"/>
            </a:xfrm>
            <a:custGeom>
              <a:avLst/>
              <a:gdLst>
                <a:gd name="connsiteX0" fmla="*/ 90184 w 200025"/>
                <a:gd name="connsiteY0" fmla="*/ 201913 h 200025"/>
                <a:gd name="connsiteX1" fmla="*/ 85898 w 200025"/>
                <a:gd name="connsiteY1" fmla="*/ 205342 h 200025"/>
                <a:gd name="connsiteX2" fmla="*/ 81231 w 200025"/>
                <a:gd name="connsiteY2" fmla="*/ 202389 h 200025"/>
                <a:gd name="connsiteX3" fmla="*/ 364 w 200025"/>
                <a:gd name="connsiteY3" fmla="*/ 6555 h 200025"/>
                <a:gd name="connsiteX4" fmla="*/ 1411 w 200025"/>
                <a:gd name="connsiteY4" fmla="*/ 1411 h 200025"/>
                <a:gd name="connsiteX5" fmla="*/ 6555 w 200025"/>
                <a:gd name="connsiteY5" fmla="*/ 364 h 200025"/>
                <a:gd name="connsiteX6" fmla="*/ 202389 w 200025"/>
                <a:gd name="connsiteY6" fmla="*/ 81231 h 200025"/>
                <a:gd name="connsiteX7" fmla="*/ 205342 w 200025"/>
                <a:gd name="connsiteY7" fmla="*/ 85898 h 200025"/>
                <a:gd name="connsiteX8" fmla="*/ 201913 w 200025"/>
                <a:gd name="connsiteY8" fmla="*/ 90184 h 200025"/>
                <a:gd name="connsiteX9" fmla="*/ 117616 w 200025"/>
                <a:gd name="connsiteY9" fmla="*/ 114283 h 200025"/>
                <a:gd name="connsiteX10" fmla="*/ 114378 w 200025"/>
                <a:gd name="connsiteY10" fmla="*/ 117521 h 200025"/>
                <a:gd name="connsiteX11" fmla="*/ 90184 w 200025"/>
                <a:gd name="connsiteY11" fmla="*/ 20191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025" h="200025">
                  <a:moveTo>
                    <a:pt x="90184" y="201913"/>
                  </a:moveTo>
                  <a:cubicBezTo>
                    <a:pt x="89613" y="203818"/>
                    <a:pt x="87898" y="205246"/>
                    <a:pt x="85898" y="205342"/>
                  </a:cubicBezTo>
                  <a:cubicBezTo>
                    <a:pt x="83898" y="205437"/>
                    <a:pt x="81993" y="204294"/>
                    <a:pt x="81231" y="202389"/>
                  </a:cubicBezTo>
                  <a:lnTo>
                    <a:pt x="364" y="6555"/>
                  </a:lnTo>
                  <a:cubicBezTo>
                    <a:pt x="-398" y="4745"/>
                    <a:pt x="78" y="2745"/>
                    <a:pt x="1411" y="1411"/>
                  </a:cubicBezTo>
                  <a:cubicBezTo>
                    <a:pt x="2745" y="78"/>
                    <a:pt x="4840" y="-398"/>
                    <a:pt x="6555" y="364"/>
                  </a:cubicBezTo>
                  <a:lnTo>
                    <a:pt x="202389" y="81231"/>
                  </a:lnTo>
                  <a:cubicBezTo>
                    <a:pt x="204294" y="81993"/>
                    <a:pt x="205437" y="83898"/>
                    <a:pt x="205342" y="85898"/>
                  </a:cubicBezTo>
                  <a:cubicBezTo>
                    <a:pt x="205246" y="87898"/>
                    <a:pt x="203818" y="89613"/>
                    <a:pt x="201913" y="90184"/>
                  </a:cubicBezTo>
                  <a:lnTo>
                    <a:pt x="117616" y="114283"/>
                  </a:lnTo>
                  <a:cubicBezTo>
                    <a:pt x="115997" y="114759"/>
                    <a:pt x="114759" y="115997"/>
                    <a:pt x="114378" y="117521"/>
                  </a:cubicBezTo>
                  <a:lnTo>
                    <a:pt x="90184" y="201913"/>
                  </a:lnTo>
                  <a:close/>
                </a:path>
              </a:pathLst>
            </a:custGeom>
            <a:noFill/>
            <a:ln w="12700" cap="rnd">
              <a:solidFill>
                <a:srgbClr val="FFFFFF"/>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grpSp>
      <p:pic>
        <p:nvPicPr>
          <p:cNvPr id="144" name="Graphic 143">
            <a:extLst>
              <a:ext uri="{FF2B5EF4-FFF2-40B4-BE49-F238E27FC236}">
                <a16:creationId xmlns:a16="http://schemas.microsoft.com/office/drawing/2014/main" id="{D4BF2C4D-C104-EBF5-32D3-13487EC5E94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70686" y="3898192"/>
            <a:ext cx="304110" cy="304110"/>
          </a:xfrm>
          <a:prstGeom prst="rect">
            <a:avLst/>
          </a:prstGeom>
        </p:spPr>
      </p:pic>
      <p:pic>
        <p:nvPicPr>
          <p:cNvPr id="145" name="Graphic 144">
            <a:extLst>
              <a:ext uri="{FF2B5EF4-FFF2-40B4-BE49-F238E27FC236}">
                <a16:creationId xmlns:a16="http://schemas.microsoft.com/office/drawing/2014/main" id="{9B7D8591-3077-EE3E-5CCE-F7B09655B59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64784" y="4003190"/>
            <a:ext cx="475580" cy="475580"/>
          </a:xfrm>
          <a:prstGeom prst="rect">
            <a:avLst/>
          </a:prstGeom>
        </p:spPr>
      </p:pic>
      <p:pic>
        <p:nvPicPr>
          <p:cNvPr id="146" name="Graphic 145">
            <a:extLst>
              <a:ext uri="{FF2B5EF4-FFF2-40B4-BE49-F238E27FC236}">
                <a16:creationId xmlns:a16="http://schemas.microsoft.com/office/drawing/2014/main" id="{B8FDB788-40BE-751F-74AD-2A57EA13F24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36025" y="4179306"/>
            <a:ext cx="355393" cy="355393"/>
          </a:xfrm>
          <a:prstGeom prst="rect">
            <a:avLst/>
          </a:prstGeom>
        </p:spPr>
      </p:pic>
      <p:pic>
        <p:nvPicPr>
          <p:cNvPr id="149" name="Graphic 148">
            <a:extLst>
              <a:ext uri="{FF2B5EF4-FFF2-40B4-BE49-F238E27FC236}">
                <a16:creationId xmlns:a16="http://schemas.microsoft.com/office/drawing/2014/main" id="{C6888C61-2C07-56E4-ABBD-28A2FDA25E3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01640" y="4599390"/>
            <a:ext cx="255893" cy="255893"/>
          </a:xfrm>
          <a:prstGeom prst="rect">
            <a:avLst/>
          </a:prstGeom>
        </p:spPr>
      </p:pic>
      <p:sp>
        <p:nvSpPr>
          <p:cNvPr id="150" name="Arrow: Right 149">
            <a:extLst>
              <a:ext uri="{FF2B5EF4-FFF2-40B4-BE49-F238E27FC236}">
                <a16:creationId xmlns:a16="http://schemas.microsoft.com/office/drawing/2014/main" id="{5A442328-C3B3-DC94-A3A0-3BD5275B8187}"/>
              </a:ext>
            </a:extLst>
          </p:cNvPr>
          <p:cNvSpPr/>
          <p:nvPr/>
        </p:nvSpPr>
        <p:spPr>
          <a:xfrm rot="19885900" flipV="1">
            <a:off x="3274711" y="4314658"/>
            <a:ext cx="931917" cy="89841"/>
          </a:xfrm>
          <a:prstGeom prst="rightArrow">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Arrow: Right 150">
            <a:extLst>
              <a:ext uri="{FF2B5EF4-FFF2-40B4-BE49-F238E27FC236}">
                <a16:creationId xmlns:a16="http://schemas.microsoft.com/office/drawing/2014/main" id="{B67B0567-A667-2F6B-4E2A-807A6A998622}"/>
              </a:ext>
            </a:extLst>
          </p:cNvPr>
          <p:cNvSpPr/>
          <p:nvPr/>
        </p:nvSpPr>
        <p:spPr>
          <a:xfrm rot="12675448" flipV="1">
            <a:off x="9297217" y="4687261"/>
            <a:ext cx="931917" cy="117755"/>
          </a:xfrm>
          <a:prstGeom prst="rightArrow">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Arrow: Right 152">
            <a:extLst>
              <a:ext uri="{FF2B5EF4-FFF2-40B4-BE49-F238E27FC236}">
                <a16:creationId xmlns:a16="http://schemas.microsoft.com/office/drawing/2014/main" id="{7C96DA60-CB1E-338A-4A63-4EC85125AEA9}"/>
              </a:ext>
            </a:extLst>
          </p:cNvPr>
          <p:cNvSpPr/>
          <p:nvPr/>
        </p:nvSpPr>
        <p:spPr>
          <a:xfrm rot="7988575" flipV="1">
            <a:off x="7675311" y="638588"/>
            <a:ext cx="838494" cy="118085"/>
          </a:xfrm>
          <a:prstGeom prst="rightArrow">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 name="Graphic 153">
            <a:extLst>
              <a:ext uri="{FF2B5EF4-FFF2-40B4-BE49-F238E27FC236}">
                <a16:creationId xmlns:a16="http://schemas.microsoft.com/office/drawing/2014/main" id="{7DAFAE55-6565-6970-CAC4-67F5D2444BB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7092989">
            <a:off x="8275625" y="547106"/>
            <a:ext cx="355393" cy="355393"/>
          </a:xfrm>
          <a:prstGeom prst="rect">
            <a:avLst/>
          </a:prstGeom>
        </p:spPr>
      </p:pic>
      <p:pic>
        <p:nvPicPr>
          <p:cNvPr id="155" name="Graphic 154">
            <a:extLst>
              <a:ext uri="{FF2B5EF4-FFF2-40B4-BE49-F238E27FC236}">
                <a16:creationId xmlns:a16="http://schemas.microsoft.com/office/drawing/2014/main" id="{222B840B-22DD-1EA8-6E54-BD1180A3540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7092989">
            <a:off x="7987454" y="958646"/>
            <a:ext cx="346615" cy="346615"/>
          </a:xfrm>
          <a:prstGeom prst="rect">
            <a:avLst/>
          </a:prstGeom>
        </p:spPr>
      </p:pic>
      <p:pic>
        <p:nvPicPr>
          <p:cNvPr id="156" name="Graphic 155">
            <a:extLst>
              <a:ext uri="{FF2B5EF4-FFF2-40B4-BE49-F238E27FC236}">
                <a16:creationId xmlns:a16="http://schemas.microsoft.com/office/drawing/2014/main" id="{0C42587D-6CE9-05B6-A372-041050068E4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7092989">
            <a:off x="8441240" y="967190"/>
            <a:ext cx="255893" cy="255893"/>
          </a:xfrm>
          <a:prstGeom prst="rect">
            <a:avLst/>
          </a:prstGeom>
        </p:spPr>
      </p:pic>
      <p:sp>
        <p:nvSpPr>
          <p:cNvPr id="160" name="TextBox 159">
            <a:extLst>
              <a:ext uri="{FF2B5EF4-FFF2-40B4-BE49-F238E27FC236}">
                <a16:creationId xmlns:a16="http://schemas.microsoft.com/office/drawing/2014/main" id="{27A9822D-57BC-48D4-0022-956F0C604418}"/>
              </a:ext>
            </a:extLst>
          </p:cNvPr>
          <p:cNvSpPr txBox="1"/>
          <p:nvPr/>
        </p:nvSpPr>
        <p:spPr>
          <a:xfrm>
            <a:off x="3172728" y="4035611"/>
            <a:ext cx="330756" cy="400110"/>
          </a:xfrm>
          <a:prstGeom prst="rect">
            <a:avLst/>
          </a:prstGeom>
          <a:noFill/>
        </p:spPr>
        <p:txBody>
          <a:bodyPr wrap="square" rtlCol="0">
            <a:spAutoFit/>
          </a:bodyPr>
          <a:lstStyle/>
          <a:p>
            <a:r>
              <a:rPr lang="en-US" sz="2000" b="1"/>
              <a:t>!</a:t>
            </a:r>
          </a:p>
        </p:txBody>
      </p:sp>
      <p:sp>
        <p:nvSpPr>
          <p:cNvPr id="161" name="TextBox 160">
            <a:extLst>
              <a:ext uri="{FF2B5EF4-FFF2-40B4-BE49-F238E27FC236}">
                <a16:creationId xmlns:a16="http://schemas.microsoft.com/office/drawing/2014/main" id="{4793CF64-CF26-0477-DEAB-9CDBEF14A0E5}"/>
              </a:ext>
            </a:extLst>
          </p:cNvPr>
          <p:cNvSpPr txBox="1"/>
          <p:nvPr/>
        </p:nvSpPr>
        <p:spPr>
          <a:xfrm>
            <a:off x="8992010" y="4151915"/>
            <a:ext cx="330756" cy="400110"/>
          </a:xfrm>
          <a:prstGeom prst="rect">
            <a:avLst/>
          </a:prstGeom>
          <a:noFill/>
        </p:spPr>
        <p:txBody>
          <a:bodyPr wrap="square" rtlCol="0">
            <a:spAutoFit/>
          </a:bodyPr>
          <a:lstStyle/>
          <a:p>
            <a:r>
              <a:rPr lang="en-US" sz="2000" b="1"/>
              <a:t>!</a:t>
            </a:r>
          </a:p>
        </p:txBody>
      </p:sp>
      <p:sp>
        <p:nvSpPr>
          <p:cNvPr id="162" name="TextBox 161">
            <a:extLst>
              <a:ext uri="{FF2B5EF4-FFF2-40B4-BE49-F238E27FC236}">
                <a16:creationId xmlns:a16="http://schemas.microsoft.com/office/drawing/2014/main" id="{4A837495-E993-C87E-6328-91C4A285F715}"/>
              </a:ext>
            </a:extLst>
          </p:cNvPr>
          <p:cNvSpPr txBox="1"/>
          <p:nvPr/>
        </p:nvSpPr>
        <p:spPr>
          <a:xfrm>
            <a:off x="8326264" y="502328"/>
            <a:ext cx="330756" cy="400110"/>
          </a:xfrm>
          <a:prstGeom prst="rect">
            <a:avLst/>
          </a:prstGeom>
          <a:noFill/>
        </p:spPr>
        <p:txBody>
          <a:bodyPr wrap="square" rtlCol="0">
            <a:spAutoFit/>
          </a:bodyPr>
          <a:lstStyle/>
          <a:p>
            <a:r>
              <a:rPr lang="en-US" sz="2000" b="1"/>
              <a:t>!</a:t>
            </a:r>
          </a:p>
        </p:txBody>
      </p:sp>
      <p:sp>
        <p:nvSpPr>
          <p:cNvPr id="163" name="TextBox 162">
            <a:extLst>
              <a:ext uri="{FF2B5EF4-FFF2-40B4-BE49-F238E27FC236}">
                <a16:creationId xmlns:a16="http://schemas.microsoft.com/office/drawing/2014/main" id="{6B32D796-8F7A-C58D-E4DA-BE3D5F86E3F1}"/>
              </a:ext>
            </a:extLst>
          </p:cNvPr>
          <p:cNvSpPr txBox="1"/>
          <p:nvPr/>
        </p:nvSpPr>
        <p:spPr>
          <a:xfrm>
            <a:off x="8021461" y="931456"/>
            <a:ext cx="330756" cy="400110"/>
          </a:xfrm>
          <a:prstGeom prst="rect">
            <a:avLst/>
          </a:prstGeom>
          <a:noFill/>
        </p:spPr>
        <p:txBody>
          <a:bodyPr wrap="square" rtlCol="0">
            <a:spAutoFit/>
          </a:bodyPr>
          <a:lstStyle/>
          <a:p>
            <a:r>
              <a:rPr lang="en-US" sz="2000" b="1"/>
              <a:t>!</a:t>
            </a:r>
          </a:p>
        </p:txBody>
      </p:sp>
      <p:sp>
        <p:nvSpPr>
          <p:cNvPr id="164" name="TextBox 163">
            <a:extLst>
              <a:ext uri="{FF2B5EF4-FFF2-40B4-BE49-F238E27FC236}">
                <a16:creationId xmlns:a16="http://schemas.microsoft.com/office/drawing/2014/main" id="{214C12F6-74C5-DC25-C7A8-3C63CAED1C61}"/>
              </a:ext>
            </a:extLst>
          </p:cNvPr>
          <p:cNvSpPr txBox="1"/>
          <p:nvPr/>
        </p:nvSpPr>
        <p:spPr>
          <a:xfrm>
            <a:off x="3605223" y="3866334"/>
            <a:ext cx="563575" cy="338554"/>
          </a:xfrm>
          <a:prstGeom prst="rect">
            <a:avLst/>
          </a:prstGeom>
          <a:noFill/>
        </p:spPr>
        <p:txBody>
          <a:bodyPr wrap="square" rtlCol="0">
            <a:spAutoFit/>
          </a:bodyPr>
          <a:lstStyle/>
          <a:p>
            <a:r>
              <a:rPr lang="en-US" sz="1600" b="1"/>
              <a:t>!</a:t>
            </a:r>
          </a:p>
        </p:txBody>
      </p:sp>
      <p:sp>
        <p:nvSpPr>
          <p:cNvPr id="165" name="TextBox 164">
            <a:extLst>
              <a:ext uri="{FF2B5EF4-FFF2-40B4-BE49-F238E27FC236}">
                <a16:creationId xmlns:a16="http://schemas.microsoft.com/office/drawing/2014/main" id="{DCD80E0E-732D-E9A9-81FA-1BE15056E4AA}"/>
              </a:ext>
            </a:extLst>
          </p:cNvPr>
          <p:cNvSpPr txBox="1"/>
          <p:nvPr/>
        </p:nvSpPr>
        <p:spPr>
          <a:xfrm>
            <a:off x="7115083" y="4440678"/>
            <a:ext cx="330756" cy="338554"/>
          </a:xfrm>
          <a:prstGeom prst="rect">
            <a:avLst/>
          </a:prstGeom>
          <a:noFill/>
        </p:spPr>
        <p:txBody>
          <a:bodyPr wrap="square" rtlCol="0">
            <a:spAutoFit/>
          </a:bodyPr>
          <a:lstStyle/>
          <a:p>
            <a:r>
              <a:rPr lang="en-US" sz="1600" b="1"/>
              <a:t>!</a:t>
            </a:r>
          </a:p>
        </p:txBody>
      </p:sp>
      <p:pic>
        <p:nvPicPr>
          <p:cNvPr id="166" name="Picture 47">
            <a:extLst>
              <a:ext uri="{FF2B5EF4-FFF2-40B4-BE49-F238E27FC236}">
                <a16:creationId xmlns:a16="http://schemas.microsoft.com/office/drawing/2014/main" id="{EAE5EB3C-E6FF-EECB-89C5-E7718B24C4AC}"/>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b="25688"/>
          <a:stretch/>
        </p:blipFill>
        <p:spPr bwMode="auto">
          <a:xfrm>
            <a:off x="4319275" y="2119574"/>
            <a:ext cx="581928" cy="502562"/>
          </a:xfrm>
          <a:prstGeom prst="rect">
            <a:avLst/>
          </a:prstGeom>
          <a:noFill/>
          <a:extLst>
            <a:ext uri="{909E8E84-426E-40DD-AFC4-6F175D3DCCD1}">
              <a14:hiddenFill xmlns:a14="http://schemas.microsoft.com/office/drawing/2010/main">
                <a:solidFill>
                  <a:srgbClr val="FFFFFF"/>
                </a:solidFill>
              </a14:hiddenFill>
            </a:ext>
          </a:extLst>
        </p:spPr>
      </p:pic>
      <p:pic>
        <p:nvPicPr>
          <p:cNvPr id="170" name="Graphic 169">
            <a:extLst>
              <a:ext uri="{FF2B5EF4-FFF2-40B4-BE49-F238E27FC236}">
                <a16:creationId xmlns:a16="http://schemas.microsoft.com/office/drawing/2014/main" id="{8A72FA89-CD13-8C10-4A1E-7ABAC4B3E9A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7092989">
            <a:off x="5344678" y="2045748"/>
            <a:ext cx="255893" cy="255893"/>
          </a:xfrm>
          <a:prstGeom prst="rect">
            <a:avLst/>
          </a:prstGeom>
        </p:spPr>
      </p:pic>
      <p:sp>
        <p:nvSpPr>
          <p:cNvPr id="168" name="TextBox 167">
            <a:extLst>
              <a:ext uri="{FF2B5EF4-FFF2-40B4-BE49-F238E27FC236}">
                <a16:creationId xmlns:a16="http://schemas.microsoft.com/office/drawing/2014/main" id="{6D1E185A-AA25-4BEA-09CE-2865575ABC4A}"/>
              </a:ext>
            </a:extLst>
          </p:cNvPr>
          <p:cNvSpPr txBox="1"/>
          <p:nvPr/>
        </p:nvSpPr>
        <p:spPr>
          <a:xfrm>
            <a:off x="5353315" y="2003964"/>
            <a:ext cx="330756" cy="338554"/>
          </a:xfrm>
          <a:prstGeom prst="rect">
            <a:avLst/>
          </a:prstGeom>
          <a:noFill/>
        </p:spPr>
        <p:txBody>
          <a:bodyPr wrap="square" rtlCol="0">
            <a:spAutoFit/>
          </a:bodyPr>
          <a:lstStyle/>
          <a:p>
            <a:r>
              <a:rPr lang="en-US" sz="1600" b="1"/>
              <a:t>!</a:t>
            </a:r>
          </a:p>
        </p:txBody>
      </p:sp>
    </p:spTree>
    <p:extLst>
      <p:ext uri="{BB962C8B-B14F-4D97-AF65-F5344CB8AC3E}">
        <p14:creationId xmlns:p14="http://schemas.microsoft.com/office/powerpoint/2010/main" val="241604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E4585B8-739A-0BC1-18CC-8A955A1182FB}"/>
              </a:ext>
            </a:extLst>
          </p:cNvPr>
          <p:cNvSpPr/>
          <p:nvPr/>
        </p:nvSpPr>
        <p:spPr>
          <a:xfrm>
            <a:off x="0" y="3328014"/>
            <a:ext cx="12192000" cy="20197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C9BE9065-58C9-74A9-E6F7-1729F3EE23C7}"/>
              </a:ext>
            </a:extLst>
          </p:cNvPr>
          <p:cNvSpPr/>
          <p:nvPr/>
        </p:nvSpPr>
        <p:spPr>
          <a:xfrm>
            <a:off x="0" y="-4081"/>
            <a:ext cx="12192000" cy="3332096"/>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BF349005-F753-3AE0-BEAA-32CF4F672523}"/>
              </a:ext>
            </a:extLst>
          </p:cNvPr>
          <p:cNvSpPr/>
          <p:nvPr/>
        </p:nvSpPr>
        <p:spPr>
          <a:xfrm>
            <a:off x="0" y="3328014"/>
            <a:ext cx="12192000" cy="20197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4A8C9AD-AFA0-3CA4-C79F-BCA1540999E6}"/>
              </a:ext>
            </a:extLst>
          </p:cNvPr>
          <p:cNvSpPr>
            <a:spLocks noGrp="1"/>
          </p:cNvSpPr>
          <p:nvPr>
            <p:ph type="title"/>
          </p:nvPr>
        </p:nvSpPr>
        <p:spPr>
          <a:xfrm>
            <a:off x="580551" y="810419"/>
            <a:ext cx="9235998" cy="681498"/>
          </a:xfrm>
        </p:spPr>
        <p:txBody>
          <a:bodyPr/>
          <a:lstStyle/>
          <a:p>
            <a:r>
              <a:rPr lang="en-US">
                <a:solidFill>
                  <a:schemeClr val="tx1"/>
                </a:solidFill>
              </a:rPr>
              <a:t>What the HECK is Cloud Security?</a:t>
            </a:r>
            <a:endParaRPr lang="en-US">
              <a:solidFill>
                <a:schemeClr val="tx1"/>
              </a:solidFill>
              <a:cs typeface="Arial"/>
            </a:endParaRPr>
          </a:p>
        </p:txBody>
      </p:sp>
      <p:pic>
        <p:nvPicPr>
          <p:cNvPr id="17" name="Picture 16">
            <a:extLst>
              <a:ext uri="{FF2B5EF4-FFF2-40B4-BE49-F238E27FC236}">
                <a16:creationId xmlns:a16="http://schemas.microsoft.com/office/drawing/2014/main" id="{1455D79B-3460-22B6-0BA7-7227AE4EA7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cxnSp>
        <p:nvCxnSpPr>
          <p:cNvPr id="40" name="Straight Connector 39">
            <a:extLst>
              <a:ext uri="{FF2B5EF4-FFF2-40B4-BE49-F238E27FC236}">
                <a16:creationId xmlns:a16="http://schemas.microsoft.com/office/drawing/2014/main" id="{094E41CE-3179-1BB3-1370-7D0834364F10}"/>
              </a:ext>
            </a:extLst>
          </p:cNvPr>
          <p:cNvCxnSpPr>
            <a:cxnSpLocks/>
          </p:cNvCxnSpPr>
          <p:nvPr/>
        </p:nvCxnSpPr>
        <p:spPr>
          <a:xfrm>
            <a:off x="2152793" y="715521"/>
            <a:ext cx="76073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0F6A5A9D-DA02-D373-0DAA-488E96722F7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770477" y="165747"/>
            <a:ext cx="5194996" cy="65265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DC7AC8A-5619-2FFC-37C2-C00E9BB8CAAB}"/>
              </a:ext>
            </a:extLst>
          </p:cNvPr>
          <p:cNvSpPr txBox="1"/>
          <p:nvPr/>
        </p:nvSpPr>
        <p:spPr>
          <a:xfrm>
            <a:off x="1879588" y="2204186"/>
            <a:ext cx="4534185" cy="1031624"/>
          </a:xfrm>
          <a:prstGeom prst="rect">
            <a:avLst/>
          </a:prstGeom>
          <a:noFill/>
        </p:spPr>
        <p:txBody>
          <a:bodyPr wrap="square" lIns="0" rIns="0" rtlCol="0">
            <a:noAutofit/>
          </a:bodyPr>
          <a:lstStyle/>
          <a:p>
            <a:pPr algn="ctr"/>
            <a:r>
              <a:rPr lang="en-US" b="0" i="0">
                <a:effectLst/>
                <a:latin typeface="Georgia Pro" panose="02040502050405020303" pitchFamily="18" charset="0"/>
              </a:rPr>
              <a:t>The practice of protecting critical systems and sensitive information from digital attacks, in the cloud</a:t>
            </a:r>
            <a:endParaRPr lang="en-US">
              <a:latin typeface="Georgia Pro" panose="02040502050405020303" pitchFamily="18" charset="0"/>
            </a:endParaRPr>
          </a:p>
        </p:txBody>
      </p:sp>
      <p:grpSp>
        <p:nvGrpSpPr>
          <p:cNvPr id="3" name="Group 2">
            <a:extLst>
              <a:ext uri="{FF2B5EF4-FFF2-40B4-BE49-F238E27FC236}">
                <a16:creationId xmlns:a16="http://schemas.microsoft.com/office/drawing/2014/main" id="{C8B09236-A7F3-D109-AA9C-CF8E63E1F1D2}"/>
              </a:ext>
            </a:extLst>
          </p:cNvPr>
          <p:cNvGrpSpPr/>
          <p:nvPr/>
        </p:nvGrpSpPr>
        <p:grpSpPr>
          <a:xfrm>
            <a:off x="747212" y="2140792"/>
            <a:ext cx="1110314" cy="3685082"/>
            <a:chOff x="4786237" y="2210948"/>
            <a:chExt cx="1110314" cy="3685082"/>
          </a:xfrm>
        </p:grpSpPr>
        <p:grpSp>
          <p:nvGrpSpPr>
            <p:cNvPr id="4" name="Group 3">
              <a:extLst>
                <a:ext uri="{FF2B5EF4-FFF2-40B4-BE49-F238E27FC236}">
                  <a16:creationId xmlns:a16="http://schemas.microsoft.com/office/drawing/2014/main" id="{057ABB02-E4C8-E9D0-FC7C-068DFE608001}"/>
                </a:ext>
              </a:extLst>
            </p:cNvPr>
            <p:cNvGrpSpPr/>
            <p:nvPr/>
          </p:nvGrpSpPr>
          <p:grpSpPr>
            <a:xfrm>
              <a:off x="4786237" y="2210948"/>
              <a:ext cx="1058184" cy="1058184"/>
              <a:chOff x="4822333" y="2210948"/>
              <a:chExt cx="1058184" cy="1058184"/>
            </a:xfrm>
          </p:grpSpPr>
          <p:sp>
            <p:nvSpPr>
              <p:cNvPr id="16" name="Oval 15">
                <a:extLst>
                  <a:ext uri="{FF2B5EF4-FFF2-40B4-BE49-F238E27FC236}">
                    <a16:creationId xmlns:a16="http://schemas.microsoft.com/office/drawing/2014/main" id="{1A17D0B0-9492-C604-778E-DE8E6690FDEA}"/>
                  </a:ext>
                </a:extLst>
              </p:cNvPr>
              <p:cNvSpPr/>
              <p:nvPr/>
            </p:nvSpPr>
            <p:spPr>
              <a:xfrm>
                <a:off x="4822333" y="2210948"/>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18" name="Oval 17">
                <a:extLst>
                  <a:ext uri="{FF2B5EF4-FFF2-40B4-BE49-F238E27FC236}">
                    <a16:creationId xmlns:a16="http://schemas.microsoft.com/office/drawing/2014/main" id="{1DC27173-FAF4-30B9-F5BA-BE486FDBC589}"/>
                  </a:ext>
                </a:extLst>
              </p:cNvPr>
              <p:cNvSpPr/>
              <p:nvPr/>
            </p:nvSpPr>
            <p:spPr>
              <a:xfrm>
                <a:off x="4896525" y="2291521"/>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grpSp>
          <p:nvGrpSpPr>
            <p:cNvPr id="7" name="Group 6">
              <a:extLst>
                <a:ext uri="{FF2B5EF4-FFF2-40B4-BE49-F238E27FC236}">
                  <a16:creationId xmlns:a16="http://schemas.microsoft.com/office/drawing/2014/main" id="{CB547767-2E80-AFA3-30D5-9031F0CA7E82}"/>
                </a:ext>
              </a:extLst>
            </p:cNvPr>
            <p:cNvGrpSpPr/>
            <p:nvPr/>
          </p:nvGrpSpPr>
          <p:grpSpPr>
            <a:xfrm>
              <a:off x="4818317" y="3554474"/>
              <a:ext cx="1058184" cy="1058184"/>
              <a:chOff x="4822333" y="2210948"/>
              <a:chExt cx="1058184" cy="1058184"/>
            </a:xfrm>
          </p:grpSpPr>
          <p:sp>
            <p:nvSpPr>
              <p:cNvPr id="14" name="Oval 13">
                <a:extLst>
                  <a:ext uri="{FF2B5EF4-FFF2-40B4-BE49-F238E27FC236}">
                    <a16:creationId xmlns:a16="http://schemas.microsoft.com/office/drawing/2014/main" id="{5E907608-50A1-FC20-9546-9AA6749595D1}"/>
                  </a:ext>
                </a:extLst>
              </p:cNvPr>
              <p:cNvSpPr/>
              <p:nvPr/>
            </p:nvSpPr>
            <p:spPr>
              <a:xfrm>
                <a:off x="4822333" y="2210948"/>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15" name="Oval 14">
                <a:extLst>
                  <a:ext uri="{FF2B5EF4-FFF2-40B4-BE49-F238E27FC236}">
                    <a16:creationId xmlns:a16="http://schemas.microsoft.com/office/drawing/2014/main" id="{A0468872-9D86-C2E4-E300-CB69F8A7A88E}"/>
                  </a:ext>
                </a:extLst>
              </p:cNvPr>
              <p:cNvSpPr/>
              <p:nvPr/>
            </p:nvSpPr>
            <p:spPr>
              <a:xfrm>
                <a:off x="4908557" y="2291521"/>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grpSp>
          <p:nvGrpSpPr>
            <p:cNvPr id="10" name="Group 9">
              <a:extLst>
                <a:ext uri="{FF2B5EF4-FFF2-40B4-BE49-F238E27FC236}">
                  <a16:creationId xmlns:a16="http://schemas.microsoft.com/office/drawing/2014/main" id="{FF94DB1D-4E78-6FA3-021C-05799D3AA1AC}"/>
                </a:ext>
              </a:extLst>
            </p:cNvPr>
            <p:cNvGrpSpPr/>
            <p:nvPr/>
          </p:nvGrpSpPr>
          <p:grpSpPr>
            <a:xfrm>
              <a:off x="4838367" y="4837846"/>
              <a:ext cx="1058184" cy="1058184"/>
              <a:chOff x="4822333" y="2210948"/>
              <a:chExt cx="1058184" cy="1058184"/>
            </a:xfrm>
          </p:grpSpPr>
          <p:sp>
            <p:nvSpPr>
              <p:cNvPr id="12" name="Oval 11">
                <a:extLst>
                  <a:ext uri="{FF2B5EF4-FFF2-40B4-BE49-F238E27FC236}">
                    <a16:creationId xmlns:a16="http://schemas.microsoft.com/office/drawing/2014/main" id="{7453DCFA-F5A7-900A-AF2F-D001BC8217E8}"/>
                  </a:ext>
                </a:extLst>
              </p:cNvPr>
              <p:cNvSpPr/>
              <p:nvPr/>
            </p:nvSpPr>
            <p:spPr>
              <a:xfrm>
                <a:off x="4822333" y="2210948"/>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13" name="Oval 12">
                <a:extLst>
                  <a:ext uri="{FF2B5EF4-FFF2-40B4-BE49-F238E27FC236}">
                    <a16:creationId xmlns:a16="http://schemas.microsoft.com/office/drawing/2014/main" id="{168E1887-4A38-D9F0-6C9A-8812C6FAC532}"/>
                  </a:ext>
                </a:extLst>
              </p:cNvPr>
              <p:cNvSpPr/>
              <p:nvPr/>
            </p:nvSpPr>
            <p:spPr>
              <a:xfrm>
                <a:off x="4908557" y="2291521"/>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grpSp>
      <p:pic>
        <p:nvPicPr>
          <p:cNvPr id="36" name="Picture 163">
            <a:extLst>
              <a:ext uri="{FF2B5EF4-FFF2-40B4-BE49-F238E27FC236}">
                <a16:creationId xmlns:a16="http://schemas.microsoft.com/office/drawing/2014/main" id="{2261BF09-6ACA-DBBD-9192-1C1874227B6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36511"/>
          <a:stretch/>
        </p:blipFill>
        <p:spPr bwMode="auto">
          <a:xfrm>
            <a:off x="865516" y="4966757"/>
            <a:ext cx="908191" cy="57660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B88A1E7-9327-5517-481D-CA266F18E39F}"/>
              </a:ext>
            </a:extLst>
          </p:cNvPr>
          <p:cNvSpPr txBox="1"/>
          <p:nvPr/>
        </p:nvSpPr>
        <p:spPr>
          <a:xfrm>
            <a:off x="377282" y="4848263"/>
            <a:ext cx="7189694" cy="1077218"/>
          </a:xfrm>
          <a:prstGeom prst="rect">
            <a:avLst/>
          </a:prstGeom>
          <a:noFill/>
        </p:spPr>
        <p:txBody>
          <a:bodyPr wrap="square">
            <a:spAutoFit/>
          </a:bodyPr>
          <a:lstStyle/>
          <a:p>
            <a:pPr algn="ctr" fontAlgn="base">
              <a:spcBef>
                <a:spcPct val="0"/>
              </a:spcBef>
              <a:spcAft>
                <a:spcPct val="0"/>
              </a:spcAft>
              <a:defRPr/>
            </a:pPr>
            <a:r>
              <a:rPr lang="en-US" sz="2800" b="1">
                <a:solidFill>
                  <a:schemeClr val="bg2"/>
                </a:solidFill>
                <a:latin typeface="+mj-lt"/>
                <a:cs typeface="Arial" charset="0"/>
              </a:rPr>
              <a:t>$17.3 billion </a:t>
            </a:r>
          </a:p>
          <a:p>
            <a:pPr algn="ctr" fontAlgn="base">
              <a:spcBef>
                <a:spcPct val="0"/>
              </a:spcBef>
              <a:spcAft>
                <a:spcPct val="0"/>
              </a:spcAft>
              <a:defRPr/>
            </a:pPr>
            <a:r>
              <a:rPr lang="en-US">
                <a:solidFill>
                  <a:schemeClr val="accent1"/>
                </a:solidFill>
                <a:latin typeface="+mj-lt"/>
                <a:cs typeface="Segoe UI"/>
              </a:rPr>
              <a:t>NA - Cloud Security market – 2023  </a:t>
            </a:r>
          </a:p>
          <a:p>
            <a:pPr algn="ctr" fontAlgn="base">
              <a:spcBef>
                <a:spcPct val="0"/>
              </a:spcBef>
              <a:spcAft>
                <a:spcPct val="0"/>
              </a:spcAft>
              <a:defRPr/>
            </a:pPr>
            <a:r>
              <a:rPr lang="en-US">
                <a:solidFill>
                  <a:schemeClr val="accent1"/>
                </a:solidFill>
                <a:latin typeface="+mj-lt"/>
                <a:cs typeface="Segoe UI"/>
              </a:rPr>
              <a:t>15% CAGR Globally</a:t>
            </a:r>
            <a:endParaRPr lang="en-US">
              <a:solidFill>
                <a:schemeClr val="accent1"/>
              </a:solidFill>
              <a:latin typeface="+mj-lt"/>
              <a:cs typeface="Segoe UI" panose="020B0502040204020203" pitchFamily="34" charset="0"/>
            </a:endParaRPr>
          </a:p>
        </p:txBody>
      </p:sp>
      <p:sp>
        <p:nvSpPr>
          <p:cNvPr id="22" name="TextBox 21">
            <a:extLst>
              <a:ext uri="{FF2B5EF4-FFF2-40B4-BE49-F238E27FC236}">
                <a16:creationId xmlns:a16="http://schemas.microsoft.com/office/drawing/2014/main" id="{404C244F-DEFD-D779-2FB6-5B48B8CC9C5D}"/>
              </a:ext>
            </a:extLst>
          </p:cNvPr>
          <p:cNvSpPr txBox="1"/>
          <p:nvPr/>
        </p:nvSpPr>
        <p:spPr>
          <a:xfrm>
            <a:off x="1844822" y="3659448"/>
            <a:ext cx="4534185" cy="1031624"/>
          </a:xfrm>
          <a:prstGeom prst="rect">
            <a:avLst/>
          </a:prstGeom>
          <a:noFill/>
        </p:spPr>
        <p:txBody>
          <a:bodyPr wrap="square" lIns="0" rIns="0" rtlCol="0">
            <a:noAutofit/>
          </a:bodyPr>
          <a:lstStyle/>
          <a:p>
            <a:pPr algn="ctr"/>
            <a:r>
              <a:rPr lang="en-US" b="0" i="0">
                <a:solidFill>
                  <a:schemeClr val="bg1"/>
                </a:solidFill>
                <a:effectLst/>
                <a:latin typeface="Georgia Pro" panose="02040502050405020303" pitchFamily="18" charset="0"/>
              </a:rPr>
              <a:t>Procedures &amp; technology designed to address external &amp; internal threats to business security</a:t>
            </a:r>
            <a:endParaRPr lang="en-US">
              <a:solidFill>
                <a:schemeClr val="bg1"/>
              </a:solidFill>
              <a:latin typeface="Georgia Pro" panose="02040502050405020303" pitchFamily="18" charset="0"/>
            </a:endParaRPr>
          </a:p>
        </p:txBody>
      </p:sp>
      <p:pic>
        <p:nvPicPr>
          <p:cNvPr id="39" name="Picture 84">
            <a:extLst>
              <a:ext uri="{FF2B5EF4-FFF2-40B4-BE49-F238E27FC236}">
                <a16:creationId xmlns:a16="http://schemas.microsoft.com/office/drawing/2014/main" id="{6AEF399B-164A-A90A-DE78-47DEDE393B7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31816"/>
          <a:stretch/>
        </p:blipFill>
        <p:spPr bwMode="auto">
          <a:xfrm>
            <a:off x="757260" y="2339130"/>
            <a:ext cx="998963" cy="6508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2">
            <a:extLst>
              <a:ext uri="{FF2B5EF4-FFF2-40B4-BE49-F238E27FC236}">
                <a16:creationId xmlns:a16="http://schemas.microsoft.com/office/drawing/2014/main" id="{6C2DC752-55E7-EE60-3236-060A2E60B80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27915"/>
          <a:stretch/>
        </p:blipFill>
        <p:spPr bwMode="auto">
          <a:xfrm>
            <a:off x="911824" y="3737518"/>
            <a:ext cx="793027" cy="611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5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A9E8-1E12-FA4A-F2B7-809BAFD3F521}"/>
              </a:ext>
            </a:extLst>
          </p:cNvPr>
          <p:cNvSpPr>
            <a:spLocks noGrp="1"/>
          </p:cNvSpPr>
          <p:nvPr>
            <p:ph type="title"/>
          </p:nvPr>
        </p:nvSpPr>
        <p:spPr/>
        <p:txBody>
          <a:bodyPr/>
          <a:lstStyle/>
          <a:p>
            <a:r>
              <a:rPr lang="en-US"/>
              <a:t>What keeps our partners’ up at night?</a:t>
            </a:r>
            <a:endParaRPr lang="en-US" sz="2800">
              <a:latin typeface="+mn-lt"/>
              <a:cs typeface="Arial"/>
            </a:endParaRPr>
          </a:p>
        </p:txBody>
      </p:sp>
      <p:grpSp>
        <p:nvGrpSpPr>
          <p:cNvPr id="32" name="Group 31">
            <a:extLst>
              <a:ext uri="{FF2B5EF4-FFF2-40B4-BE49-F238E27FC236}">
                <a16:creationId xmlns:a16="http://schemas.microsoft.com/office/drawing/2014/main" id="{D58E5CA9-7033-4C31-FB4F-342014F6CBBF}"/>
              </a:ext>
            </a:extLst>
          </p:cNvPr>
          <p:cNvGrpSpPr/>
          <p:nvPr/>
        </p:nvGrpSpPr>
        <p:grpSpPr>
          <a:xfrm>
            <a:off x="738284" y="1499672"/>
            <a:ext cx="10684505" cy="4133059"/>
            <a:chOff x="1252634" y="1928297"/>
            <a:chExt cx="10684505" cy="4133059"/>
          </a:xfrm>
        </p:grpSpPr>
        <p:sp>
          <p:nvSpPr>
            <p:cNvPr id="7" name="Hexagon 6">
              <a:extLst>
                <a:ext uri="{FF2B5EF4-FFF2-40B4-BE49-F238E27FC236}">
                  <a16:creationId xmlns:a16="http://schemas.microsoft.com/office/drawing/2014/main" id="{75717061-301A-786A-49AD-D89344D959E3}"/>
                </a:ext>
              </a:extLst>
            </p:cNvPr>
            <p:cNvSpPr/>
            <p:nvPr/>
          </p:nvSpPr>
          <p:spPr>
            <a:xfrm>
              <a:off x="1252634" y="1928297"/>
              <a:ext cx="2295742" cy="1970630"/>
            </a:xfrm>
            <a:prstGeom prst="hexagon">
              <a:avLst>
                <a:gd name="adj" fmla="val 25000"/>
                <a:gd name="vf" fmla="val 115470"/>
              </a:avLst>
            </a:prstGeom>
            <a:blipFill dpi="0" rotWithShape="1">
              <a:blip r:embed="rId3" cstate="print">
                <a:alphaModFix amt="85000"/>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p>
        <p:sp>
          <p:nvSpPr>
            <p:cNvPr id="3" name="Freeform 12">
              <a:extLst>
                <a:ext uri="{FF2B5EF4-FFF2-40B4-BE49-F238E27FC236}">
                  <a16:creationId xmlns:a16="http://schemas.microsoft.com/office/drawing/2014/main" id="{B6B8E43E-4A8B-55AC-8734-7E1B4D212281}"/>
                </a:ext>
              </a:extLst>
            </p:cNvPr>
            <p:cNvSpPr/>
            <p:nvPr/>
          </p:nvSpPr>
          <p:spPr>
            <a:xfrm>
              <a:off x="3232577" y="3010317"/>
              <a:ext cx="2295742" cy="1970630"/>
            </a:xfrm>
            <a:custGeom>
              <a:avLst/>
              <a:gdLst>
                <a:gd name="connsiteX0" fmla="*/ 0 w 2295742"/>
                <a:gd name="connsiteY0" fmla="*/ 985315 h 1970630"/>
                <a:gd name="connsiteX1" fmla="*/ 492658 w 2295742"/>
                <a:gd name="connsiteY1" fmla="*/ 0 h 1970630"/>
                <a:gd name="connsiteX2" fmla="*/ 1803085 w 2295742"/>
                <a:gd name="connsiteY2" fmla="*/ 0 h 1970630"/>
                <a:gd name="connsiteX3" fmla="*/ 2295742 w 2295742"/>
                <a:gd name="connsiteY3" fmla="*/ 985315 h 1970630"/>
                <a:gd name="connsiteX4" fmla="*/ 1803085 w 2295742"/>
                <a:gd name="connsiteY4" fmla="*/ 1970630 h 1970630"/>
                <a:gd name="connsiteX5" fmla="*/ 492658 w 2295742"/>
                <a:gd name="connsiteY5" fmla="*/ 1970630 h 1970630"/>
                <a:gd name="connsiteX6" fmla="*/ 0 w 2295742"/>
                <a:gd name="connsiteY6" fmla="*/ 985315 h 197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5742" h="1970630">
                  <a:moveTo>
                    <a:pt x="0" y="985315"/>
                  </a:moveTo>
                  <a:lnTo>
                    <a:pt x="492658" y="0"/>
                  </a:lnTo>
                  <a:lnTo>
                    <a:pt x="1803085" y="0"/>
                  </a:lnTo>
                  <a:lnTo>
                    <a:pt x="2295742" y="985315"/>
                  </a:lnTo>
                  <a:lnTo>
                    <a:pt x="1803085" y="1970630"/>
                  </a:lnTo>
                  <a:lnTo>
                    <a:pt x="492658" y="1970630"/>
                  </a:lnTo>
                  <a:lnTo>
                    <a:pt x="0" y="985315"/>
                  </a:lnTo>
                  <a:close/>
                </a:path>
              </a:pathLst>
            </a:custGeom>
            <a:solidFill>
              <a:schemeClr val="bg2"/>
            </a:solidFill>
            <a:ln w="12700" cap="flat" cmpd="sng" algn="ctr">
              <a:solidFill>
                <a:schemeClr val="bg2"/>
              </a:solidFill>
              <a:prstDash val="solid"/>
              <a:miter lim="800000"/>
            </a:ln>
            <a:effectLst/>
          </p:spPr>
          <p:txBody>
            <a:bodyPr spcFirstLastPara="0" vert="horz" wrap="square" lIns="355531" tIns="325502" rIns="355531" bIns="325502" numCol="1" spcCol="1270" anchor="ctr" anchorCtr="0">
              <a:noAutofit/>
            </a:bodyPr>
            <a:lstStyle/>
            <a:p>
              <a:pPr marR="0" lvl="0" algn="ctr">
                <a:lnSpc>
                  <a:spcPct val="107000"/>
                </a:lnSpc>
                <a:spcBef>
                  <a:spcPts val="0"/>
                </a:spcBef>
                <a:spcAft>
                  <a:spcPts val="800"/>
                </a:spcAft>
              </a:pPr>
              <a:r>
                <a:rPr lang="en-US" sz="1400">
                  <a:ea typeface="Calibri" panose="020F0502020204030204" pitchFamily="34" charset="0"/>
                  <a:cs typeface="Arial" panose="020B0604020202020204" pitchFamily="34" charset="0"/>
                </a:rPr>
                <a:t>…</a:t>
              </a:r>
              <a:r>
                <a:rPr lang="en-US" sz="1400" b="1">
                  <a:solidFill>
                    <a:schemeClr val="accent3"/>
                  </a:solidFill>
                  <a:ea typeface="Calibri" panose="020F0502020204030204" pitchFamily="34" charset="0"/>
                  <a:cs typeface="Arial" panose="020B0604020202020204" pitchFamily="34" charset="0"/>
                </a:rPr>
                <a:t>keep up </a:t>
              </a:r>
              <a:r>
                <a:rPr lang="en-US" sz="1400">
                  <a:ea typeface="Calibri" panose="020F0502020204030204" pitchFamily="34" charset="0"/>
                  <a:cs typeface="Arial" panose="020B0604020202020204" pitchFamily="34" charset="0"/>
                </a:rPr>
                <a:t>with the </a:t>
              </a:r>
              <a:r>
                <a:rPr lang="en-US" sz="1400" b="1">
                  <a:solidFill>
                    <a:schemeClr val="accent3"/>
                  </a:solidFill>
                  <a:ea typeface="Calibri" panose="020F0502020204030204" pitchFamily="34" charset="0"/>
                  <a:cs typeface="Arial" panose="020B0604020202020204" pitchFamily="34" charset="0"/>
                </a:rPr>
                <a:t>explosive growth </a:t>
              </a:r>
              <a:r>
                <a:rPr lang="en-US" sz="1400">
                  <a:ea typeface="Calibri" panose="020F0502020204030204" pitchFamily="34" charset="0"/>
                  <a:cs typeface="Arial" panose="020B0604020202020204" pitchFamily="34" charset="0"/>
                </a:rPr>
                <a:t>of</a:t>
              </a:r>
              <a:r>
                <a:rPr lang="en-US" sz="1400" b="1">
                  <a:solidFill>
                    <a:schemeClr val="bg1"/>
                  </a:solidFill>
                  <a:ea typeface="Calibri" panose="020F0502020204030204" pitchFamily="34" charset="0"/>
                  <a:cs typeface="Arial" panose="020B0604020202020204" pitchFamily="34" charset="0"/>
                </a:rPr>
                <a:t> </a:t>
              </a:r>
              <a:r>
                <a:rPr lang="en-US" sz="1400" b="1">
                  <a:solidFill>
                    <a:schemeClr val="accent3"/>
                  </a:solidFill>
                  <a:ea typeface="Calibri" panose="020F0502020204030204" pitchFamily="34" charset="0"/>
                  <a:cs typeface="Arial" panose="020B0604020202020204" pitchFamily="34" charset="0"/>
                </a:rPr>
                <a:t>hybrid and multi-cloud</a:t>
              </a:r>
              <a:r>
                <a:rPr lang="en-US" sz="1400">
                  <a:ea typeface="Calibri" panose="020F0502020204030204" pitchFamily="34" charset="0"/>
                  <a:cs typeface="Arial" panose="020B0604020202020204" pitchFamily="34" charset="0"/>
                </a:rPr>
                <a:t>, as it gets more increasingly complex?</a:t>
              </a:r>
            </a:p>
          </p:txBody>
        </p:sp>
        <p:sp>
          <p:nvSpPr>
            <p:cNvPr id="12" name="Freeform 3">
              <a:extLst>
                <a:ext uri="{FF2B5EF4-FFF2-40B4-BE49-F238E27FC236}">
                  <a16:creationId xmlns:a16="http://schemas.microsoft.com/office/drawing/2014/main" id="{F139AFEA-0EF8-A4CD-176F-60623BCBCE08}"/>
                </a:ext>
              </a:extLst>
            </p:cNvPr>
            <p:cNvSpPr/>
            <p:nvPr/>
          </p:nvSpPr>
          <p:spPr>
            <a:xfrm>
              <a:off x="5203367" y="1928297"/>
              <a:ext cx="2295742" cy="1970630"/>
            </a:xfrm>
            <a:custGeom>
              <a:avLst/>
              <a:gdLst>
                <a:gd name="connsiteX0" fmla="*/ 0 w 2295742"/>
                <a:gd name="connsiteY0" fmla="*/ 985315 h 1970630"/>
                <a:gd name="connsiteX1" fmla="*/ 492658 w 2295742"/>
                <a:gd name="connsiteY1" fmla="*/ 0 h 1970630"/>
                <a:gd name="connsiteX2" fmla="*/ 1803085 w 2295742"/>
                <a:gd name="connsiteY2" fmla="*/ 0 h 1970630"/>
                <a:gd name="connsiteX3" fmla="*/ 2295742 w 2295742"/>
                <a:gd name="connsiteY3" fmla="*/ 985315 h 1970630"/>
                <a:gd name="connsiteX4" fmla="*/ 1803085 w 2295742"/>
                <a:gd name="connsiteY4" fmla="*/ 1970630 h 1970630"/>
                <a:gd name="connsiteX5" fmla="*/ 492658 w 2295742"/>
                <a:gd name="connsiteY5" fmla="*/ 1970630 h 1970630"/>
                <a:gd name="connsiteX6" fmla="*/ 0 w 2295742"/>
                <a:gd name="connsiteY6" fmla="*/ 985315 h 197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5742" h="1970630">
                  <a:moveTo>
                    <a:pt x="0" y="985315"/>
                  </a:moveTo>
                  <a:lnTo>
                    <a:pt x="492658" y="0"/>
                  </a:lnTo>
                  <a:lnTo>
                    <a:pt x="1803085" y="0"/>
                  </a:lnTo>
                  <a:lnTo>
                    <a:pt x="2295742" y="985315"/>
                  </a:lnTo>
                  <a:lnTo>
                    <a:pt x="1803085" y="1970630"/>
                  </a:lnTo>
                  <a:lnTo>
                    <a:pt x="492658" y="1970630"/>
                  </a:lnTo>
                  <a:lnTo>
                    <a:pt x="0" y="985315"/>
                  </a:lnTo>
                  <a:close/>
                </a:path>
              </a:pathLst>
            </a:custGeom>
            <a:solidFill>
              <a:schemeClr val="tx2"/>
            </a:solidFill>
            <a:ln w="12700" cap="flat" cmpd="sng" algn="ctr">
              <a:solidFill>
                <a:schemeClr val="tx2"/>
              </a:solidFill>
              <a:prstDash val="solid"/>
              <a:miter lim="800000"/>
            </a:ln>
            <a:effectLst/>
          </p:spPr>
          <p:txBody>
            <a:bodyPr spcFirstLastPara="0" vert="horz" wrap="square" lIns="355531" tIns="325502" rIns="355531" bIns="325502" numCol="1" spcCol="1270" anchor="ctr" anchorCtr="0">
              <a:noAutofit/>
            </a:bodyPr>
            <a:lstStyle/>
            <a:p>
              <a:pPr lvl="0" algn="ctr" defTabSz="914446">
                <a:defRPr/>
              </a:pPr>
              <a:r>
                <a:rPr lang="en-GB" sz="1400"/>
                <a:t>…</a:t>
              </a:r>
              <a:r>
                <a:rPr lang="en-GB" sz="1400" b="1">
                  <a:solidFill>
                    <a:schemeClr val="bg1"/>
                  </a:solidFill>
                </a:rPr>
                <a:t>elevate</a:t>
              </a:r>
              <a:r>
                <a:rPr lang="en-GB" sz="1400" b="1"/>
                <a:t> </a:t>
              </a:r>
              <a:r>
                <a:rPr lang="en-GB" sz="1400"/>
                <a:t>my customers’ </a:t>
              </a:r>
              <a:r>
                <a:rPr lang="en-GB" sz="1400" b="1">
                  <a:solidFill>
                    <a:schemeClr val="bg1"/>
                  </a:solidFill>
                </a:rPr>
                <a:t>cloud security posture </a:t>
              </a:r>
              <a:r>
                <a:rPr lang="en-GB" sz="1400"/>
                <a:t>and </a:t>
              </a:r>
              <a:r>
                <a:rPr lang="en-GB" sz="1400" b="1">
                  <a:solidFill>
                    <a:schemeClr val="bg1"/>
                  </a:solidFill>
                </a:rPr>
                <a:t>reduce potential risks </a:t>
              </a:r>
              <a:r>
                <a:rPr lang="en-GB" sz="1400"/>
                <a:t>in everyday operations?</a:t>
              </a:r>
              <a:endParaRPr lang="en-US" sz="1400"/>
            </a:p>
          </p:txBody>
        </p:sp>
        <p:sp>
          <p:nvSpPr>
            <p:cNvPr id="14" name="Freeform 7">
              <a:extLst>
                <a:ext uri="{FF2B5EF4-FFF2-40B4-BE49-F238E27FC236}">
                  <a16:creationId xmlns:a16="http://schemas.microsoft.com/office/drawing/2014/main" id="{734FE392-FF17-058B-12FB-3BB82DD1C815}"/>
                </a:ext>
              </a:extLst>
            </p:cNvPr>
            <p:cNvSpPr/>
            <p:nvPr/>
          </p:nvSpPr>
          <p:spPr>
            <a:xfrm>
              <a:off x="5186898" y="4090726"/>
              <a:ext cx="2295742" cy="1970630"/>
            </a:xfrm>
            <a:custGeom>
              <a:avLst/>
              <a:gdLst>
                <a:gd name="connsiteX0" fmla="*/ 0 w 2295742"/>
                <a:gd name="connsiteY0" fmla="*/ 985315 h 1970630"/>
                <a:gd name="connsiteX1" fmla="*/ 492658 w 2295742"/>
                <a:gd name="connsiteY1" fmla="*/ 0 h 1970630"/>
                <a:gd name="connsiteX2" fmla="*/ 1803085 w 2295742"/>
                <a:gd name="connsiteY2" fmla="*/ 0 h 1970630"/>
                <a:gd name="connsiteX3" fmla="*/ 2295742 w 2295742"/>
                <a:gd name="connsiteY3" fmla="*/ 985315 h 1970630"/>
                <a:gd name="connsiteX4" fmla="*/ 1803085 w 2295742"/>
                <a:gd name="connsiteY4" fmla="*/ 1970630 h 1970630"/>
                <a:gd name="connsiteX5" fmla="*/ 492658 w 2295742"/>
                <a:gd name="connsiteY5" fmla="*/ 1970630 h 1970630"/>
                <a:gd name="connsiteX6" fmla="*/ 0 w 2295742"/>
                <a:gd name="connsiteY6" fmla="*/ 985315 h 197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5742" h="1970630">
                  <a:moveTo>
                    <a:pt x="0" y="985315"/>
                  </a:moveTo>
                  <a:lnTo>
                    <a:pt x="492658" y="0"/>
                  </a:lnTo>
                  <a:lnTo>
                    <a:pt x="1803085" y="0"/>
                  </a:lnTo>
                  <a:lnTo>
                    <a:pt x="2295742" y="985315"/>
                  </a:lnTo>
                  <a:lnTo>
                    <a:pt x="1803085" y="1970630"/>
                  </a:lnTo>
                  <a:lnTo>
                    <a:pt x="492658" y="1970630"/>
                  </a:lnTo>
                  <a:lnTo>
                    <a:pt x="0" y="985315"/>
                  </a:lnTo>
                  <a:close/>
                </a:path>
              </a:pathLst>
            </a:custGeom>
            <a:solidFill>
              <a:schemeClr val="accent5"/>
            </a:solidFill>
            <a:ln w="12700" cap="flat" cmpd="sng" algn="ctr">
              <a:solidFill>
                <a:schemeClr val="accent5"/>
              </a:solidFill>
              <a:prstDash val="solid"/>
              <a:miter lim="800000"/>
            </a:ln>
            <a:effectLst/>
          </p:spPr>
          <p:txBody>
            <a:bodyPr spcFirstLastPara="0" vert="horz" wrap="square" lIns="355531" tIns="325502" rIns="355531" bIns="325502" numCol="1" spcCol="1270" anchor="ctr" anchorCtr="0">
              <a:noAutofit/>
            </a:bodyPr>
            <a:lstStyle/>
            <a:p>
              <a:pPr marR="0" lvl="0" algn="ctr">
                <a:lnSpc>
                  <a:spcPct val="107000"/>
                </a:lnSpc>
                <a:spcBef>
                  <a:spcPts val="0"/>
                </a:spcBef>
                <a:spcAft>
                  <a:spcPts val="800"/>
                </a:spcAft>
              </a:pPr>
              <a:r>
                <a:rPr lang="en-US" sz="1600">
                  <a:ea typeface="Calibri" panose="020F0502020204030204" pitchFamily="34" charset="0"/>
                  <a:cs typeface="Arial" panose="020B0604020202020204" pitchFamily="34" charset="0"/>
                </a:rPr>
                <a:t>What about the threat of</a:t>
              </a:r>
              <a:r>
                <a:rPr lang="en-US" sz="1600" b="1">
                  <a:ea typeface="Calibri" panose="020F0502020204030204" pitchFamily="34" charset="0"/>
                  <a:cs typeface="Arial" panose="020B0604020202020204" pitchFamily="34" charset="0"/>
                </a:rPr>
                <a:t> lost operations</a:t>
              </a:r>
              <a:r>
                <a:rPr lang="en-US" sz="1600">
                  <a:ea typeface="Calibri" panose="020F0502020204030204" pitchFamily="34" charset="0"/>
                  <a:cs typeface="Arial" panose="020B0604020202020204" pitchFamily="34" charset="0"/>
                </a:rPr>
                <a:t> and the </a:t>
              </a:r>
              <a:r>
                <a:rPr lang="en-US" sz="1600" b="1">
                  <a:ea typeface="Calibri" panose="020F0502020204030204" pitchFamily="34" charset="0"/>
                  <a:cs typeface="Arial" panose="020B0604020202020204" pitchFamily="34" charset="0"/>
                </a:rPr>
                <a:t>cost of recovery</a:t>
              </a:r>
              <a:r>
                <a:rPr lang="en-US" sz="1600">
                  <a:ea typeface="Calibri" panose="020F0502020204030204" pitchFamily="34" charset="0"/>
                  <a:cs typeface="Arial" panose="020B0604020202020204" pitchFamily="34" charset="0"/>
                </a:rPr>
                <a:t> from a breach?</a:t>
              </a:r>
            </a:p>
          </p:txBody>
        </p:sp>
        <p:sp>
          <p:nvSpPr>
            <p:cNvPr id="15" name="Freeform 16">
              <a:extLst>
                <a:ext uri="{FF2B5EF4-FFF2-40B4-BE49-F238E27FC236}">
                  <a16:creationId xmlns:a16="http://schemas.microsoft.com/office/drawing/2014/main" id="{4A8FDAC7-0C79-5AC5-2565-67D7377B039B}"/>
                </a:ext>
              </a:extLst>
            </p:cNvPr>
            <p:cNvSpPr/>
            <p:nvPr/>
          </p:nvSpPr>
          <p:spPr>
            <a:xfrm>
              <a:off x="7116474" y="3014964"/>
              <a:ext cx="2295742" cy="1970630"/>
            </a:xfrm>
            <a:custGeom>
              <a:avLst/>
              <a:gdLst>
                <a:gd name="connsiteX0" fmla="*/ 0 w 2295742"/>
                <a:gd name="connsiteY0" fmla="*/ 985315 h 1970630"/>
                <a:gd name="connsiteX1" fmla="*/ 492658 w 2295742"/>
                <a:gd name="connsiteY1" fmla="*/ 0 h 1970630"/>
                <a:gd name="connsiteX2" fmla="*/ 1803085 w 2295742"/>
                <a:gd name="connsiteY2" fmla="*/ 0 h 1970630"/>
                <a:gd name="connsiteX3" fmla="*/ 2295742 w 2295742"/>
                <a:gd name="connsiteY3" fmla="*/ 985315 h 1970630"/>
                <a:gd name="connsiteX4" fmla="*/ 1803085 w 2295742"/>
                <a:gd name="connsiteY4" fmla="*/ 1970630 h 1970630"/>
                <a:gd name="connsiteX5" fmla="*/ 492658 w 2295742"/>
                <a:gd name="connsiteY5" fmla="*/ 1970630 h 1970630"/>
                <a:gd name="connsiteX6" fmla="*/ 0 w 2295742"/>
                <a:gd name="connsiteY6" fmla="*/ 985315 h 197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5742" h="1970630">
                  <a:moveTo>
                    <a:pt x="0" y="985315"/>
                  </a:moveTo>
                  <a:lnTo>
                    <a:pt x="492658" y="0"/>
                  </a:lnTo>
                  <a:lnTo>
                    <a:pt x="1803085" y="0"/>
                  </a:lnTo>
                  <a:lnTo>
                    <a:pt x="2295742" y="985315"/>
                  </a:lnTo>
                  <a:lnTo>
                    <a:pt x="1803085" y="1970630"/>
                  </a:lnTo>
                  <a:lnTo>
                    <a:pt x="492658" y="1970630"/>
                  </a:lnTo>
                  <a:lnTo>
                    <a:pt x="0" y="985315"/>
                  </a:lnTo>
                  <a:close/>
                </a:path>
              </a:pathLst>
            </a:custGeom>
            <a:solidFill>
              <a:schemeClr val="bg1"/>
            </a:solidFill>
            <a:ln w="12700" cap="flat" cmpd="sng" algn="ctr">
              <a:solidFill>
                <a:schemeClr val="bg1"/>
              </a:solidFill>
              <a:prstDash val="solid"/>
              <a:miter lim="800000"/>
            </a:ln>
            <a:effectLst/>
          </p:spPr>
          <p:txBody>
            <a:bodyPr spcFirstLastPara="0" vert="horz" wrap="square" lIns="355531" tIns="325502" rIns="355531" bIns="325502" numCol="1" spcCol="1270" anchor="ctr" anchorCtr="0">
              <a:noAutofit/>
            </a:bodyPr>
            <a:lstStyle/>
            <a:p>
              <a:pPr marR="0" lvl="0" algn="ctr">
                <a:lnSpc>
                  <a:spcPct val="107000"/>
                </a:lnSpc>
                <a:spcBef>
                  <a:spcPts val="0"/>
                </a:spcBef>
                <a:spcAft>
                  <a:spcPts val="800"/>
                </a:spcAft>
              </a:pPr>
              <a:r>
                <a:rPr lang="en-US" sz="1400">
                  <a:ea typeface="Calibri" panose="020F0502020204030204" pitchFamily="34" charset="0"/>
                  <a:cs typeface="Arial" panose="020B0604020202020204" pitchFamily="34" charset="0"/>
                </a:rPr>
                <a:t>… begin to </a:t>
              </a:r>
              <a:r>
                <a:rPr lang="en-US" sz="1400" b="1">
                  <a:solidFill>
                    <a:schemeClr val="tx2"/>
                  </a:solidFill>
                  <a:ea typeface="Calibri" panose="020F0502020204030204" pitchFamily="34" charset="0"/>
                  <a:cs typeface="Arial" panose="020B0604020202020204" pitchFamily="34" charset="0"/>
                </a:rPr>
                <a:t>choose</a:t>
              </a:r>
              <a:r>
                <a:rPr lang="en-US" sz="1400" b="1">
                  <a:solidFill>
                    <a:schemeClr val="bg1"/>
                  </a:solidFill>
                  <a:ea typeface="Calibri" panose="020F0502020204030204" pitchFamily="34" charset="0"/>
                  <a:cs typeface="Arial" panose="020B0604020202020204" pitchFamily="34" charset="0"/>
                </a:rPr>
                <a:t> </a:t>
              </a:r>
              <a:r>
                <a:rPr lang="en-US" sz="1400">
                  <a:ea typeface="Calibri" panose="020F0502020204030204" pitchFamily="34" charset="0"/>
                  <a:cs typeface="Arial" panose="020B0604020202020204" pitchFamily="34" charset="0"/>
                </a:rPr>
                <a:t>the </a:t>
              </a:r>
              <a:r>
                <a:rPr lang="en-US" sz="1400" b="1">
                  <a:solidFill>
                    <a:schemeClr val="tx2"/>
                  </a:solidFill>
                  <a:ea typeface="Calibri" panose="020F0502020204030204" pitchFamily="34" charset="0"/>
                  <a:cs typeface="Arial" panose="020B0604020202020204" pitchFamily="34" charset="0"/>
                </a:rPr>
                <a:t>tools and technologies</a:t>
              </a:r>
              <a:r>
                <a:rPr lang="en-US" sz="1400">
                  <a:ea typeface="Calibri" panose="020F0502020204030204" pitchFamily="34" charset="0"/>
                  <a:cs typeface="Arial" panose="020B0604020202020204" pitchFamily="34" charset="0"/>
                </a:rPr>
                <a:t> to help</a:t>
              </a:r>
              <a:r>
                <a:rPr lang="en-US" sz="1400">
                  <a:solidFill>
                    <a:schemeClr val="bg1"/>
                  </a:solidFill>
                  <a:ea typeface="Calibri" panose="020F0502020204030204" pitchFamily="34" charset="0"/>
                  <a:cs typeface="Arial" panose="020B0604020202020204" pitchFamily="34" charset="0"/>
                </a:rPr>
                <a:t> </a:t>
              </a:r>
              <a:r>
                <a:rPr lang="en-US" sz="1400" b="1">
                  <a:solidFill>
                    <a:schemeClr val="tx2"/>
                  </a:solidFill>
                  <a:ea typeface="Calibri" panose="020F0502020204030204" pitchFamily="34" charset="0"/>
                  <a:cs typeface="Arial" panose="020B0604020202020204" pitchFamily="34" charset="0"/>
                </a:rPr>
                <a:t>safeguard</a:t>
              </a:r>
              <a:r>
                <a:rPr lang="en-US" sz="1400">
                  <a:solidFill>
                    <a:schemeClr val="bg1"/>
                  </a:solidFill>
                  <a:ea typeface="Calibri" panose="020F0502020204030204" pitchFamily="34" charset="0"/>
                  <a:cs typeface="Arial" panose="020B0604020202020204" pitchFamily="34" charset="0"/>
                </a:rPr>
                <a:t> </a:t>
              </a:r>
              <a:r>
                <a:rPr lang="en-US" sz="1400">
                  <a:ea typeface="Calibri" panose="020F0502020204030204" pitchFamily="34" charset="0"/>
                  <a:cs typeface="Arial" panose="020B0604020202020204" pitchFamily="34" charset="0"/>
                </a:rPr>
                <a:t>my customers’ clouds?</a:t>
              </a:r>
            </a:p>
          </p:txBody>
        </p:sp>
        <p:sp>
          <p:nvSpPr>
            <p:cNvPr id="26" name="TextBox 25">
              <a:extLst>
                <a:ext uri="{FF2B5EF4-FFF2-40B4-BE49-F238E27FC236}">
                  <a16:creationId xmlns:a16="http://schemas.microsoft.com/office/drawing/2014/main" id="{19841A8B-8554-CAFE-C98F-403BC39A6B2A}"/>
                </a:ext>
              </a:extLst>
            </p:cNvPr>
            <p:cNvSpPr txBox="1"/>
            <p:nvPr/>
          </p:nvSpPr>
          <p:spPr>
            <a:xfrm>
              <a:off x="1786352" y="2308387"/>
              <a:ext cx="2502573" cy="1323439"/>
            </a:xfrm>
            <a:prstGeom prst="rect">
              <a:avLst/>
            </a:prstGeom>
            <a:noFill/>
          </p:spPr>
          <p:txBody>
            <a:bodyPr wrap="square" rtlCol="0">
              <a:spAutoFit/>
            </a:bodyPr>
            <a:lstStyle/>
            <a:p>
              <a:r>
                <a:rPr lang="en-US" sz="4000" b="1"/>
                <a:t>How </a:t>
              </a:r>
            </a:p>
            <a:p>
              <a:r>
                <a:rPr lang="en-US" sz="4000" b="1"/>
                <a:t>do I…</a:t>
              </a:r>
            </a:p>
          </p:txBody>
        </p:sp>
        <p:sp>
          <p:nvSpPr>
            <p:cNvPr id="29" name="Hexagon 28">
              <a:extLst>
                <a:ext uri="{FF2B5EF4-FFF2-40B4-BE49-F238E27FC236}">
                  <a16:creationId xmlns:a16="http://schemas.microsoft.com/office/drawing/2014/main" id="{DA186BD1-18C2-53F9-4FF2-CB1AD33CB1DA}"/>
                </a:ext>
              </a:extLst>
            </p:cNvPr>
            <p:cNvSpPr/>
            <p:nvPr/>
          </p:nvSpPr>
          <p:spPr>
            <a:xfrm>
              <a:off x="9114492" y="4002340"/>
              <a:ext cx="2295742" cy="1970630"/>
            </a:xfrm>
            <a:prstGeom prst="hexagon">
              <a:avLst>
                <a:gd name="adj" fmla="val 25000"/>
                <a:gd name="vf" fmla="val 115470"/>
              </a:avLst>
            </a:prstGeom>
            <a:blipFill dpi="0" rotWithShape="1">
              <a:blip r:embed="rId4" cstate="print">
                <a:alphaModFix amt="85000"/>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p>
        <p:sp>
          <p:nvSpPr>
            <p:cNvPr id="30" name="TextBox 29">
              <a:extLst>
                <a:ext uri="{FF2B5EF4-FFF2-40B4-BE49-F238E27FC236}">
                  <a16:creationId xmlns:a16="http://schemas.microsoft.com/office/drawing/2014/main" id="{69133ABE-3FB2-EF24-E978-BCEF1E3A25B1}"/>
                </a:ext>
              </a:extLst>
            </p:cNvPr>
            <p:cNvSpPr txBox="1"/>
            <p:nvPr/>
          </p:nvSpPr>
          <p:spPr>
            <a:xfrm>
              <a:off x="9434566" y="3893809"/>
              <a:ext cx="2502573" cy="2092881"/>
            </a:xfrm>
            <a:prstGeom prst="rect">
              <a:avLst/>
            </a:prstGeom>
            <a:noFill/>
          </p:spPr>
          <p:txBody>
            <a:bodyPr wrap="square" rtlCol="0">
              <a:spAutoFit/>
            </a:bodyPr>
            <a:lstStyle/>
            <a:p>
              <a:r>
                <a:rPr lang="en-US" sz="6500" b="1"/>
                <a:t>???????</a:t>
              </a:r>
            </a:p>
          </p:txBody>
        </p:sp>
        <p:sp>
          <p:nvSpPr>
            <p:cNvPr id="31" name="Freeform 12">
              <a:extLst>
                <a:ext uri="{FF2B5EF4-FFF2-40B4-BE49-F238E27FC236}">
                  <a16:creationId xmlns:a16="http://schemas.microsoft.com/office/drawing/2014/main" id="{E9848508-93E3-CF7E-C192-6F56413A89E2}"/>
                </a:ext>
              </a:extLst>
            </p:cNvPr>
            <p:cNvSpPr/>
            <p:nvPr/>
          </p:nvSpPr>
          <p:spPr>
            <a:xfrm>
              <a:off x="9049214" y="1932704"/>
              <a:ext cx="2295742" cy="1970630"/>
            </a:xfrm>
            <a:custGeom>
              <a:avLst/>
              <a:gdLst>
                <a:gd name="connsiteX0" fmla="*/ 0 w 2295742"/>
                <a:gd name="connsiteY0" fmla="*/ 985315 h 1970630"/>
                <a:gd name="connsiteX1" fmla="*/ 492658 w 2295742"/>
                <a:gd name="connsiteY1" fmla="*/ 0 h 1970630"/>
                <a:gd name="connsiteX2" fmla="*/ 1803085 w 2295742"/>
                <a:gd name="connsiteY2" fmla="*/ 0 h 1970630"/>
                <a:gd name="connsiteX3" fmla="*/ 2295742 w 2295742"/>
                <a:gd name="connsiteY3" fmla="*/ 985315 h 1970630"/>
                <a:gd name="connsiteX4" fmla="*/ 1803085 w 2295742"/>
                <a:gd name="connsiteY4" fmla="*/ 1970630 h 1970630"/>
                <a:gd name="connsiteX5" fmla="*/ 492658 w 2295742"/>
                <a:gd name="connsiteY5" fmla="*/ 1970630 h 1970630"/>
                <a:gd name="connsiteX6" fmla="*/ 0 w 2295742"/>
                <a:gd name="connsiteY6" fmla="*/ 985315 h 197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5742" h="1970630">
                  <a:moveTo>
                    <a:pt x="0" y="985315"/>
                  </a:moveTo>
                  <a:lnTo>
                    <a:pt x="492658" y="0"/>
                  </a:lnTo>
                  <a:lnTo>
                    <a:pt x="1803085" y="0"/>
                  </a:lnTo>
                  <a:lnTo>
                    <a:pt x="2295742" y="985315"/>
                  </a:lnTo>
                  <a:lnTo>
                    <a:pt x="1803085" y="1970630"/>
                  </a:lnTo>
                  <a:lnTo>
                    <a:pt x="492658" y="1970630"/>
                  </a:lnTo>
                  <a:lnTo>
                    <a:pt x="0" y="985315"/>
                  </a:lnTo>
                  <a:close/>
                </a:path>
              </a:pathLst>
            </a:custGeom>
            <a:solidFill>
              <a:schemeClr val="bg2"/>
            </a:solidFill>
            <a:ln w="12700" cap="flat" cmpd="sng" algn="ctr">
              <a:solidFill>
                <a:schemeClr val="bg2"/>
              </a:solidFill>
              <a:prstDash val="solid"/>
              <a:miter lim="800000"/>
            </a:ln>
            <a:effectLst/>
          </p:spPr>
          <p:txBody>
            <a:bodyPr spcFirstLastPara="0" vert="horz" wrap="square" lIns="355531" tIns="325502" rIns="355531" bIns="325502" numCol="1" spcCol="1270" anchor="ctr" anchorCtr="0">
              <a:noAutofit/>
            </a:bodyPr>
            <a:lstStyle/>
            <a:p>
              <a:pPr marR="0" lvl="0" algn="ctr">
                <a:lnSpc>
                  <a:spcPct val="107000"/>
                </a:lnSpc>
                <a:spcBef>
                  <a:spcPts val="0"/>
                </a:spcBef>
                <a:spcAft>
                  <a:spcPts val="800"/>
                </a:spcAft>
              </a:pPr>
              <a:r>
                <a:rPr lang="en-US" sz="2400">
                  <a:ea typeface="Calibri" panose="020F0502020204030204" pitchFamily="34" charset="0"/>
                  <a:cs typeface="Arial" panose="020B0604020202020204" pitchFamily="34" charset="0"/>
                </a:rPr>
                <a:t>…</a:t>
              </a:r>
              <a:r>
                <a:rPr lang="en-US" sz="2400" b="1">
                  <a:solidFill>
                    <a:schemeClr val="tx2"/>
                  </a:solidFill>
                  <a:ea typeface="Calibri" panose="020F0502020204030204" pitchFamily="34" charset="0"/>
                  <a:cs typeface="Arial" panose="020B0604020202020204" pitchFamily="34" charset="0"/>
                </a:rPr>
                <a:t>migrate</a:t>
              </a:r>
              <a:r>
                <a:rPr lang="en-US" sz="2400">
                  <a:ea typeface="Calibri" panose="020F0502020204030204" pitchFamily="34" charset="0"/>
                  <a:cs typeface="Arial" panose="020B0604020202020204" pitchFamily="34" charset="0"/>
                </a:rPr>
                <a:t> to the </a:t>
              </a:r>
              <a:r>
                <a:rPr lang="en-US" sz="2400" b="1">
                  <a:solidFill>
                    <a:schemeClr val="tx2"/>
                  </a:solidFill>
                  <a:ea typeface="Calibri" panose="020F0502020204030204" pitchFamily="34" charset="0"/>
                  <a:cs typeface="Arial" panose="020B0604020202020204" pitchFamily="34" charset="0"/>
                </a:rPr>
                <a:t>cloud</a:t>
              </a:r>
              <a:r>
                <a:rPr lang="en-US" sz="2400">
                  <a:ea typeface="Calibri" panose="020F0502020204030204" pitchFamily="34" charset="0"/>
                  <a:cs typeface="Arial" panose="020B0604020202020204" pitchFamily="34" charset="0"/>
                </a:rPr>
                <a:t> securely?</a:t>
              </a:r>
            </a:p>
          </p:txBody>
        </p:sp>
      </p:grpSp>
      <p:sp>
        <p:nvSpPr>
          <p:cNvPr id="33" name="Google Shape;184;p37">
            <a:extLst>
              <a:ext uri="{FF2B5EF4-FFF2-40B4-BE49-F238E27FC236}">
                <a16:creationId xmlns:a16="http://schemas.microsoft.com/office/drawing/2014/main" id="{4BFC472D-AC3D-B665-15A6-FB3FAAA04307}"/>
              </a:ext>
            </a:extLst>
          </p:cNvPr>
          <p:cNvSpPr txBox="1"/>
          <p:nvPr/>
        </p:nvSpPr>
        <p:spPr>
          <a:xfrm>
            <a:off x="-942920" y="5978280"/>
            <a:ext cx="14861203" cy="584735"/>
          </a:xfrm>
          <a:prstGeom prst="rect">
            <a:avLst/>
          </a:prstGeom>
          <a:noFill/>
          <a:ln>
            <a:noFill/>
          </a:ln>
        </p:spPr>
        <p:txBody>
          <a:bodyPr spcFirstLastPara="1" wrap="square" lIns="121900" tIns="121900" rIns="121900" bIns="121900" anchor="t" anchorCtr="0">
            <a:spAutoFit/>
          </a:bodyPr>
          <a:lstStyle/>
          <a:p>
            <a:pPr marL="2437765"/>
            <a:r>
              <a:rPr lang="en-US" sz="2200" i="1" dirty="0">
                <a:solidFill>
                  <a:schemeClr val="bg1"/>
                </a:solidFill>
                <a:latin typeface="+mj-lt"/>
                <a:ea typeface="Roboto Black"/>
                <a:cs typeface="Roboto Black"/>
                <a:sym typeface="Roboto Black"/>
              </a:rPr>
              <a:t>Worries about </a:t>
            </a:r>
            <a:r>
              <a:rPr lang="en-US" sz="2200" b="1" i="1" dirty="0">
                <a:solidFill>
                  <a:schemeClr val="bg1"/>
                </a:solidFill>
                <a:latin typeface="+mj-lt"/>
                <a:ea typeface="Roboto Black"/>
                <a:cs typeface="Roboto Black"/>
                <a:sym typeface="Roboto Black"/>
              </a:rPr>
              <a:t>COSTS</a:t>
            </a:r>
            <a:r>
              <a:rPr lang="en-US" sz="2200" i="1" dirty="0">
                <a:solidFill>
                  <a:schemeClr val="bg1"/>
                </a:solidFill>
                <a:latin typeface="+mj-lt"/>
                <a:ea typeface="Roboto Black"/>
                <a:cs typeface="Roboto Black"/>
                <a:sym typeface="Roboto Black"/>
              </a:rPr>
              <a:t>, </a:t>
            </a:r>
            <a:r>
              <a:rPr lang="en-US" sz="2200" b="1" i="1" dirty="0">
                <a:solidFill>
                  <a:schemeClr val="bg1"/>
                </a:solidFill>
                <a:latin typeface="+mj-lt"/>
                <a:ea typeface="Roboto Black"/>
                <a:cs typeface="Roboto Black"/>
                <a:sym typeface="Roboto Black"/>
              </a:rPr>
              <a:t>REPUTATION</a:t>
            </a:r>
            <a:r>
              <a:rPr lang="en-US" sz="2200" i="1" dirty="0">
                <a:solidFill>
                  <a:schemeClr val="bg1"/>
                </a:solidFill>
                <a:latin typeface="+mj-lt"/>
                <a:ea typeface="Roboto Black"/>
                <a:cs typeface="Roboto Black"/>
                <a:sym typeface="Roboto Black"/>
              </a:rPr>
              <a:t> and the </a:t>
            </a:r>
            <a:r>
              <a:rPr lang="en-US" sz="2200" b="1" i="1" dirty="0">
                <a:solidFill>
                  <a:schemeClr val="bg1"/>
                </a:solidFill>
                <a:latin typeface="+mj-lt"/>
                <a:ea typeface="Roboto Black"/>
                <a:cs typeface="Roboto Black"/>
                <a:sym typeface="Roboto Black"/>
              </a:rPr>
              <a:t>THREAT </a:t>
            </a:r>
            <a:r>
              <a:rPr lang="en-US" sz="2200" i="1" dirty="0">
                <a:solidFill>
                  <a:schemeClr val="bg1"/>
                </a:solidFill>
                <a:latin typeface="+mj-lt"/>
                <a:ea typeface="Roboto Black"/>
                <a:cs typeface="Roboto Black"/>
                <a:sym typeface="Roboto Black"/>
              </a:rPr>
              <a:t>of lost operations </a:t>
            </a:r>
            <a:endParaRPr lang="en-US" sz="2200" i="1" dirty="0">
              <a:solidFill>
                <a:schemeClr val="bg1"/>
              </a:solidFill>
              <a:latin typeface="+mj-lt"/>
              <a:ea typeface="Roboto Black"/>
              <a:cs typeface="Roboto Black"/>
            </a:endParaRPr>
          </a:p>
        </p:txBody>
      </p:sp>
    </p:spTree>
    <p:extLst>
      <p:ext uri="{BB962C8B-B14F-4D97-AF65-F5344CB8AC3E}">
        <p14:creationId xmlns:p14="http://schemas.microsoft.com/office/powerpoint/2010/main" val="117377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E4585B8-739A-0BC1-18CC-8A955A1182FB}"/>
              </a:ext>
            </a:extLst>
          </p:cNvPr>
          <p:cNvSpPr/>
          <p:nvPr/>
        </p:nvSpPr>
        <p:spPr>
          <a:xfrm>
            <a:off x="0" y="3328014"/>
            <a:ext cx="12192000" cy="20197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C9BE9065-58C9-74A9-E6F7-1729F3EE23C7}"/>
              </a:ext>
            </a:extLst>
          </p:cNvPr>
          <p:cNvSpPr/>
          <p:nvPr/>
        </p:nvSpPr>
        <p:spPr>
          <a:xfrm>
            <a:off x="0" y="-4081"/>
            <a:ext cx="12192000" cy="3332096"/>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BF349005-F753-3AE0-BEAA-32CF4F672523}"/>
              </a:ext>
            </a:extLst>
          </p:cNvPr>
          <p:cNvSpPr/>
          <p:nvPr/>
        </p:nvSpPr>
        <p:spPr>
          <a:xfrm>
            <a:off x="0" y="3328014"/>
            <a:ext cx="12192000" cy="20197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4A8C9AD-AFA0-3CA4-C79F-BCA1540999E6}"/>
              </a:ext>
            </a:extLst>
          </p:cNvPr>
          <p:cNvSpPr>
            <a:spLocks noGrp="1"/>
          </p:cNvSpPr>
          <p:nvPr>
            <p:ph type="title"/>
          </p:nvPr>
        </p:nvSpPr>
        <p:spPr>
          <a:xfrm>
            <a:off x="580551" y="810419"/>
            <a:ext cx="9235998" cy="681498"/>
          </a:xfrm>
        </p:spPr>
        <p:txBody>
          <a:bodyPr/>
          <a:lstStyle/>
          <a:p>
            <a:r>
              <a:rPr lang="en-US" dirty="0">
                <a:solidFill>
                  <a:schemeClr val="tx1"/>
                </a:solidFill>
              </a:rPr>
              <a:t>Impact of cyber crime in North America</a:t>
            </a:r>
            <a:endParaRPr lang="en-US" dirty="0">
              <a:solidFill>
                <a:schemeClr val="tx1"/>
              </a:solidFill>
              <a:cs typeface="Arial"/>
            </a:endParaRPr>
          </a:p>
        </p:txBody>
      </p:sp>
      <p:sp>
        <p:nvSpPr>
          <p:cNvPr id="8" name="TextBox 7">
            <a:extLst>
              <a:ext uri="{FF2B5EF4-FFF2-40B4-BE49-F238E27FC236}">
                <a16:creationId xmlns:a16="http://schemas.microsoft.com/office/drawing/2014/main" id="{7DF33576-5C75-343D-B0AA-976524CD926D}"/>
              </a:ext>
            </a:extLst>
          </p:cNvPr>
          <p:cNvSpPr txBox="1"/>
          <p:nvPr/>
        </p:nvSpPr>
        <p:spPr>
          <a:xfrm>
            <a:off x="2741542" y="4929277"/>
            <a:ext cx="1882330" cy="523602"/>
          </a:xfrm>
          <a:prstGeom prst="rect">
            <a:avLst/>
          </a:prstGeom>
          <a:noFill/>
        </p:spPr>
        <p:txBody>
          <a:bodyPr wrap="square" lIns="0" rIns="0" rtlCol="0">
            <a:noAutofit/>
          </a:bodyPr>
          <a:lstStyle/>
          <a:p>
            <a:pPr lvl="0" algn="ctr">
              <a:spcAft>
                <a:spcPts val="600"/>
              </a:spcAft>
              <a:buClr>
                <a:srgbClr val="000000"/>
              </a:buClr>
              <a:defRPr/>
            </a:pPr>
            <a:r>
              <a:rPr lang="en-US" sz="1400" kern="0">
                <a:solidFill>
                  <a:srgbClr val="005758"/>
                </a:solidFill>
                <a:latin typeface="Georgia Pro" panose="02040502050405020303" pitchFamily="18" charset="0"/>
                <a:cs typeface="Arial"/>
                <a:sym typeface="Arial"/>
              </a:rPr>
              <a:t>of organizations have had </a:t>
            </a:r>
            <a:r>
              <a:rPr lang="en-US" sz="1400" b="1" kern="0">
                <a:solidFill>
                  <a:srgbClr val="005758"/>
                </a:solidFill>
                <a:latin typeface="Georgia Pro" panose="02040502050405020303" pitchFamily="18" charset="0"/>
                <a:cs typeface="Arial"/>
                <a:sym typeface="Arial"/>
              </a:rPr>
              <a:t>more than one </a:t>
            </a:r>
            <a:r>
              <a:rPr lang="en-US" sz="1400" kern="0">
                <a:solidFill>
                  <a:srgbClr val="005758"/>
                </a:solidFill>
                <a:latin typeface="Georgia Pro" panose="02040502050405020303" pitchFamily="18" charset="0"/>
                <a:cs typeface="Arial"/>
                <a:sym typeface="Arial"/>
              </a:rPr>
              <a:t>data breach </a:t>
            </a:r>
          </a:p>
        </p:txBody>
      </p:sp>
      <p:sp>
        <p:nvSpPr>
          <p:cNvPr id="9" name="TextBox 8">
            <a:extLst>
              <a:ext uri="{FF2B5EF4-FFF2-40B4-BE49-F238E27FC236}">
                <a16:creationId xmlns:a16="http://schemas.microsoft.com/office/drawing/2014/main" id="{ADC7AC8A-5619-2FFC-37C2-C00E9BB8CAAB}"/>
              </a:ext>
            </a:extLst>
          </p:cNvPr>
          <p:cNvSpPr txBox="1"/>
          <p:nvPr/>
        </p:nvSpPr>
        <p:spPr>
          <a:xfrm>
            <a:off x="617007" y="4936813"/>
            <a:ext cx="1592950" cy="745482"/>
          </a:xfrm>
          <a:prstGeom prst="rect">
            <a:avLst/>
          </a:prstGeom>
          <a:noFill/>
        </p:spPr>
        <p:txBody>
          <a:bodyPr wrap="square" lIns="0" rIns="0" rtlCol="0">
            <a:noAutofit/>
          </a:bodyPr>
          <a:lstStyle/>
          <a:p>
            <a:pPr algn="ctr"/>
            <a:r>
              <a:rPr lang="en-US" sz="1400" b="1">
                <a:solidFill>
                  <a:schemeClr val="bg1"/>
                </a:solidFill>
                <a:latin typeface="Georgia Pro" panose="02040502050405020303" pitchFamily="18" charset="0"/>
              </a:rPr>
              <a:t>Average total cost </a:t>
            </a:r>
            <a:r>
              <a:rPr lang="en-US" sz="1400">
                <a:solidFill>
                  <a:schemeClr val="bg1"/>
                </a:solidFill>
                <a:latin typeface="Georgia Pro" panose="02040502050405020303" pitchFamily="18" charset="0"/>
              </a:rPr>
              <a:t>of a data breach in the cloud</a:t>
            </a:r>
          </a:p>
        </p:txBody>
      </p:sp>
      <p:pic>
        <p:nvPicPr>
          <p:cNvPr id="17" name="Picture 16">
            <a:extLst>
              <a:ext uri="{FF2B5EF4-FFF2-40B4-BE49-F238E27FC236}">
                <a16:creationId xmlns:a16="http://schemas.microsoft.com/office/drawing/2014/main" id="{1455D79B-3460-22B6-0BA7-7227AE4EA7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cxnSp>
        <p:nvCxnSpPr>
          <p:cNvPr id="40" name="Straight Connector 39">
            <a:extLst>
              <a:ext uri="{FF2B5EF4-FFF2-40B4-BE49-F238E27FC236}">
                <a16:creationId xmlns:a16="http://schemas.microsoft.com/office/drawing/2014/main" id="{094E41CE-3179-1BB3-1370-7D0834364F10}"/>
              </a:ext>
            </a:extLst>
          </p:cNvPr>
          <p:cNvCxnSpPr/>
          <p:nvPr/>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A7AE3AE8-A72E-72AD-3A4D-B66A7CA0F0F6}"/>
              </a:ext>
            </a:extLst>
          </p:cNvPr>
          <p:cNvSpPr txBox="1"/>
          <p:nvPr/>
        </p:nvSpPr>
        <p:spPr>
          <a:xfrm>
            <a:off x="4879036" y="4875251"/>
            <a:ext cx="1856866" cy="1234309"/>
          </a:xfrm>
          <a:prstGeom prst="rect">
            <a:avLst/>
          </a:prstGeom>
          <a:noFill/>
        </p:spPr>
        <p:txBody>
          <a:bodyPr wrap="square" lIns="0" rIns="0" rtlCol="0">
            <a:noAutofit/>
          </a:bodyPr>
          <a:lstStyle/>
          <a:p>
            <a:pPr lvl="0" algn="ctr"/>
            <a:r>
              <a:rPr lang="en-US" sz="1400">
                <a:solidFill>
                  <a:schemeClr val="bg1"/>
                </a:solidFill>
                <a:latin typeface="Georgia Pro" panose="02040502050405020303" pitchFamily="18" charset="0"/>
              </a:rPr>
              <a:t>of breaches involved the </a:t>
            </a:r>
            <a:r>
              <a:rPr lang="en-US" sz="1400" b="1">
                <a:solidFill>
                  <a:schemeClr val="bg1"/>
                </a:solidFill>
                <a:latin typeface="Georgia Pro" panose="02040502050405020303" pitchFamily="18" charset="0"/>
              </a:rPr>
              <a:t>human element</a:t>
            </a:r>
            <a:endParaRPr lang="en-US" sz="1400">
              <a:solidFill>
                <a:schemeClr val="bg1"/>
              </a:solidFill>
              <a:latin typeface="Georgia Pro" panose="02040502050405020303" pitchFamily="18" charset="0"/>
            </a:endParaRPr>
          </a:p>
        </p:txBody>
      </p:sp>
      <p:sp>
        <p:nvSpPr>
          <p:cNvPr id="59" name="Rectangle 58">
            <a:extLst>
              <a:ext uri="{FF2B5EF4-FFF2-40B4-BE49-F238E27FC236}">
                <a16:creationId xmlns:a16="http://schemas.microsoft.com/office/drawing/2014/main" id="{8477C8A1-ADD7-EF12-EB99-87FC08CBA183}"/>
              </a:ext>
            </a:extLst>
          </p:cNvPr>
          <p:cNvSpPr/>
          <p:nvPr/>
        </p:nvSpPr>
        <p:spPr>
          <a:xfrm>
            <a:off x="2356613" y="4321246"/>
            <a:ext cx="2685242" cy="584775"/>
          </a:xfrm>
          <a:prstGeom prst="rect">
            <a:avLst/>
          </a:prstGeom>
        </p:spPr>
        <p:txBody>
          <a:bodyPr wrap="square">
            <a:spAutoFit/>
          </a:bodyPr>
          <a:lstStyle/>
          <a:p>
            <a:pPr lvl="0" algn="ctr" fontAlgn="base">
              <a:spcBef>
                <a:spcPct val="0"/>
              </a:spcBef>
              <a:spcAft>
                <a:spcPct val="0"/>
              </a:spcAft>
              <a:defRPr/>
            </a:pPr>
            <a:r>
              <a:rPr lang="en-US" sz="3200" b="1">
                <a:solidFill>
                  <a:schemeClr val="bg2"/>
                </a:solidFill>
                <a:latin typeface="+mj-lt"/>
                <a:cs typeface="Arial" charset="0"/>
              </a:rPr>
              <a:t>83%</a:t>
            </a:r>
          </a:p>
        </p:txBody>
      </p:sp>
      <p:sp>
        <p:nvSpPr>
          <p:cNvPr id="60" name="Rectangle 59">
            <a:extLst>
              <a:ext uri="{FF2B5EF4-FFF2-40B4-BE49-F238E27FC236}">
                <a16:creationId xmlns:a16="http://schemas.microsoft.com/office/drawing/2014/main" id="{54567AC3-46FB-0B8C-BF6D-A1B141A857E9}"/>
              </a:ext>
            </a:extLst>
          </p:cNvPr>
          <p:cNvSpPr/>
          <p:nvPr/>
        </p:nvSpPr>
        <p:spPr>
          <a:xfrm>
            <a:off x="68211" y="4343205"/>
            <a:ext cx="2685242" cy="584775"/>
          </a:xfrm>
          <a:prstGeom prst="rect">
            <a:avLst/>
          </a:prstGeom>
        </p:spPr>
        <p:txBody>
          <a:bodyPr wrap="square" lIns="91440" tIns="45720" rIns="91440" bIns="45720" anchor="t">
            <a:spAutoFit/>
          </a:bodyPr>
          <a:lstStyle/>
          <a:p>
            <a:pPr algn="ctr" fontAlgn="base">
              <a:spcBef>
                <a:spcPct val="0"/>
              </a:spcBef>
              <a:spcAft>
                <a:spcPct val="0"/>
              </a:spcAft>
              <a:defRPr/>
            </a:pPr>
            <a:r>
              <a:rPr lang="en-US" sz="3200" b="1" dirty="0">
                <a:solidFill>
                  <a:schemeClr val="bg2"/>
                </a:solidFill>
                <a:latin typeface="+mj-lt"/>
                <a:cs typeface="Arial"/>
              </a:rPr>
              <a:t>$4.35 M</a:t>
            </a:r>
          </a:p>
        </p:txBody>
      </p:sp>
      <p:sp>
        <p:nvSpPr>
          <p:cNvPr id="62" name="Rectangle 61">
            <a:extLst>
              <a:ext uri="{FF2B5EF4-FFF2-40B4-BE49-F238E27FC236}">
                <a16:creationId xmlns:a16="http://schemas.microsoft.com/office/drawing/2014/main" id="{CC8E27A3-B4F3-08CB-24AE-0A32C6458CD9}"/>
              </a:ext>
            </a:extLst>
          </p:cNvPr>
          <p:cNvSpPr/>
          <p:nvPr/>
        </p:nvSpPr>
        <p:spPr>
          <a:xfrm>
            <a:off x="4507989" y="4267228"/>
            <a:ext cx="2685242" cy="584775"/>
          </a:xfrm>
          <a:prstGeom prst="rect">
            <a:avLst/>
          </a:prstGeom>
        </p:spPr>
        <p:txBody>
          <a:bodyPr wrap="square">
            <a:spAutoFit/>
          </a:bodyPr>
          <a:lstStyle/>
          <a:p>
            <a:pPr lvl="0" algn="ctr" fontAlgn="base">
              <a:spcBef>
                <a:spcPct val="0"/>
              </a:spcBef>
              <a:spcAft>
                <a:spcPct val="0"/>
              </a:spcAft>
              <a:defRPr/>
            </a:pPr>
            <a:r>
              <a:rPr lang="en-US" sz="3200" b="1">
                <a:solidFill>
                  <a:schemeClr val="bg2"/>
                </a:solidFill>
                <a:latin typeface="+mj-lt"/>
                <a:cs typeface="Arial" charset="0"/>
              </a:rPr>
              <a:t>82%</a:t>
            </a:r>
          </a:p>
        </p:txBody>
      </p:sp>
      <p:grpSp>
        <p:nvGrpSpPr>
          <p:cNvPr id="50" name="Group 49">
            <a:extLst>
              <a:ext uri="{FF2B5EF4-FFF2-40B4-BE49-F238E27FC236}">
                <a16:creationId xmlns:a16="http://schemas.microsoft.com/office/drawing/2014/main" id="{82B27A0E-B861-EEBE-5063-B5A3221E56BF}"/>
              </a:ext>
            </a:extLst>
          </p:cNvPr>
          <p:cNvGrpSpPr/>
          <p:nvPr/>
        </p:nvGrpSpPr>
        <p:grpSpPr>
          <a:xfrm>
            <a:off x="618865" y="2663327"/>
            <a:ext cx="1592950" cy="1592948"/>
            <a:chOff x="2554720" y="2663327"/>
            <a:chExt cx="1592950" cy="1592948"/>
          </a:xfrm>
        </p:grpSpPr>
        <p:sp>
          <p:nvSpPr>
            <p:cNvPr id="11" name="Oval 10">
              <a:extLst>
                <a:ext uri="{FF2B5EF4-FFF2-40B4-BE49-F238E27FC236}">
                  <a16:creationId xmlns:a16="http://schemas.microsoft.com/office/drawing/2014/main" id="{E3D206D3-895F-F1BC-B7DD-72E618A7F847}"/>
                </a:ext>
              </a:extLst>
            </p:cNvPr>
            <p:cNvSpPr/>
            <p:nvPr/>
          </p:nvSpPr>
          <p:spPr>
            <a:xfrm>
              <a:off x="2554720" y="2663327"/>
              <a:ext cx="1592950" cy="1592948"/>
            </a:xfrm>
            <a:prstGeom prst="ellipse">
              <a:avLst/>
            </a:prstGeom>
            <a:solidFill>
              <a:srgbClr val="D9D8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mn-cs"/>
                <a:sym typeface="Arial"/>
              </a:endParaRPr>
            </a:p>
          </p:txBody>
        </p:sp>
        <p:sp>
          <p:nvSpPr>
            <p:cNvPr id="32" name="Freeform: Shape 31">
              <a:extLst>
                <a:ext uri="{FF2B5EF4-FFF2-40B4-BE49-F238E27FC236}">
                  <a16:creationId xmlns:a16="http://schemas.microsoft.com/office/drawing/2014/main" id="{91E02363-38A4-4570-6AC3-CED7CBAC8F1B}"/>
                </a:ext>
              </a:extLst>
            </p:cNvPr>
            <p:cNvSpPr/>
            <p:nvPr/>
          </p:nvSpPr>
          <p:spPr>
            <a:xfrm>
              <a:off x="2691930" y="2786498"/>
              <a:ext cx="1356630" cy="1356640"/>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chemeClr val="tx1"/>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a:sym typeface="Arial"/>
              </a:endParaRPr>
            </a:p>
          </p:txBody>
        </p:sp>
        <p:pic>
          <p:nvPicPr>
            <p:cNvPr id="36" name="Picture 163">
              <a:extLst>
                <a:ext uri="{FF2B5EF4-FFF2-40B4-BE49-F238E27FC236}">
                  <a16:creationId xmlns:a16="http://schemas.microsoft.com/office/drawing/2014/main" id="{2261BF09-6ACA-DBBD-9192-1C1874227B6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36511"/>
            <a:stretch/>
          </p:blipFill>
          <p:spPr bwMode="auto">
            <a:xfrm>
              <a:off x="2740201" y="3047665"/>
              <a:ext cx="1188097" cy="7543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270CE413-A807-599C-C580-74CE361B7106}"/>
              </a:ext>
            </a:extLst>
          </p:cNvPr>
          <p:cNvGrpSpPr/>
          <p:nvPr/>
        </p:nvGrpSpPr>
        <p:grpSpPr>
          <a:xfrm>
            <a:off x="2767516" y="2610844"/>
            <a:ext cx="1592950" cy="1592948"/>
            <a:chOff x="5303721" y="2652406"/>
            <a:chExt cx="1592950" cy="1592948"/>
          </a:xfrm>
        </p:grpSpPr>
        <p:grpSp>
          <p:nvGrpSpPr>
            <p:cNvPr id="38" name="Group 37">
              <a:extLst>
                <a:ext uri="{FF2B5EF4-FFF2-40B4-BE49-F238E27FC236}">
                  <a16:creationId xmlns:a16="http://schemas.microsoft.com/office/drawing/2014/main" id="{B35F45F0-7909-92B8-74B8-C7A0A877FD06}"/>
                </a:ext>
              </a:extLst>
            </p:cNvPr>
            <p:cNvGrpSpPr/>
            <p:nvPr/>
          </p:nvGrpSpPr>
          <p:grpSpPr>
            <a:xfrm>
              <a:off x="5303721" y="2652406"/>
              <a:ext cx="1592950" cy="1592948"/>
              <a:chOff x="5303721" y="2652406"/>
              <a:chExt cx="1592950" cy="1592948"/>
            </a:xfrm>
          </p:grpSpPr>
          <p:sp>
            <p:nvSpPr>
              <p:cNvPr id="41" name="Oval 40">
                <a:extLst>
                  <a:ext uri="{FF2B5EF4-FFF2-40B4-BE49-F238E27FC236}">
                    <a16:creationId xmlns:a16="http://schemas.microsoft.com/office/drawing/2014/main" id="{54C6D717-0488-F099-1FC7-08246E815EA7}"/>
                  </a:ext>
                </a:extLst>
              </p:cNvPr>
              <p:cNvSpPr/>
              <p:nvPr/>
            </p:nvSpPr>
            <p:spPr>
              <a:xfrm>
                <a:off x="5303721" y="2652406"/>
                <a:ext cx="1592950" cy="1592948"/>
              </a:xfrm>
              <a:prstGeom prst="ellipse">
                <a:avLst/>
              </a:prstGeom>
              <a:solidFill>
                <a:srgbClr val="D9D8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mn-cs"/>
                  <a:sym typeface="Arial"/>
                </a:endParaRPr>
              </a:p>
            </p:txBody>
          </p:sp>
          <p:sp>
            <p:nvSpPr>
              <p:cNvPr id="42" name="Freeform: Shape 41">
                <a:extLst>
                  <a:ext uri="{FF2B5EF4-FFF2-40B4-BE49-F238E27FC236}">
                    <a16:creationId xmlns:a16="http://schemas.microsoft.com/office/drawing/2014/main" id="{312903D7-118F-1646-8145-51946E5D73A4}"/>
                  </a:ext>
                </a:extLst>
              </p:cNvPr>
              <p:cNvSpPr/>
              <p:nvPr/>
            </p:nvSpPr>
            <p:spPr>
              <a:xfrm>
                <a:off x="5443679" y="2762434"/>
                <a:ext cx="1356630" cy="1356640"/>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chemeClr val="tx1"/>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a:sym typeface="Arial"/>
                </a:endParaRPr>
              </a:p>
            </p:txBody>
          </p:sp>
        </p:grpSp>
        <p:pic>
          <p:nvPicPr>
            <p:cNvPr id="39" name="Picture 84">
              <a:extLst>
                <a:ext uri="{FF2B5EF4-FFF2-40B4-BE49-F238E27FC236}">
                  <a16:creationId xmlns:a16="http://schemas.microsoft.com/office/drawing/2014/main" id="{6AEF399B-164A-A90A-DE78-47DEDE393B7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31816"/>
            <a:stretch/>
          </p:blipFill>
          <p:spPr bwMode="auto">
            <a:xfrm>
              <a:off x="5459228" y="2969300"/>
              <a:ext cx="1300825" cy="847529"/>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Oval 47">
            <a:extLst>
              <a:ext uri="{FF2B5EF4-FFF2-40B4-BE49-F238E27FC236}">
                <a16:creationId xmlns:a16="http://schemas.microsoft.com/office/drawing/2014/main" id="{6CCDCBFC-27F9-44A6-937B-3D278C11F5BC}"/>
              </a:ext>
            </a:extLst>
          </p:cNvPr>
          <p:cNvSpPr/>
          <p:nvPr/>
        </p:nvSpPr>
        <p:spPr>
          <a:xfrm>
            <a:off x="4932593" y="2582767"/>
            <a:ext cx="1592950" cy="1592948"/>
          </a:xfrm>
          <a:prstGeom prst="ellipse">
            <a:avLst/>
          </a:prstGeom>
          <a:solidFill>
            <a:srgbClr val="D9D8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mn-cs"/>
              <a:sym typeface="Arial"/>
            </a:endParaRPr>
          </a:p>
        </p:txBody>
      </p:sp>
      <p:sp>
        <p:nvSpPr>
          <p:cNvPr id="49" name="Freeform: Shape 48">
            <a:extLst>
              <a:ext uri="{FF2B5EF4-FFF2-40B4-BE49-F238E27FC236}">
                <a16:creationId xmlns:a16="http://schemas.microsoft.com/office/drawing/2014/main" id="{AA6590C8-E22C-CEF6-BFD7-0167159480E3}"/>
              </a:ext>
            </a:extLst>
          </p:cNvPr>
          <p:cNvSpPr/>
          <p:nvPr/>
        </p:nvSpPr>
        <p:spPr>
          <a:xfrm>
            <a:off x="5059635" y="2704827"/>
            <a:ext cx="1356630" cy="1356640"/>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chemeClr val="tx1"/>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a:sym typeface="Arial"/>
            </a:endParaRPr>
          </a:p>
        </p:txBody>
      </p:sp>
      <p:pic>
        <p:nvPicPr>
          <p:cNvPr id="43" name="Picture 48">
            <a:extLst>
              <a:ext uri="{FF2B5EF4-FFF2-40B4-BE49-F238E27FC236}">
                <a16:creationId xmlns:a16="http://schemas.microsoft.com/office/drawing/2014/main" id="{FD0E3FE9-B9DD-D6C7-46BB-312CBAF97A7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10803" b="26040"/>
          <a:stretch/>
        </p:blipFill>
        <p:spPr bwMode="auto">
          <a:xfrm>
            <a:off x="5296070" y="3073840"/>
            <a:ext cx="961219" cy="7642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38B5574-303F-8CC9-C476-91B2C14D4D2D}"/>
              </a:ext>
            </a:extLst>
          </p:cNvPr>
          <p:cNvSpPr/>
          <p:nvPr/>
        </p:nvSpPr>
        <p:spPr>
          <a:xfrm>
            <a:off x="-3498" y="1962557"/>
            <a:ext cx="2685242" cy="461665"/>
          </a:xfrm>
          <a:prstGeom prst="rect">
            <a:avLst/>
          </a:prstGeom>
        </p:spPr>
        <p:txBody>
          <a:bodyPr wrap="square" lIns="91440" tIns="45720" rIns="91440" bIns="45720" anchor="t">
            <a:spAutoFit/>
          </a:bodyPr>
          <a:lstStyle/>
          <a:p>
            <a:pPr algn="ctr">
              <a:spcBef>
                <a:spcPct val="0"/>
              </a:spcBef>
              <a:spcAft>
                <a:spcPct val="0"/>
              </a:spcAft>
              <a:defRPr/>
            </a:pPr>
            <a:r>
              <a:rPr lang="en-US" sz="2400" b="1" dirty="0">
                <a:solidFill>
                  <a:schemeClr val="accent2"/>
                </a:solidFill>
                <a:latin typeface="+mj-lt"/>
                <a:cs typeface="Arial"/>
              </a:rPr>
              <a:t>MONEY</a:t>
            </a:r>
            <a:endParaRPr lang="en-US" dirty="0"/>
          </a:p>
        </p:txBody>
      </p:sp>
      <p:sp>
        <p:nvSpPr>
          <p:cNvPr id="4" name="Rectangle 3">
            <a:extLst>
              <a:ext uri="{FF2B5EF4-FFF2-40B4-BE49-F238E27FC236}">
                <a16:creationId xmlns:a16="http://schemas.microsoft.com/office/drawing/2014/main" id="{9BCF4341-373E-4582-8F0B-083F7E1BF49A}"/>
              </a:ext>
            </a:extLst>
          </p:cNvPr>
          <p:cNvSpPr/>
          <p:nvPr/>
        </p:nvSpPr>
        <p:spPr>
          <a:xfrm>
            <a:off x="2151534" y="1730081"/>
            <a:ext cx="2982292" cy="830997"/>
          </a:xfrm>
          <a:prstGeom prst="rect">
            <a:avLst/>
          </a:prstGeom>
        </p:spPr>
        <p:txBody>
          <a:bodyPr wrap="square" lIns="91440" tIns="45720" rIns="91440" bIns="45720" anchor="t">
            <a:spAutoFit/>
          </a:bodyPr>
          <a:lstStyle/>
          <a:p>
            <a:pPr algn="ctr">
              <a:spcBef>
                <a:spcPct val="0"/>
              </a:spcBef>
              <a:spcAft>
                <a:spcPct val="0"/>
              </a:spcAft>
              <a:defRPr/>
            </a:pPr>
            <a:r>
              <a:rPr lang="en-US" sz="2400" b="1" dirty="0">
                <a:solidFill>
                  <a:schemeClr val="accent2"/>
                </a:solidFill>
                <a:latin typeface="+mj-lt"/>
                <a:cs typeface="Arial"/>
              </a:rPr>
              <a:t>ATTACK</a:t>
            </a:r>
            <a:endParaRPr lang="en-US" sz="2400">
              <a:solidFill>
                <a:schemeClr val="accent2"/>
              </a:solidFill>
              <a:latin typeface="+mj-lt"/>
              <a:cs typeface="Arial"/>
            </a:endParaRPr>
          </a:p>
          <a:p>
            <a:pPr algn="ctr">
              <a:spcBef>
                <a:spcPct val="0"/>
              </a:spcBef>
              <a:spcAft>
                <a:spcPct val="0"/>
              </a:spcAft>
              <a:defRPr/>
            </a:pPr>
            <a:r>
              <a:rPr lang="en-US" sz="2400" b="1" dirty="0">
                <a:solidFill>
                  <a:schemeClr val="accent2"/>
                </a:solidFill>
                <a:latin typeface="+mj-lt"/>
                <a:cs typeface="Arial"/>
              </a:rPr>
              <a:t>FREQUENCY</a:t>
            </a:r>
            <a:endParaRPr lang="en-US" sz="2400">
              <a:solidFill>
                <a:schemeClr val="accent2"/>
              </a:solidFill>
              <a:cs typeface="Arial"/>
            </a:endParaRPr>
          </a:p>
        </p:txBody>
      </p:sp>
      <p:sp>
        <p:nvSpPr>
          <p:cNvPr id="7" name="Rectangle 6">
            <a:extLst>
              <a:ext uri="{FF2B5EF4-FFF2-40B4-BE49-F238E27FC236}">
                <a16:creationId xmlns:a16="http://schemas.microsoft.com/office/drawing/2014/main" id="{FB72C63D-B3D5-730C-4486-6393C52DC760}"/>
              </a:ext>
            </a:extLst>
          </p:cNvPr>
          <p:cNvSpPr/>
          <p:nvPr/>
        </p:nvSpPr>
        <p:spPr>
          <a:xfrm>
            <a:off x="4708794" y="1761124"/>
            <a:ext cx="2104217" cy="830997"/>
          </a:xfrm>
          <a:prstGeom prst="rect">
            <a:avLst/>
          </a:prstGeom>
        </p:spPr>
        <p:txBody>
          <a:bodyPr wrap="square" lIns="91440" tIns="45720" rIns="91440" bIns="45720" anchor="t">
            <a:spAutoFit/>
          </a:bodyPr>
          <a:lstStyle/>
          <a:p>
            <a:pPr algn="ctr">
              <a:spcBef>
                <a:spcPct val="0"/>
              </a:spcBef>
              <a:spcAft>
                <a:spcPct val="0"/>
              </a:spcAft>
              <a:defRPr/>
            </a:pPr>
            <a:r>
              <a:rPr lang="en-US" sz="2400" b="1" dirty="0">
                <a:solidFill>
                  <a:schemeClr val="accent2"/>
                </a:solidFill>
                <a:latin typeface="+mj-lt"/>
                <a:cs typeface="Arial"/>
              </a:rPr>
              <a:t>HUMAN RISK</a:t>
            </a:r>
          </a:p>
        </p:txBody>
      </p:sp>
      <p:grpSp>
        <p:nvGrpSpPr>
          <p:cNvPr id="22" name="Group 21">
            <a:extLst>
              <a:ext uri="{FF2B5EF4-FFF2-40B4-BE49-F238E27FC236}">
                <a16:creationId xmlns:a16="http://schemas.microsoft.com/office/drawing/2014/main" id="{E0D77070-92A3-4C39-5D15-36BF84382895}"/>
              </a:ext>
            </a:extLst>
          </p:cNvPr>
          <p:cNvGrpSpPr/>
          <p:nvPr/>
        </p:nvGrpSpPr>
        <p:grpSpPr>
          <a:xfrm>
            <a:off x="7575192" y="1722452"/>
            <a:ext cx="3801173" cy="4718056"/>
            <a:chOff x="10430567" y="1816733"/>
            <a:chExt cx="3801173" cy="4718056"/>
          </a:xfrm>
        </p:grpSpPr>
        <p:grpSp>
          <p:nvGrpSpPr>
            <p:cNvPr id="14" name="Group 13">
              <a:extLst>
                <a:ext uri="{FF2B5EF4-FFF2-40B4-BE49-F238E27FC236}">
                  <a16:creationId xmlns:a16="http://schemas.microsoft.com/office/drawing/2014/main" id="{5B844F01-1552-1C71-C49A-1BCDAD02F20C}"/>
                </a:ext>
              </a:extLst>
            </p:cNvPr>
            <p:cNvGrpSpPr/>
            <p:nvPr/>
          </p:nvGrpSpPr>
          <p:grpSpPr>
            <a:xfrm>
              <a:off x="10931050" y="2313379"/>
              <a:ext cx="2800203" cy="2800203"/>
              <a:chOff x="7780395" y="2521796"/>
              <a:chExt cx="2800203" cy="2800203"/>
            </a:xfrm>
          </p:grpSpPr>
          <p:sp>
            <p:nvSpPr>
              <p:cNvPr id="20" name="Oval 19">
                <a:extLst>
                  <a:ext uri="{FF2B5EF4-FFF2-40B4-BE49-F238E27FC236}">
                    <a16:creationId xmlns:a16="http://schemas.microsoft.com/office/drawing/2014/main" id="{8E3CAA00-5FC0-4290-454B-111E476FD1D5}"/>
                  </a:ext>
                </a:extLst>
              </p:cNvPr>
              <p:cNvSpPr/>
              <p:nvPr/>
            </p:nvSpPr>
            <p:spPr>
              <a:xfrm>
                <a:off x="7780395" y="2521796"/>
                <a:ext cx="2800203" cy="2800203"/>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6594AF58-F196-B77E-4389-751506B1727B}"/>
                  </a:ext>
                </a:extLst>
              </p:cNvPr>
              <p:cNvSpPr/>
              <p:nvPr/>
            </p:nvSpPr>
            <p:spPr>
              <a:xfrm>
                <a:off x="7930425" y="2671826"/>
                <a:ext cx="2500142" cy="2500142"/>
              </a:xfrm>
              <a:prstGeom prst="ellipse">
                <a:avLst/>
              </a:prstGeom>
              <a:solidFill>
                <a:sysClr val="window" lastClr="FFFFFF"/>
              </a:solidFill>
              <a:ln w="19050" cap="flat" cmpd="sng" algn="ctr">
                <a:solidFill>
                  <a:sysClr val="window" lastClr="FFFFFF"/>
                </a:solidFill>
                <a:prstDash val="solid"/>
                <a:miter lim="800000"/>
              </a:ln>
              <a:effectLst>
                <a:outerShdw blurRad="127000" dir="8100000" sx="105000" sy="105000" algn="tr"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5" name="Group 14">
              <a:extLst>
                <a:ext uri="{FF2B5EF4-FFF2-40B4-BE49-F238E27FC236}">
                  <a16:creationId xmlns:a16="http://schemas.microsoft.com/office/drawing/2014/main" id="{BB71CD89-4180-1A9C-AD46-4A1B147B6D52}"/>
                </a:ext>
              </a:extLst>
            </p:cNvPr>
            <p:cNvGrpSpPr/>
            <p:nvPr/>
          </p:nvGrpSpPr>
          <p:grpSpPr>
            <a:xfrm>
              <a:off x="10430567" y="1816733"/>
              <a:ext cx="3801173" cy="4718056"/>
              <a:chOff x="7279911" y="2025148"/>
              <a:chExt cx="3801173" cy="4718056"/>
            </a:xfrm>
          </p:grpSpPr>
          <p:sp>
            <p:nvSpPr>
              <p:cNvPr id="16" name="Freeform: Shape 15">
                <a:extLst>
                  <a:ext uri="{FF2B5EF4-FFF2-40B4-BE49-F238E27FC236}">
                    <a16:creationId xmlns:a16="http://schemas.microsoft.com/office/drawing/2014/main" id="{2C7838DC-8629-21E4-76C5-BDF6E68581D2}"/>
                  </a:ext>
                </a:extLst>
              </p:cNvPr>
              <p:cNvSpPr/>
              <p:nvPr/>
            </p:nvSpPr>
            <p:spPr>
              <a:xfrm>
                <a:off x="7279911" y="2025148"/>
                <a:ext cx="3801173" cy="3801173"/>
              </a:xfrm>
              <a:custGeom>
                <a:avLst/>
                <a:gdLst>
                  <a:gd name="connsiteX0" fmla="*/ 797731 w 3220342"/>
                  <a:gd name="connsiteY0" fmla="*/ 2422611 h 3220342"/>
                  <a:gd name="connsiteX1" fmla="*/ 1610170 w 3220342"/>
                  <a:gd name="connsiteY1" fmla="*/ 2759135 h 3220342"/>
                  <a:gd name="connsiteX2" fmla="*/ 2759133 w 3220342"/>
                  <a:gd name="connsiteY2" fmla="*/ 1610171 h 3220342"/>
                  <a:gd name="connsiteX3" fmla="*/ 1610170 w 3220342"/>
                  <a:gd name="connsiteY3" fmla="*/ 461207 h 3220342"/>
                  <a:gd name="connsiteX4" fmla="*/ 461207 w 3220342"/>
                  <a:gd name="connsiteY4" fmla="*/ 1610171 h 3220342"/>
                  <a:gd name="connsiteX5" fmla="*/ 797731 w 3220342"/>
                  <a:gd name="connsiteY5" fmla="*/ 2422611 h 3220342"/>
                  <a:gd name="connsiteX6" fmla="*/ 471608 w 3220342"/>
                  <a:gd name="connsiteY6" fmla="*/ 2748734 h 3220342"/>
                  <a:gd name="connsiteX7" fmla="*/ 0 w 3220342"/>
                  <a:gd name="connsiteY7" fmla="*/ 1610171 h 3220342"/>
                  <a:gd name="connsiteX8" fmla="*/ 1610171 w 3220342"/>
                  <a:gd name="connsiteY8" fmla="*/ 0 h 3220342"/>
                  <a:gd name="connsiteX9" fmla="*/ 3220342 w 3220342"/>
                  <a:gd name="connsiteY9" fmla="*/ 1610171 h 3220342"/>
                  <a:gd name="connsiteX10" fmla="*/ 1610171 w 3220342"/>
                  <a:gd name="connsiteY10" fmla="*/ 3220342 h 3220342"/>
                  <a:gd name="connsiteX11" fmla="*/ 471608 w 3220342"/>
                  <a:gd name="connsiteY11" fmla="*/ 2748734 h 322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0342" h="3220342">
                    <a:moveTo>
                      <a:pt x="797731" y="2422611"/>
                    </a:moveTo>
                    <a:cubicBezTo>
                      <a:pt x="1005652" y="2630533"/>
                      <a:pt x="1292893" y="2759135"/>
                      <a:pt x="1610170" y="2759135"/>
                    </a:cubicBezTo>
                    <a:cubicBezTo>
                      <a:pt x="2244725" y="2759135"/>
                      <a:pt x="2759133" y="2244726"/>
                      <a:pt x="2759133" y="1610171"/>
                    </a:cubicBezTo>
                    <a:cubicBezTo>
                      <a:pt x="2759133" y="975616"/>
                      <a:pt x="2244725" y="461207"/>
                      <a:pt x="1610170" y="461207"/>
                    </a:cubicBezTo>
                    <a:cubicBezTo>
                      <a:pt x="975615" y="461208"/>
                      <a:pt x="461207" y="975616"/>
                      <a:pt x="461207" y="1610171"/>
                    </a:cubicBezTo>
                    <a:cubicBezTo>
                      <a:pt x="461207" y="1927449"/>
                      <a:pt x="589809" y="2214690"/>
                      <a:pt x="797731" y="2422611"/>
                    </a:cubicBezTo>
                    <a:close/>
                    <a:moveTo>
                      <a:pt x="471608" y="2748734"/>
                    </a:moveTo>
                    <a:cubicBezTo>
                      <a:pt x="180225" y="2457350"/>
                      <a:pt x="0" y="2054807"/>
                      <a:pt x="0" y="1610171"/>
                    </a:cubicBezTo>
                    <a:cubicBezTo>
                      <a:pt x="0" y="720898"/>
                      <a:pt x="720898" y="0"/>
                      <a:pt x="1610171" y="0"/>
                    </a:cubicBezTo>
                    <a:cubicBezTo>
                      <a:pt x="2499444" y="0"/>
                      <a:pt x="3220342" y="720898"/>
                      <a:pt x="3220342" y="1610171"/>
                    </a:cubicBezTo>
                    <a:cubicBezTo>
                      <a:pt x="3220342" y="2499444"/>
                      <a:pt x="2499444" y="3220342"/>
                      <a:pt x="1610171" y="3220342"/>
                    </a:cubicBezTo>
                    <a:cubicBezTo>
                      <a:pt x="1165535" y="3220342"/>
                      <a:pt x="762992" y="3040117"/>
                      <a:pt x="471608" y="2748734"/>
                    </a:cubicBezTo>
                    <a:close/>
                  </a:path>
                </a:pathLst>
              </a:custGeom>
              <a:solidFill>
                <a:srgbClr val="F2F2F2"/>
              </a:solidFill>
              <a:ln>
                <a:noFill/>
              </a:ln>
              <a:effectLst>
                <a:outerShdw blurRad="254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93CAD4F3-17DB-6A95-586B-8DA49A112FD4}"/>
                  </a:ext>
                </a:extLst>
              </p:cNvPr>
              <p:cNvSpPr txBox="1"/>
              <p:nvPr/>
            </p:nvSpPr>
            <p:spPr>
              <a:xfrm>
                <a:off x="7409677" y="2342291"/>
                <a:ext cx="3504841" cy="4400913"/>
              </a:xfrm>
              <a:prstGeom prst="rect">
                <a:avLst/>
              </a:prstGeom>
              <a:noFill/>
              <a:ln>
                <a:noFill/>
              </a:ln>
            </p:spPr>
            <p:txBody>
              <a:bodyPr spcFirstLastPara="1" wrap="square" lIns="91440" tIns="45720" rIns="91440" bIns="45720" numCol="1" rtlCol="0" anchor="t">
                <a:prstTxWarp prst="textArchUp">
                  <a:avLst>
                    <a:gd name="adj" fmla="val 12239223"/>
                  </a:avLst>
                </a:prstTxWarp>
                <a:spAutoFit/>
              </a:bodyPr>
              <a:lstStyle/>
              <a:p>
                <a:pPr algn="ctr">
                  <a:defRPr/>
                </a:pPr>
                <a:r>
                  <a:rPr lang="en-US" b="1">
                    <a:solidFill>
                      <a:schemeClr val="accent1"/>
                    </a:solidFill>
                    <a:latin typeface="+mj-lt"/>
                    <a:cs typeface="Segoe UI"/>
                  </a:rPr>
                  <a:t>North America - Cloud Security market - 2023</a:t>
                </a:r>
                <a:endParaRPr lang="en-US" b="1">
                  <a:solidFill>
                    <a:schemeClr val="accent1"/>
                  </a:solidFill>
                  <a:latin typeface="+mj-lt"/>
                  <a:cs typeface="Segoe UI" panose="020B0502040204020203" pitchFamily="34" charset="0"/>
                </a:endParaRPr>
              </a:p>
            </p:txBody>
          </p:sp>
          <p:sp>
            <p:nvSpPr>
              <p:cNvPr id="19" name="Rectangle 18">
                <a:extLst>
                  <a:ext uri="{FF2B5EF4-FFF2-40B4-BE49-F238E27FC236}">
                    <a16:creationId xmlns:a16="http://schemas.microsoft.com/office/drawing/2014/main" id="{7DFCB15D-9853-49CE-2434-D86F6AB7038A}"/>
                  </a:ext>
                </a:extLst>
              </p:cNvPr>
              <p:cNvSpPr/>
              <p:nvPr/>
            </p:nvSpPr>
            <p:spPr>
              <a:xfrm>
                <a:off x="7837875" y="3629509"/>
                <a:ext cx="2685242" cy="584775"/>
              </a:xfrm>
              <a:prstGeom prst="rect">
                <a:avLst/>
              </a:prstGeom>
            </p:spPr>
            <p:txBody>
              <a:bodyPr wrap="square">
                <a:spAutoFit/>
              </a:bodyPr>
              <a:lstStyle/>
              <a:p>
                <a:pPr lvl="0" algn="ctr" fontAlgn="base">
                  <a:spcBef>
                    <a:spcPct val="0"/>
                  </a:spcBef>
                  <a:spcAft>
                    <a:spcPct val="0"/>
                  </a:spcAft>
                  <a:defRPr/>
                </a:pPr>
                <a:r>
                  <a:rPr lang="en-US" sz="3200" b="1">
                    <a:solidFill>
                      <a:schemeClr val="bg2"/>
                    </a:solidFill>
                    <a:latin typeface="+mj-lt"/>
                    <a:cs typeface="Arial" charset="0"/>
                  </a:rPr>
                  <a:t>$17.3 billion </a:t>
                </a:r>
              </a:p>
            </p:txBody>
          </p:sp>
        </p:grpSp>
      </p:grpSp>
      <p:cxnSp>
        <p:nvCxnSpPr>
          <p:cNvPr id="24" name="Straight Connector 23">
            <a:extLst>
              <a:ext uri="{FF2B5EF4-FFF2-40B4-BE49-F238E27FC236}">
                <a16:creationId xmlns:a16="http://schemas.microsoft.com/office/drawing/2014/main" id="{ADD14CFC-F694-57A6-8E41-F5F424A2A8D4}"/>
              </a:ext>
            </a:extLst>
          </p:cNvPr>
          <p:cNvCxnSpPr>
            <a:cxnSpLocks/>
          </p:cNvCxnSpPr>
          <p:nvPr/>
        </p:nvCxnSpPr>
        <p:spPr>
          <a:xfrm>
            <a:off x="8851843" y="3911588"/>
            <a:ext cx="1227221"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720A8DE-10AD-916C-9E29-63A48D90DCC4}"/>
              </a:ext>
            </a:extLst>
          </p:cNvPr>
          <p:cNvSpPr/>
          <p:nvPr/>
        </p:nvSpPr>
        <p:spPr>
          <a:xfrm>
            <a:off x="5911687" y="5630486"/>
            <a:ext cx="7257241" cy="830997"/>
          </a:xfrm>
          <a:prstGeom prst="rect">
            <a:avLst/>
          </a:prstGeom>
        </p:spPr>
        <p:txBody>
          <a:bodyPr wrap="square" lIns="91440" tIns="45720" rIns="91440" bIns="45720" anchor="t">
            <a:spAutoFit/>
          </a:bodyPr>
          <a:lstStyle/>
          <a:p>
            <a:pPr algn="ctr">
              <a:spcBef>
                <a:spcPct val="0"/>
              </a:spcBef>
              <a:spcAft>
                <a:spcPct val="0"/>
              </a:spcAft>
              <a:defRPr/>
            </a:pPr>
            <a:r>
              <a:rPr lang="en-US" sz="2400" b="1">
                <a:solidFill>
                  <a:schemeClr val="bg1"/>
                </a:solidFill>
                <a:latin typeface="+mj-lt"/>
                <a:cs typeface="Arial"/>
              </a:rPr>
              <a:t>CLOUD SECURITY</a:t>
            </a:r>
            <a:endParaRPr lang="en-US" sz="2400">
              <a:solidFill>
                <a:schemeClr val="bg1"/>
              </a:solidFill>
              <a:latin typeface="+mj-lt"/>
              <a:cs typeface="Arial"/>
            </a:endParaRPr>
          </a:p>
          <a:p>
            <a:pPr algn="ctr">
              <a:spcBef>
                <a:spcPct val="0"/>
              </a:spcBef>
              <a:spcAft>
                <a:spcPct val="0"/>
              </a:spcAft>
              <a:defRPr/>
            </a:pPr>
            <a:r>
              <a:rPr lang="en-US" sz="2400" b="1" dirty="0">
                <a:solidFill>
                  <a:schemeClr val="bg1"/>
                </a:solidFill>
                <a:latin typeface="+mj-lt"/>
                <a:cs typeface="Arial"/>
              </a:rPr>
              <a:t>MARKET </a:t>
            </a:r>
            <a:r>
              <a:rPr lang="en-US" sz="2400" b="1" dirty="0">
                <a:solidFill>
                  <a:schemeClr val="bg1"/>
                </a:solidFill>
                <a:cs typeface="Arial"/>
              </a:rPr>
              <a:t>OPPORTUNITY</a:t>
            </a:r>
            <a:endParaRPr lang="en-US" sz="2400" dirty="0">
              <a:solidFill>
                <a:schemeClr val="bg1"/>
              </a:solidFill>
              <a:cs typeface="Arial"/>
            </a:endParaRPr>
          </a:p>
        </p:txBody>
      </p:sp>
      <p:sp>
        <p:nvSpPr>
          <p:cNvPr id="12" name="TextBox 11">
            <a:extLst>
              <a:ext uri="{FF2B5EF4-FFF2-40B4-BE49-F238E27FC236}">
                <a16:creationId xmlns:a16="http://schemas.microsoft.com/office/drawing/2014/main" id="{F6F18E87-F6D7-8E73-ACC4-A463C07C6257}"/>
              </a:ext>
            </a:extLst>
          </p:cNvPr>
          <p:cNvSpPr txBox="1"/>
          <p:nvPr/>
        </p:nvSpPr>
        <p:spPr>
          <a:xfrm>
            <a:off x="8669289" y="4139362"/>
            <a:ext cx="1725038" cy="1127207"/>
          </a:xfrm>
          <a:prstGeom prst="rect">
            <a:avLst/>
          </a:prstGeom>
          <a:noFill/>
        </p:spPr>
        <p:txBody>
          <a:bodyPr wrap="square" lIns="0" tIns="45720" rIns="0" bIns="45720" rtlCol="0" anchor="t">
            <a:noAutofit/>
          </a:bodyPr>
          <a:lstStyle/>
          <a:p>
            <a:pPr algn="ctr"/>
            <a:r>
              <a:rPr lang="en-US" sz="1400" i="1" dirty="0">
                <a:solidFill>
                  <a:schemeClr val="accent5"/>
                </a:solidFill>
                <a:latin typeface="Georgia Pro"/>
              </a:rPr>
              <a:t>23% CAGR globally</a:t>
            </a:r>
            <a:endParaRPr lang="en-US" i="1" dirty="0"/>
          </a:p>
        </p:txBody>
      </p:sp>
    </p:spTree>
    <p:extLst>
      <p:ext uri="{BB962C8B-B14F-4D97-AF65-F5344CB8AC3E}">
        <p14:creationId xmlns:p14="http://schemas.microsoft.com/office/powerpoint/2010/main" val="58603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47DD42-92DB-E771-0559-93D1B732E475}"/>
              </a:ext>
            </a:extLst>
          </p:cNvPr>
          <p:cNvPicPr>
            <a:picLocks noChangeAspect="1"/>
          </p:cNvPicPr>
          <p:nvPr/>
        </p:nvPicPr>
        <p:blipFill>
          <a:blip r:embed="rId3"/>
          <a:stretch>
            <a:fillRect/>
          </a:stretch>
        </p:blipFill>
        <p:spPr>
          <a:xfrm>
            <a:off x="93579" y="1479728"/>
            <a:ext cx="11844422" cy="4818696"/>
          </a:xfrm>
          <a:prstGeom prst="rect">
            <a:avLst/>
          </a:prstGeom>
        </p:spPr>
      </p:pic>
      <p:sp>
        <p:nvSpPr>
          <p:cNvPr id="7" name="Title 1">
            <a:extLst>
              <a:ext uri="{FF2B5EF4-FFF2-40B4-BE49-F238E27FC236}">
                <a16:creationId xmlns:a16="http://schemas.microsoft.com/office/drawing/2014/main" id="{ECA19339-75EA-A043-0990-85616B128450}"/>
              </a:ext>
            </a:extLst>
          </p:cNvPr>
          <p:cNvSpPr>
            <a:spLocks noGrp="1"/>
          </p:cNvSpPr>
          <p:nvPr>
            <p:ph type="title"/>
          </p:nvPr>
        </p:nvSpPr>
        <p:spPr>
          <a:xfrm>
            <a:off x="485303" y="625693"/>
            <a:ext cx="9906754" cy="681498"/>
          </a:xfrm>
        </p:spPr>
        <p:txBody>
          <a:bodyPr/>
          <a:lstStyle/>
          <a:p>
            <a:r>
              <a:rPr lang="en-US" i="1" dirty="0">
                <a:cs typeface="Arial"/>
              </a:rPr>
              <a:t>Who moved my CHEESE?</a:t>
            </a:r>
            <a:r>
              <a:rPr lang="en-US" dirty="0">
                <a:cs typeface="Arial"/>
              </a:rPr>
              <a:t>  </a:t>
            </a:r>
            <a:br>
              <a:rPr lang="en-US" dirty="0">
                <a:cs typeface="Arial"/>
              </a:rPr>
            </a:br>
            <a:r>
              <a:rPr lang="en-US" dirty="0">
                <a:cs typeface="Arial"/>
              </a:rPr>
              <a:t>Cloud Security is complex &amp; evolving at a rapid-fire pace</a:t>
            </a:r>
          </a:p>
        </p:txBody>
      </p:sp>
      <p:sp>
        <p:nvSpPr>
          <p:cNvPr id="9" name="Google Shape;184;p37">
            <a:extLst>
              <a:ext uri="{FF2B5EF4-FFF2-40B4-BE49-F238E27FC236}">
                <a16:creationId xmlns:a16="http://schemas.microsoft.com/office/drawing/2014/main" id="{38A5D2EF-6743-9E85-50D1-3A9B0FBC0359}"/>
              </a:ext>
            </a:extLst>
          </p:cNvPr>
          <p:cNvSpPr txBox="1"/>
          <p:nvPr/>
        </p:nvSpPr>
        <p:spPr>
          <a:xfrm>
            <a:off x="-1858910" y="6060994"/>
            <a:ext cx="14861203" cy="584735"/>
          </a:xfrm>
          <a:prstGeom prst="rect">
            <a:avLst/>
          </a:prstGeom>
          <a:noFill/>
          <a:ln>
            <a:noFill/>
          </a:ln>
        </p:spPr>
        <p:txBody>
          <a:bodyPr spcFirstLastPara="1" wrap="square" lIns="121900" tIns="121900" rIns="121900" bIns="121900" anchor="t" anchorCtr="0">
            <a:spAutoFit/>
          </a:bodyPr>
          <a:lstStyle/>
          <a:p>
            <a:pPr marL="2437765"/>
            <a:r>
              <a:rPr lang="en-US" sz="2200" i="1" dirty="0">
                <a:solidFill>
                  <a:schemeClr val="bg1"/>
                </a:solidFill>
                <a:latin typeface="+mj-lt"/>
                <a:ea typeface="Roboto Black"/>
                <a:cs typeface="Roboto Black"/>
                <a:sym typeface="Roboto Black"/>
              </a:rPr>
              <a:t>A Trusted Advisor is key to help orchestrate &amp; recommend a robust Cloud Security strategy</a:t>
            </a:r>
            <a:endParaRPr lang="en-US" dirty="0">
              <a:solidFill>
                <a:schemeClr val="bg1"/>
              </a:solidFill>
            </a:endParaRPr>
          </a:p>
        </p:txBody>
      </p:sp>
    </p:spTree>
    <p:extLst>
      <p:ext uri="{BB962C8B-B14F-4D97-AF65-F5344CB8AC3E}">
        <p14:creationId xmlns:p14="http://schemas.microsoft.com/office/powerpoint/2010/main" val="250852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Rectangle: Rounded Corners 202">
            <a:extLst>
              <a:ext uri="{FF2B5EF4-FFF2-40B4-BE49-F238E27FC236}">
                <a16:creationId xmlns:a16="http://schemas.microsoft.com/office/drawing/2014/main" id="{BFE3B159-5259-567C-895D-5884918C6ED2}"/>
              </a:ext>
            </a:extLst>
          </p:cNvPr>
          <p:cNvSpPr/>
          <p:nvPr/>
        </p:nvSpPr>
        <p:spPr>
          <a:xfrm>
            <a:off x="576943" y="2181225"/>
            <a:ext cx="4464503" cy="2831647"/>
          </a:xfrm>
          <a:prstGeom prst="roundRect">
            <a:avLst/>
          </a:prstGeom>
          <a:solidFill>
            <a:schemeClr val="tx1">
              <a:lumMod val="9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889CD27D-99B5-9D0A-540F-B92E851A991E}"/>
              </a:ext>
            </a:extLst>
          </p:cNvPr>
          <p:cNvSpPr/>
          <p:nvPr/>
        </p:nvSpPr>
        <p:spPr>
          <a:xfrm>
            <a:off x="10282850" y="5109465"/>
            <a:ext cx="1699098" cy="954107"/>
          </a:xfrm>
          <a:prstGeom prst="rect">
            <a:avLst/>
          </a:prstGeom>
          <a:solidFill>
            <a:schemeClr val="tx1"/>
          </a:solidFill>
        </p:spPr>
        <p:txBody>
          <a:bodyPr wrap="square" lIns="91440" tIns="45720" rIns="91440" bIns="45720" anchor="t">
            <a:spAutoFit/>
          </a:bodyPr>
          <a:lstStyle/>
          <a:p>
            <a:pPr fontAlgn="base">
              <a:spcBef>
                <a:spcPct val="0"/>
              </a:spcBef>
              <a:spcAft>
                <a:spcPts val="600"/>
              </a:spcAft>
              <a:defRPr/>
            </a:pPr>
            <a:r>
              <a:rPr lang="en-US" sz="1400" b="1" dirty="0">
                <a:solidFill>
                  <a:srgbClr val="2D9F88"/>
                </a:solidFill>
                <a:ea typeface="Roboto Black"/>
                <a:cs typeface="Roboto Black"/>
                <a:sym typeface="Roboto Black"/>
              </a:rPr>
              <a:t>Safeguard mission-critical assets to achieve compliance</a:t>
            </a:r>
            <a:endParaRPr lang="en-US" sz="1400" b="1" dirty="0">
              <a:solidFill>
                <a:srgbClr val="2D9F88"/>
              </a:solidFill>
              <a:ea typeface="Roboto Black"/>
              <a:cs typeface="Roboto Black"/>
            </a:endParaRPr>
          </a:p>
        </p:txBody>
      </p:sp>
      <p:sp>
        <p:nvSpPr>
          <p:cNvPr id="5" name="Freeform 5">
            <a:extLst>
              <a:ext uri="{FF2B5EF4-FFF2-40B4-BE49-F238E27FC236}">
                <a16:creationId xmlns:a16="http://schemas.microsoft.com/office/drawing/2014/main" id="{9F5C1CDA-54EE-1CB1-F591-D57688D7585F}"/>
              </a:ext>
            </a:extLst>
          </p:cNvPr>
          <p:cNvSpPr>
            <a:spLocks/>
          </p:cNvSpPr>
          <p:nvPr/>
        </p:nvSpPr>
        <p:spPr bwMode="auto">
          <a:xfrm>
            <a:off x="6110563" y="1561437"/>
            <a:ext cx="2245315" cy="2245315"/>
          </a:xfrm>
          <a:custGeom>
            <a:avLst/>
            <a:gdLst>
              <a:gd name="T0" fmla="*/ 2161 w 2161"/>
              <a:gd name="T1" fmla="*/ 835 h 2162"/>
              <a:gd name="T2" fmla="*/ 2161 w 2161"/>
              <a:gd name="T3" fmla="*/ 0 h 2162"/>
              <a:gd name="T4" fmla="*/ 0 w 2161"/>
              <a:gd name="T5" fmla="*/ 2162 h 2162"/>
              <a:gd name="T6" fmla="*/ 834 w 2161"/>
              <a:gd name="T7" fmla="*/ 2162 h 2162"/>
              <a:gd name="T8" fmla="*/ 2161 w 2161"/>
              <a:gd name="T9" fmla="*/ 835 h 2162"/>
            </a:gdLst>
            <a:ahLst/>
            <a:cxnLst>
              <a:cxn ang="0">
                <a:pos x="T0" y="T1"/>
              </a:cxn>
              <a:cxn ang="0">
                <a:pos x="T2" y="T3"/>
              </a:cxn>
              <a:cxn ang="0">
                <a:pos x="T4" y="T5"/>
              </a:cxn>
              <a:cxn ang="0">
                <a:pos x="T6" y="T7"/>
              </a:cxn>
              <a:cxn ang="0">
                <a:pos x="T8" y="T9"/>
              </a:cxn>
            </a:cxnLst>
            <a:rect l="0" t="0" r="r" b="b"/>
            <a:pathLst>
              <a:path w="2161" h="2162">
                <a:moveTo>
                  <a:pt x="2161" y="835"/>
                </a:moveTo>
                <a:cubicBezTo>
                  <a:pt x="2161" y="0"/>
                  <a:pt x="2161" y="0"/>
                  <a:pt x="2161" y="0"/>
                </a:cubicBezTo>
                <a:cubicBezTo>
                  <a:pt x="967" y="0"/>
                  <a:pt x="0" y="968"/>
                  <a:pt x="0" y="2162"/>
                </a:cubicBezTo>
                <a:cubicBezTo>
                  <a:pt x="834" y="2162"/>
                  <a:pt x="834" y="2162"/>
                  <a:pt x="834" y="2162"/>
                </a:cubicBezTo>
                <a:cubicBezTo>
                  <a:pt x="834" y="1429"/>
                  <a:pt x="1428" y="835"/>
                  <a:pt x="2161" y="835"/>
                </a:cubicBezTo>
                <a:close/>
              </a:path>
            </a:pathLst>
          </a:custGeom>
          <a:solidFill>
            <a:srgbClr val="FFFFFF">
              <a:lumMod val="95000"/>
            </a:srgbClr>
          </a:solidFill>
          <a:ln w="19050" cap="flat">
            <a:solidFill>
              <a:srgbClr val="FFFFFF"/>
            </a:solidFill>
            <a:prstDash val="solid"/>
            <a:miter lim="800000"/>
            <a:headEnd/>
            <a:tailEnd/>
          </a:ln>
          <a:effectLst>
            <a:outerShdw dist="50800" dir="13500000" sx="103000" sy="103000" algn="br" rotWithShape="0">
              <a:srgbClr val="00C1D3"/>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6" name="Freeform 6">
            <a:extLst>
              <a:ext uri="{FF2B5EF4-FFF2-40B4-BE49-F238E27FC236}">
                <a16:creationId xmlns:a16="http://schemas.microsoft.com/office/drawing/2014/main" id="{C3074A2C-70FD-18F1-B2D8-52FF893C767C}"/>
              </a:ext>
            </a:extLst>
          </p:cNvPr>
          <p:cNvSpPr>
            <a:spLocks/>
          </p:cNvSpPr>
          <p:nvPr/>
        </p:nvSpPr>
        <p:spPr bwMode="auto">
          <a:xfrm>
            <a:off x="6126438" y="3814688"/>
            <a:ext cx="2245315" cy="2245315"/>
          </a:xfrm>
          <a:custGeom>
            <a:avLst/>
            <a:gdLst>
              <a:gd name="T0" fmla="*/ 834 w 2161"/>
              <a:gd name="T1" fmla="*/ 0 h 2162"/>
              <a:gd name="T2" fmla="*/ 0 w 2161"/>
              <a:gd name="T3" fmla="*/ 0 h 2162"/>
              <a:gd name="T4" fmla="*/ 2161 w 2161"/>
              <a:gd name="T5" fmla="*/ 2162 h 2162"/>
              <a:gd name="T6" fmla="*/ 2161 w 2161"/>
              <a:gd name="T7" fmla="*/ 1327 h 2162"/>
              <a:gd name="T8" fmla="*/ 834 w 2161"/>
              <a:gd name="T9" fmla="*/ 0 h 2162"/>
            </a:gdLst>
            <a:ahLst/>
            <a:cxnLst>
              <a:cxn ang="0">
                <a:pos x="T0" y="T1"/>
              </a:cxn>
              <a:cxn ang="0">
                <a:pos x="T2" y="T3"/>
              </a:cxn>
              <a:cxn ang="0">
                <a:pos x="T4" y="T5"/>
              </a:cxn>
              <a:cxn ang="0">
                <a:pos x="T6" y="T7"/>
              </a:cxn>
              <a:cxn ang="0">
                <a:pos x="T8" y="T9"/>
              </a:cxn>
            </a:cxnLst>
            <a:rect l="0" t="0" r="r" b="b"/>
            <a:pathLst>
              <a:path w="2161" h="2162">
                <a:moveTo>
                  <a:pt x="834" y="0"/>
                </a:moveTo>
                <a:cubicBezTo>
                  <a:pt x="0" y="0"/>
                  <a:pt x="0" y="0"/>
                  <a:pt x="0" y="0"/>
                </a:cubicBezTo>
                <a:cubicBezTo>
                  <a:pt x="0" y="1194"/>
                  <a:pt x="967" y="2162"/>
                  <a:pt x="2161" y="2162"/>
                </a:cubicBezTo>
                <a:cubicBezTo>
                  <a:pt x="2161" y="1327"/>
                  <a:pt x="2161" y="1327"/>
                  <a:pt x="2161" y="1327"/>
                </a:cubicBezTo>
                <a:cubicBezTo>
                  <a:pt x="1428" y="1327"/>
                  <a:pt x="834" y="733"/>
                  <a:pt x="834" y="0"/>
                </a:cubicBezTo>
                <a:close/>
              </a:path>
            </a:pathLst>
          </a:custGeom>
          <a:solidFill>
            <a:srgbClr val="FFFFFF">
              <a:lumMod val="95000"/>
            </a:srgbClr>
          </a:solidFill>
          <a:ln w="19050" cap="flat">
            <a:solidFill>
              <a:srgbClr val="FFFFFF"/>
            </a:solidFill>
            <a:prstDash val="solid"/>
            <a:miter lim="800000"/>
            <a:headEnd/>
            <a:tailEnd/>
          </a:ln>
          <a:effectLst>
            <a:outerShdw dist="50800" dir="8100000" sx="103000" sy="103000" algn="tr" rotWithShape="0">
              <a:srgbClr val="1D3152"/>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7" name="Freeform 7">
            <a:extLst>
              <a:ext uri="{FF2B5EF4-FFF2-40B4-BE49-F238E27FC236}">
                <a16:creationId xmlns:a16="http://schemas.microsoft.com/office/drawing/2014/main" id="{4759C920-8AD5-22D9-280B-1A6B1BA2C396}"/>
              </a:ext>
            </a:extLst>
          </p:cNvPr>
          <p:cNvSpPr>
            <a:spLocks/>
          </p:cNvSpPr>
          <p:nvPr/>
        </p:nvSpPr>
        <p:spPr bwMode="auto">
          <a:xfrm>
            <a:off x="8371753" y="1569374"/>
            <a:ext cx="2245315" cy="2245315"/>
          </a:xfrm>
          <a:custGeom>
            <a:avLst/>
            <a:gdLst>
              <a:gd name="T0" fmla="*/ 0 w 2162"/>
              <a:gd name="T1" fmla="*/ 0 h 2162"/>
              <a:gd name="T2" fmla="*/ 0 w 2162"/>
              <a:gd name="T3" fmla="*/ 835 h 2162"/>
              <a:gd name="T4" fmla="*/ 1328 w 2162"/>
              <a:gd name="T5" fmla="*/ 2162 h 2162"/>
              <a:gd name="T6" fmla="*/ 2162 w 2162"/>
              <a:gd name="T7" fmla="*/ 2162 h 2162"/>
              <a:gd name="T8" fmla="*/ 0 w 2162"/>
              <a:gd name="T9" fmla="*/ 0 h 2162"/>
            </a:gdLst>
            <a:ahLst/>
            <a:cxnLst>
              <a:cxn ang="0">
                <a:pos x="T0" y="T1"/>
              </a:cxn>
              <a:cxn ang="0">
                <a:pos x="T2" y="T3"/>
              </a:cxn>
              <a:cxn ang="0">
                <a:pos x="T4" y="T5"/>
              </a:cxn>
              <a:cxn ang="0">
                <a:pos x="T6" y="T7"/>
              </a:cxn>
              <a:cxn ang="0">
                <a:pos x="T8" y="T9"/>
              </a:cxn>
            </a:cxnLst>
            <a:rect l="0" t="0" r="r" b="b"/>
            <a:pathLst>
              <a:path w="2162" h="2162">
                <a:moveTo>
                  <a:pt x="0" y="0"/>
                </a:moveTo>
                <a:cubicBezTo>
                  <a:pt x="0" y="835"/>
                  <a:pt x="0" y="835"/>
                  <a:pt x="0" y="835"/>
                </a:cubicBezTo>
                <a:cubicBezTo>
                  <a:pt x="733" y="835"/>
                  <a:pt x="1328" y="1429"/>
                  <a:pt x="1328" y="2162"/>
                </a:cubicBezTo>
                <a:cubicBezTo>
                  <a:pt x="2162" y="2162"/>
                  <a:pt x="2162" y="2162"/>
                  <a:pt x="2162" y="2162"/>
                </a:cubicBezTo>
                <a:cubicBezTo>
                  <a:pt x="2162" y="968"/>
                  <a:pt x="1194" y="0"/>
                  <a:pt x="0" y="0"/>
                </a:cubicBezTo>
                <a:close/>
              </a:path>
            </a:pathLst>
          </a:custGeom>
          <a:solidFill>
            <a:srgbClr val="FFFFFF">
              <a:lumMod val="95000"/>
            </a:srgbClr>
          </a:solidFill>
          <a:ln w="19050" cap="flat">
            <a:solidFill>
              <a:srgbClr val="FFFFFF"/>
            </a:solidFill>
            <a:prstDash val="solid"/>
            <a:miter lim="800000"/>
            <a:headEnd/>
            <a:tailEnd/>
          </a:ln>
          <a:effectLst>
            <a:outerShdw dist="50800" dir="18900000" sx="103000" sy="103000" algn="bl" rotWithShape="0">
              <a:srgbClr val="005758"/>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8" name="Freeform 8">
            <a:extLst>
              <a:ext uri="{FF2B5EF4-FFF2-40B4-BE49-F238E27FC236}">
                <a16:creationId xmlns:a16="http://schemas.microsoft.com/office/drawing/2014/main" id="{5EE35C27-F2A0-5E9E-7800-9E781C63B96B}"/>
              </a:ext>
            </a:extLst>
          </p:cNvPr>
          <p:cNvSpPr>
            <a:spLocks/>
          </p:cNvSpPr>
          <p:nvPr/>
        </p:nvSpPr>
        <p:spPr bwMode="auto">
          <a:xfrm>
            <a:off x="8371753" y="3814688"/>
            <a:ext cx="2245315" cy="2245315"/>
          </a:xfrm>
          <a:custGeom>
            <a:avLst/>
            <a:gdLst>
              <a:gd name="T0" fmla="*/ 0 w 2162"/>
              <a:gd name="T1" fmla="*/ 1327 h 2162"/>
              <a:gd name="T2" fmla="*/ 0 w 2162"/>
              <a:gd name="T3" fmla="*/ 2162 h 2162"/>
              <a:gd name="T4" fmla="*/ 2162 w 2162"/>
              <a:gd name="T5" fmla="*/ 0 h 2162"/>
              <a:gd name="T6" fmla="*/ 1328 w 2162"/>
              <a:gd name="T7" fmla="*/ 0 h 2162"/>
              <a:gd name="T8" fmla="*/ 0 w 2162"/>
              <a:gd name="T9" fmla="*/ 1327 h 2162"/>
            </a:gdLst>
            <a:ahLst/>
            <a:cxnLst>
              <a:cxn ang="0">
                <a:pos x="T0" y="T1"/>
              </a:cxn>
              <a:cxn ang="0">
                <a:pos x="T2" y="T3"/>
              </a:cxn>
              <a:cxn ang="0">
                <a:pos x="T4" y="T5"/>
              </a:cxn>
              <a:cxn ang="0">
                <a:pos x="T6" y="T7"/>
              </a:cxn>
              <a:cxn ang="0">
                <a:pos x="T8" y="T9"/>
              </a:cxn>
            </a:cxnLst>
            <a:rect l="0" t="0" r="r" b="b"/>
            <a:pathLst>
              <a:path w="2162" h="2162">
                <a:moveTo>
                  <a:pt x="0" y="1327"/>
                </a:moveTo>
                <a:cubicBezTo>
                  <a:pt x="0" y="2162"/>
                  <a:pt x="0" y="2162"/>
                  <a:pt x="0" y="2162"/>
                </a:cubicBezTo>
                <a:cubicBezTo>
                  <a:pt x="1194" y="2162"/>
                  <a:pt x="2162" y="1194"/>
                  <a:pt x="2162" y="0"/>
                </a:cubicBezTo>
                <a:cubicBezTo>
                  <a:pt x="1328" y="0"/>
                  <a:pt x="1328" y="0"/>
                  <a:pt x="1328" y="0"/>
                </a:cubicBezTo>
                <a:cubicBezTo>
                  <a:pt x="1328" y="733"/>
                  <a:pt x="733" y="1327"/>
                  <a:pt x="0" y="1327"/>
                </a:cubicBezTo>
                <a:close/>
              </a:path>
            </a:pathLst>
          </a:custGeom>
          <a:solidFill>
            <a:srgbClr val="FFFFFF">
              <a:lumMod val="95000"/>
            </a:srgbClr>
          </a:solidFill>
          <a:ln w="19050" cap="flat">
            <a:solidFill>
              <a:srgbClr val="FFFFFF"/>
            </a:solidFill>
            <a:prstDash val="solid"/>
            <a:miter lim="800000"/>
            <a:headEnd/>
            <a:tailEnd/>
          </a:ln>
          <a:effectLst>
            <a:outerShdw dist="50800" dir="2700000" sx="103000" sy="103000" algn="tl" rotWithShape="0">
              <a:srgbClr val="2D9F88"/>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grpSp>
        <p:nvGrpSpPr>
          <p:cNvPr id="9" name="Group 8">
            <a:extLst>
              <a:ext uri="{FF2B5EF4-FFF2-40B4-BE49-F238E27FC236}">
                <a16:creationId xmlns:a16="http://schemas.microsoft.com/office/drawing/2014/main" id="{ABC43D13-B18F-4CA5-09D3-606D817A977A}"/>
              </a:ext>
            </a:extLst>
          </p:cNvPr>
          <p:cNvGrpSpPr/>
          <p:nvPr/>
        </p:nvGrpSpPr>
        <p:grpSpPr>
          <a:xfrm>
            <a:off x="6989198" y="2407550"/>
            <a:ext cx="2797714" cy="2797714"/>
            <a:chOff x="4414904" y="2045293"/>
            <a:chExt cx="3394354" cy="3394354"/>
          </a:xfrm>
        </p:grpSpPr>
        <p:sp>
          <p:nvSpPr>
            <p:cNvPr id="10" name="Arc 9">
              <a:extLst>
                <a:ext uri="{FF2B5EF4-FFF2-40B4-BE49-F238E27FC236}">
                  <a16:creationId xmlns:a16="http://schemas.microsoft.com/office/drawing/2014/main" id="{67370521-15D3-FFE9-1768-C977AC680EC8}"/>
                </a:ext>
              </a:extLst>
            </p:cNvPr>
            <p:cNvSpPr/>
            <p:nvPr/>
          </p:nvSpPr>
          <p:spPr>
            <a:xfrm>
              <a:off x="4743865" y="2374254"/>
              <a:ext cx="2736433" cy="2736432"/>
            </a:xfrm>
            <a:prstGeom prst="arc">
              <a:avLst>
                <a:gd name="adj1" fmla="val 20759459"/>
                <a:gd name="adj2" fmla="val 5843223"/>
              </a:avLst>
            </a:prstGeom>
            <a:noFill/>
            <a:ln w="6350" cap="flat" cmpd="sng" algn="ctr">
              <a:solidFill>
                <a:srgbClr val="06BDD4"/>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grpSp>
          <p:nvGrpSpPr>
            <p:cNvPr id="11" name="Group 10">
              <a:extLst>
                <a:ext uri="{FF2B5EF4-FFF2-40B4-BE49-F238E27FC236}">
                  <a16:creationId xmlns:a16="http://schemas.microsoft.com/office/drawing/2014/main" id="{2B53A442-8B72-1204-F92D-F3D631C09412}"/>
                </a:ext>
              </a:extLst>
            </p:cNvPr>
            <p:cNvGrpSpPr/>
            <p:nvPr/>
          </p:nvGrpSpPr>
          <p:grpSpPr>
            <a:xfrm>
              <a:off x="4414904" y="2045293"/>
              <a:ext cx="3394354" cy="3394354"/>
              <a:chOff x="4414904" y="2045293"/>
              <a:chExt cx="3394354" cy="3394354"/>
            </a:xfrm>
          </p:grpSpPr>
          <p:sp>
            <p:nvSpPr>
              <p:cNvPr id="12" name="Arc 11">
                <a:extLst>
                  <a:ext uri="{FF2B5EF4-FFF2-40B4-BE49-F238E27FC236}">
                    <a16:creationId xmlns:a16="http://schemas.microsoft.com/office/drawing/2014/main" id="{4CBB8883-FB2B-95F5-FEE0-56EE78E78AB5}"/>
                  </a:ext>
                </a:extLst>
              </p:cNvPr>
              <p:cNvSpPr/>
              <p:nvPr/>
            </p:nvSpPr>
            <p:spPr>
              <a:xfrm>
                <a:off x="4743865" y="2374254"/>
                <a:ext cx="2736433" cy="2736432"/>
              </a:xfrm>
              <a:prstGeom prst="arc">
                <a:avLst>
                  <a:gd name="adj1" fmla="val 11437314"/>
                  <a:gd name="adj2" fmla="val 16778843"/>
                </a:avLst>
              </a:prstGeom>
              <a:noFill/>
              <a:ln w="6350" cap="flat" cmpd="sng" algn="ctr">
                <a:solidFill>
                  <a:srgbClr val="06BDD4"/>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13" name="Oval 12">
                <a:extLst>
                  <a:ext uri="{FF2B5EF4-FFF2-40B4-BE49-F238E27FC236}">
                    <a16:creationId xmlns:a16="http://schemas.microsoft.com/office/drawing/2014/main" id="{7BE0E1FE-DDE3-2ADB-86D5-95373A8F5E5A}"/>
                  </a:ext>
                </a:extLst>
              </p:cNvPr>
              <p:cNvSpPr/>
              <p:nvPr/>
            </p:nvSpPr>
            <p:spPr>
              <a:xfrm>
                <a:off x="4414904" y="2045293"/>
                <a:ext cx="3394354" cy="3394354"/>
              </a:xfrm>
              <a:prstGeom prst="ellipse">
                <a:avLst/>
              </a:prstGeom>
              <a:noFill/>
              <a:ln w="12700" cap="flat" cmpd="sng" algn="ctr">
                <a:solidFill>
                  <a:srgbClr val="005758">
                    <a:shade val="50000"/>
                    <a:alpha val="0"/>
                  </a:srgb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Arial" charset="0"/>
                </a:endParaRPr>
              </a:p>
            </p:txBody>
          </p:sp>
        </p:grpSp>
      </p:grpSp>
      <p:grpSp>
        <p:nvGrpSpPr>
          <p:cNvPr id="14" name="Group 13">
            <a:extLst>
              <a:ext uri="{FF2B5EF4-FFF2-40B4-BE49-F238E27FC236}">
                <a16:creationId xmlns:a16="http://schemas.microsoft.com/office/drawing/2014/main" id="{0B520D1C-CE67-EF13-8138-27A6C0BB65FC}"/>
              </a:ext>
            </a:extLst>
          </p:cNvPr>
          <p:cNvGrpSpPr/>
          <p:nvPr/>
        </p:nvGrpSpPr>
        <p:grpSpPr>
          <a:xfrm>
            <a:off x="7031531" y="2407550"/>
            <a:ext cx="2797714" cy="2797714"/>
            <a:chOff x="4414904" y="2045293"/>
            <a:chExt cx="3394354" cy="3394354"/>
          </a:xfrm>
        </p:grpSpPr>
        <p:sp>
          <p:nvSpPr>
            <p:cNvPr id="15" name="Arc 14">
              <a:extLst>
                <a:ext uri="{FF2B5EF4-FFF2-40B4-BE49-F238E27FC236}">
                  <a16:creationId xmlns:a16="http://schemas.microsoft.com/office/drawing/2014/main" id="{3FB90540-1C77-47B2-BE26-77DD1F489D0D}"/>
                </a:ext>
              </a:extLst>
            </p:cNvPr>
            <p:cNvSpPr/>
            <p:nvPr/>
          </p:nvSpPr>
          <p:spPr>
            <a:xfrm>
              <a:off x="4499755" y="2130144"/>
              <a:ext cx="3224654" cy="3224652"/>
            </a:xfrm>
            <a:prstGeom prst="arc">
              <a:avLst>
                <a:gd name="adj1" fmla="val 21545778"/>
                <a:gd name="adj2" fmla="val 9488557"/>
              </a:avLst>
            </a:prstGeom>
            <a:noFill/>
            <a:ln w="12700" cap="flat" cmpd="sng" algn="ctr">
              <a:solidFill>
                <a:srgbClr val="06BDD4"/>
              </a:solidFill>
              <a:prstDash val="dash"/>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16" name="Oval 15">
              <a:extLst>
                <a:ext uri="{FF2B5EF4-FFF2-40B4-BE49-F238E27FC236}">
                  <a16:creationId xmlns:a16="http://schemas.microsoft.com/office/drawing/2014/main" id="{0B5FB3DF-8226-B084-73F9-654894430A99}"/>
                </a:ext>
              </a:extLst>
            </p:cNvPr>
            <p:cNvSpPr/>
            <p:nvPr/>
          </p:nvSpPr>
          <p:spPr>
            <a:xfrm>
              <a:off x="4414904" y="2045293"/>
              <a:ext cx="3394354" cy="3394354"/>
            </a:xfrm>
            <a:prstGeom prst="ellipse">
              <a:avLst/>
            </a:prstGeom>
            <a:noFill/>
            <a:ln w="12700" cap="flat" cmpd="sng" algn="ctr">
              <a:solidFill>
                <a:srgbClr val="005758">
                  <a:shade val="50000"/>
                  <a:alpha val="0"/>
                </a:srgb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Arial" charset="0"/>
              </a:endParaRPr>
            </a:p>
          </p:txBody>
        </p:sp>
      </p:grpSp>
      <p:grpSp>
        <p:nvGrpSpPr>
          <p:cNvPr id="17" name="Group 16">
            <a:extLst>
              <a:ext uri="{FF2B5EF4-FFF2-40B4-BE49-F238E27FC236}">
                <a16:creationId xmlns:a16="http://schemas.microsoft.com/office/drawing/2014/main" id="{E7F39F8F-C290-3040-12E7-6903AE0BCD38}"/>
              </a:ext>
            </a:extLst>
          </p:cNvPr>
          <p:cNvGrpSpPr/>
          <p:nvPr/>
        </p:nvGrpSpPr>
        <p:grpSpPr>
          <a:xfrm>
            <a:off x="6957448" y="2411475"/>
            <a:ext cx="2797714" cy="2797714"/>
            <a:chOff x="4414904" y="2050056"/>
            <a:chExt cx="3394354" cy="3394354"/>
          </a:xfrm>
        </p:grpSpPr>
        <p:sp>
          <p:nvSpPr>
            <p:cNvPr id="18" name="Arc 17">
              <a:extLst>
                <a:ext uri="{FF2B5EF4-FFF2-40B4-BE49-F238E27FC236}">
                  <a16:creationId xmlns:a16="http://schemas.microsoft.com/office/drawing/2014/main" id="{A46F0ED5-0F7D-5DC3-FCAD-DF1674C521CC}"/>
                </a:ext>
              </a:extLst>
            </p:cNvPr>
            <p:cNvSpPr/>
            <p:nvPr/>
          </p:nvSpPr>
          <p:spPr>
            <a:xfrm>
              <a:off x="4569859" y="2200248"/>
              <a:ext cx="3084445" cy="3084444"/>
            </a:xfrm>
            <a:prstGeom prst="arc">
              <a:avLst>
                <a:gd name="adj1" fmla="val 9187988"/>
                <a:gd name="adj2" fmla="val 20330042"/>
              </a:avLst>
            </a:prstGeom>
            <a:noFill/>
            <a:ln w="6350" cap="flat" cmpd="sng" algn="ctr">
              <a:solidFill>
                <a:srgbClr val="06BDD4"/>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19" name="Oval 18">
              <a:extLst>
                <a:ext uri="{FF2B5EF4-FFF2-40B4-BE49-F238E27FC236}">
                  <a16:creationId xmlns:a16="http://schemas.microsoft.com/office/drawing/2014/main" id="{073CAF38-9642-F247-8617-81562F073D10}"/>
                </a:ext>
              </a:extLst>
            </p:cNvPr>
            <p:cNvSpPr/>
            <p:nvPr/>
          </p:nvSpPr>
          <p:spPr>
            <a:xfrm>
              <a:off x="4414904" y="2050056"/>
              <a:ext cx="3394354" cy="3394354"/>
            </a:xfrm>
            <a:prstGeom prst="ellipse">
              <a:avLst/>
            </a:prstGeom>
            <a:noFill/>
            <a:ln w="12700" cap="flat" cmpd="sng" algn="ctr">
              <a:solidFill>
                <a:srgbClr val="005758">
                  <a:shade val="50000"/>
                  <a:alpha val="0"/>
                </a:srgb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Arial" charset="0"/>
              </a:endParaRPr>
            </a:p>
          </p:txBody>
        </p:sp>
      </p:grpSp>
      <p:sp>
        <p:nvSpPr>
          <p:cNvPr id="20" name="Oval 19">
            <a:extLst>
              <a:ext uri="{FF2B5EF4-FFF2-40B4-BE49-F238E27FC236}">
                <a16:creationId xmlns:a16="http://schemas.microsoft.com/office/drawing/2014/main" id="{1B883EC4-FEA2-73B1-0F95-2628A1EF110F}"/>
              </a:ext>
            </a:extLst>
          </p:cNvPr>
          <p:cNvSpPr/>
          <p:nvPr/>
        </p:nvSpPr>
        <p:spPr>
          <a:xfrm>
            <a:off x="7312686" y="2724380"/>
            <a:ext cx="2171904" cy="2171904"/>
          </a:xfrm>
          <a:prstGeom prst="ellipse">
            <a:avLst/>
          </a:prstGeom>
          <a:blipFill dpi="0" rotWithShape="1">
            <a:blip r:embed="rId3" cstate="print">
              <a:alphaModFix amt="90000"/>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Arial" panose="020B0604020202020204"/>
                <a:ea typeface="+mn-ea"/>
                <a:cs typeface="Arial" charset="0"/>
              </a:rPr>
              <a:t>                    </a:t>
            </a:r>
          </a:p>
        </p:txBody>
      </p:sp>
      <p:sp>
        <p:nvSpPr>
          <p:cNvPr id="22" name="Oval 21">
            <a:extLst>
              <a:ext uri="{FF2B5EF4-FFF2-40B4-BE49-F238E27FC236}">
                <a16:creationId xmlns:a16="http://schemas.microsoft.com/office/drawing/2014/main" id="{68AF13C9-A122-BD13-F856-B9135184DA00}"/>
              </a:ext>
            </a:extLst>
          </p:cNvPr>
          <p:cNvSpPr/>
          <p:nvPr/>
        </p:nvSpPr>
        <p:spPr>
          <a:xfrm>
            <a:off x="7031531" y="2407550"/>
            <a:ext cx="2797714" cy="2797714"/>
          </a:xfrm>
          <a:prstGeom prst="ellipse">
            <a:avLst/>
          </a:prstGeom>
          <a:noFill/>
          <a:ln w="12700" cap="flat" cmpd="sng" algn="ctr">
            <a:solidFill>
              <a:srgbClr val="005758">
                <a:shade val="50000"/>
                <a:alpha val="0"/>
              </a:srgb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Arial" charset="0"/>
            </a:endParaRPr>
          </a:p>
        </p:txBody>
      </p:sp>
      <p:sp>
        <p:nvSpPr>
          <p:cNvPr id="23" name="TextBox 22">
            <a:extLst>
              <a:ext uri="{FF2B5EF4-FFF2-40B4-BE49-F238E27FC236}">
                <a16:creationId xmlns:a16="http://schemas.microsoft.com/office/drawing/2014/main" id="{8B3A5897-D68D-1FB9-3EE4-75DBF28D9EC6}"/>
              </a:ext>
            </a:extLst>
          </p:cNvPr>
          <p:cNvSpPr txBox="1"/>
          <p:nvPr/>
        </p:nvSpPr>
        <p:spPr>
          <a:xfrm rot="2700000">
            <a:off x="6715552" y="2087335"/>
            <a:ext cx="3529360" cy="3529360"/>
          </a:xfrm>
          <a:prstGeom prst="rect">
            <a:avLst/>
          </a:prstGeom>
          <a:noFill/>
        </p:spPr>
        <p:txBody>
          <a:bodyPr wrap="square" rtlCol="0">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0" cap="none" spc="300" normalizeH="0" baseline="0" noProof="0">
                <a:ln>
                  <a:noFill/>
                </a:ln>
                <a:solidFill>
                  <a:srgbClr val="005758"/>
                </a:solidFill>
                <a:effectLst/>
                <a:uLnTx/>
                <a:uFillTx/>
                <a:latin typeface="Arial" panose="020B0604020202020204"/>
                <a:ea typeface="+mn-ea"/>
                <a:cs typeface="Arial" charset="0"/>
              </a:rPr>
              <a:t>Security Design</a:t>
            </a:r>
          </a:p>
        </p:txBody>
      </p:sp>
      <p:sp>
        <p:nvSpPr>
          <p:cNvPr id="25" name="TextBox 24">
            <a:extLst>
              <a:ext uri="{FF2B5EF4-FFF2-40B4-BE49-F238E27FC236}">
                <a16:creationId xmlns:a16="http://schemas.microsoft.com/office/drawing/2014/main" id="{A05A2FB0-774D-D21C-75ED-72900B7096FC}"/>
              </a:ext>
            </a:extLst>
          </p:cNvPr>
          <p:cNvSpPr txBox="1"/>
          <p:nvPr/>
        </p:nvSpPr>
        <p:spPr>
          <a:xfrm rot="18900000">
            <a:off x="6564086" y="2155481"/>
            <a:ext cx="3591552" cy="3591552"/>
          </a:xfrm>
          <a:prstGeom prst="rect">
            <a:avLst/>
          </a:prstGeom>
          <a:noFill/>
        </p:spPr>
        <p:txBody>
          <a:bodyPr wrap="square" rtlCol="0">
            <a:prstTxWarp prst="textArchDown">
              <a:avLst>
                <a:gd name="adj" fmla="val 3096293"/>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0" cap="none" spc="300" normalizeH="0" baseline="0" noProof="0">
                <a:ln>
                  <a:noFill/>
                </a:ln>
                <a:solidFill>
                  <a:srgbClr val="2D9F88"/>
                </a:solidFill>
                <a:effectLst/>
                <a:uLnTx/>
                <a:uFillTx/>
                <a:latin typeface="Arial" panose="020B0604020202020204"/>
                <a:ea typeface="+mn-ea"/>
                <a:cs typeface="Arial" charset="0"/>
              </a:rPr>
              <a:t>Security Technology</a:t>
            </a:r>
          </a:p>
        </p:txBody>
      </p:sp>
      <p:sp>
        <p:nvSpPr>
          <p:cNvPr id="26" name="TextBox 25">
            <a:extLst>
              <a:ext uri="{FF2B5EF4-FFF2-40B4-BE49-F238E27FC236}">
                <a16:creationId xmlns:a16="http://schemas.microsoft.com/office/drawing/2014/main" id="{EA6A75CA-E6A6-BF90-23BB-3561C402ACF8}"/>
              </a:ext>
            </a:extLst>
          </p:cNvPr>
          <p:cNvSpPr txBox="1"/>
          <p:nvPr/>
        </p:nvSpPr>
        <p:spPr>
          <a:xfrm rot="2700000">
            <a:off x="6564850" y="2155942"/>
            <a:ext cx="3591552" cy="3591552"/>
          </a:xfrm>
          <a:prstGeom prst="rect">
            <a:avLst/>
          </a:prstGeom>
          <a:noFill/>
        </p:spPr>
        <p:txBody>
          <a:bodyPr wrap="square" rtlCol="0">
            <a:prstTxWarp prst="textArchDown">
              <a:avLst>
                <a:gd name="adj" fmla="val 2526129"/>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400" b="1" kern="0" spc="300">
                <a:solidFill>
                  <a:srgbClr val="1D3152"/>
                </a:solidFill>
                <a:latin typeface="Arial" panose="020B0604020202020204"/>
                <a:cs typeface="Arial" charset="0"/>
              </a:rPr>
              <a:t>Continuous Iteration</a:t>
            </a:r>
            <a:endParaRPr kumimoji="0" lang="en-GB" sz="1400" b="1" i="0" u="none" strike="noStrike" kern="0" cap="none" spc="300" normalizeH="0" baseline="0" noProof="0">
              <a:ln>
                <a:noFill/>
              </a:ln>
              <a:solidFill>
                <a:srgbClr val="1D3152"/>
              </a:solidFill>
              <a:effectLst/>
              <a:uLnTx/>
              <a:uFillTx/>
              <a:latin typeface="Arial" panose="020B0604020202020204"/>
              <a:ea typeface="+mn-ea"/>
              <a:cs typeface="Arial" charset="0"/>
            </a:endParaRPr>
          </a:p>
        </p:txBody>
      </p:sp>
      <p:sp>
        <p:nvSpPr>
          <p:cNvPr id="27" name="Rectangle 26">
            <a:extLst>
              <a:ext uri="{FF2B5EF4-FFF2-40B4-BE49-F238E27FC236}">
                <a16:creationId xmlns:a16="http://schemas.microsoft.com/office/drawing/2014/main" id="{920DE987-B349-3877-9B98-B0EA3A6573B7}"/>
              </a:ext>
            </a:extLst>
          </p:cNvPr>
          <p:cNvSpPr/>
          <p:nvPr/>
        </p:nvSpPr>
        <p:spPr>
          <a:xfrm>
            <a:off x="9592967" y="1307994"/>
            <a:ext cx="2455588" cy="523220"/>
          </a:xfrm>
          <a:prstGeom prst="rect">
            <a:avLst/>
          </a:prstGeom>
        </p:spPr>
        <p:txBody>
          <a:bodyPr wrap="square" lIns="91440" tIns="45720" rIns="91440" bIns="45720" anchor="t">
            <a:spAutoFit/>
          </a:bodyPr>
          <a:lstStyle/>
          <a:p>
            <a:pPr fontAlgn="base">
              <a:spcBef>
                <a:spcPct val="0"/>
              </a:spcBef>
              <a:spcAft>
                <a:spcPts val="600"/>
              </a:spcAft>
              <a:defRPr/>
            </a:pPr>
            <a:r>
              <a:rPr lang="en-GB" sz="1400" b="1" dirty="0">
                <a:solidFill>
                  <a:srgbClr val="005758"/>
                </a:solidFill>
                <a:latin typeface="Arial" panose="020B0604020202020204"/>
                <a:cs typeface="Arial"/>
              </a:rPr>
              <a:t>Design for breach leveraging trusted experts</a:t>
            </a:r>
            <a:endParaRPr lang="en-GB" sz="1400" b="1" i="0" u="none" strike="noStrike" kern="1200" cap="none" spc="0" normalizeH="0" noProof="0" dirty="0">
              <a:ln>
                <a:noFill/>
              </a:ln>
              <a:solidFill>
                <a:srgbClr val="005758"/>
              </a:solidFill>
              <a:effectLst/>
              <a:uLnTx/>
              <a:uFillTx/>
              <a:latin typeface="Arial" panose="020B0604020202020204"/>
              <a:cs typeface="Arial"/>
            </a:endParaRPr>
          </a:p>
        </p:txBody>
      </p:sp>
      <p:sp>
        <p:nvSpPr>
          <p:cNvPr id="31" name="Rectangle 30">
            <a:extLst>
              <a:ext uri="{FF2B5EF4-FFF2-40B4-BE49-F238E27FC236}">
                <a16:creationId xmlns:a16="http://schemas.microsoft.com/office/drawing/2014/main" id="{94D4948C-EE4C-6720-79AF-F9A422472BA7}"/>
              </a:ext>
            </a:extLst>
          </p:cNvPr>
          <p:cNvSpPr/>
          <p:nvPr/>
        </p:nvSpPr>
        <p:spPr>
          <a:xfrm>
            <a:off x="4760383" y="5237962"/>
            <a:ext cx="1563753" cy="738664"/>
          </a:xfrm>
          <a:prstGeom prst="rect">
            <a:avLst/>
          </a:prstGeom>
        </p:spPr>
        <p:txBody>
          <a:bodyPr wrap="square" lIns="91440" tIns="45720" rIns="91440" bIns="45720" anchor="t">
            <a:sp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r>
              <a:rPr lang="en-GB" sz="1400" b="1" noProof="0" dirty="0">
                <a:solidFill>
                  <a:srgbClr val="1D3152"/>
                </a:solidFill>
                <a:latin typeface="Arial" panose="020B0604020202020204"/>
                <a:cs typeface="Arial" panose="020B0604020202020204" pitchFamily="34" charset="0"/>
              </a:rPr>
              <a:t>E</a:t>
            </a:r>
            <a:r>
              <a:rPr kumimoji="0" lang="en-GB" sz="1400" b="1" i="0" u="none" strike="noStrike" kern="1200" cap="none" spc="0" normalizeH="0" baseline="0" noProof="0" dirty="0">
                <a:ln>
                  <a:noFill/>
                </a:ln>
                <a:solidFill>
                  <a:srgbClr val="1D3152"/>
                </a:solidFill>
                <a:effectLst/>
                <a:uLnTx/>
                <a:uFillTx/>
                <a:latin typeface="Arial" panose="020B0604020202020204"/>
                <a:ea typeface="+mn-ea"/>
                <a:cs typeface="Arial" panose="020B0604020202020204" pitchFamily="34" charset="0"/>
              </a:rPr>
              <a:t>volve Security</a:t>
            </a:r>
            <a:r>
              <a:rPr kumimoji="0" lang="en-GB" sz="1400" b="1" i="0" u="none" strike="noStrike" kern="1200" cap="none" spc="0" normalizeH="0" noProof="0" dirty="0">
                <a:ln>
                  <a:noFill/>
                </a:ln>
                <a:solidFill>
                  <a:srgbClr val="1D3152"/>
                </a:solidFill>
                <a:effectLst/>
                <a:uLnTx/>
                <a:uFillTx/>
                <a:latin typeface="Arial" panose="020B0604020202020204"/>
                <a:ea typeface="+mn-ea"/>
                <a:cs typeface="Arial" panose="020B0604020202020204" pitchFamily="34" charset="0"/>
              </a:rPr>
              <a:t> posture &amp; awareness</a:t>
            </a:r>
            <a:endParaRPr kumimoji="0" lang="en-GB" sz="1000" b="0" i="0" u="none" strike="noStrike" kern="1200" cap="none" spc="0" normalizeH="0" baseline="0" noProof="0" dirty="0">
              <a:ln>
                <a:noFill/>
              </a:ln>
              <a:solidFill>
                <a:srgbClr val="005758"/>
              </a:solidFill>
              <a:effectLst/>
              <a:uLnTx/>
              <a:uFillTx/>
              <a:latin typeface="Arial" panose="020B0604020202020204"/>
              <a:ea typeface="+mn-ea"/>
              <a:cs typeface="Arial" panose="020B0604020202020204" pitchFamily="34" charset="0"/>
            </a:endParaRPr>
          </a:p>
        </p:txBody>
      </p:sp>
      <p:sp>
        <p:nvSpPr>
          <p:cNvPr id="32" name="Rectangle 31">
            <a:extLst>
              <a:ext uri="{FF2B5EF4-FFF2-40B4-BE49-F238E27FC236}">
                <a16:creationId xmlns:a16="http://schemas.microsoft.com/office/drawing/2014/main" id="{663519CF-B6AF-D0A1-3C67-368D1633552E}"/>
              </a:ext>
            </a:extLst>
          </p:cNvPr>
          <p:cNvSpPr/>
          <p:nvPr/>
        </p:nvSpPr>
        <p:spPr>
          <a:xfrm>
            <a:off x="4484426" y="1254775"/>
            <a:ext cx="2734119" cy="523220"/>
          </a:xfrm>
          <a:prstGeom prst="rect">
            <a:avLst/>
          </a:prstGeom>
        </p:spPr>
        <p:txBody>
          <a:bodyPr wrap="square" lIns="91440" tIns="45720" rIns="91440" bIns="45720" anchor="t">
            <a:sp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r>
              <a:rPr kumimoji="0" lang="en-GB" sz="1400" b="1" i="0" u="none" strike="noStrike" kern="1200" cap="none" spc="0" normalizeH="0" baseline="0" noProof="0">
                <a:ln>
                  <a:noFill/>
                </a:ln>
                <a:solidFill>
                  <a:srgbClr val="00C1D3"/>
                </a:solidFill>
                <a:effectLst/>
                <a:uLnTx/>
                <a:uFillTx/>
                <a:latin typeface="Arial" panose="020B0604020202020204"/>
                <a:ea typeface="+mn-ea"/>
                <a:cs typeface="Arial" panose="020B0604020202020204" pitchFamily="34" charset="0"/>
              </a:rPr>
              <a:t>Effectively manage and measure</a:t>
            </a:r>
            <a:r>
              <a:rPr kumimoji="0" lang="en-GB" sz="1400" b="1" i="0" u="none" strike="noStrike" kern="1200" cap="none" spc="0" normalizeH="0" noProof="0">
                <a:ln>
                  <a:noFill/>
                </a:ln>
                <a:solidFill>
                  <a:srgbClr val="00C1D3"/>
                </a:solidFill>
                <a:effectLst/>
                <a:uLnTx/>
                <a:uFillTx/>
                <a:latin typeface="Arial" panose="020B0604020202020204"/>
                <a:ea typeface="+mn-ea"/>
                <a:cs typeface="Arial" panose="020B0604020202020204" pitchFamily="34" charset="0"/>
              </a:rPr>
              <a:t> human risk</a:t>
            </a:r>
            <a:endParaRPr kumimoji="0" lang="en-GB" sz="1000" b="0" i="0" u="none" strike="noStrike" kern="1200" cap="none" spc="0" normalizeH="0" baseline="0" noProof="0">
              <a:ln>
                <a:noFill/>
              </a:ln>
              <a:solidFill>
                <a:srgbClr val="005758"/>
              </a:solidFill>
              <a:effectLst/>
              <a:uLnTx/>
              <a:uFillTx/>
              <a:latin typeface="Arial" panose="020B0604020202020204"/>
              <a:ea typeface="+mn-ea"/>
              <a:cs typeface="Arial" panose="020B0604020202020204" pitchFamily="34" charset="0"/>
            </a:endParaRPr>
          </a:p>
        </p:txBody>
      </p:sp>
      <p:grpSp>
        <p:nvGrpSpPr>
          <p:cNvPr id="55" name="Group 54">
            <a:extLst>
              <a:ext uri="{FF2B5EF4-FFF2-40B4-BE49-F238E27FC236}">
                <a16:creationId xmlns:a16="http://schemas.microsoft.com/office/drawing/2014/main" id="{2D1B0A45-99B8-144B-1C6B-64112A491CC3}"/>
              </a:ext>
            </a:extLst>
          </p:cNvPr>
          <p:cNvGrpSpPr/>
          <p:nvPr/>
        </p:nvGrpSpPr>
        <p:grpSpPr>
          <a:xfrm>
            <a:off x="7315333" y="2715438"/>
            <a:ext cx="2171904" cy="2171904"/>
            <a:chOff x="4669500" y="2715438"/>
            <a:chExt cx="2171904" cy="2171904"/>
          </a:xfrm>
        </p:grpSpPr>
        <p:sp>
          <p:nvSpPr>
            <p:cNvPr id="21" name="Oval 20">
              <a:extLst>
                <a:ext uri="{FF2B5EF4-FFF2-40B4-BE49-F238E27FC236}">
                  <a16:creationId xmlns:a16="http://schemas.microsoft.com/office/drawing/2014/main" id="{4F8E5A1C-1F33-727F-F0E4-54450BA83CFF}"/>
                </a:ext>
              </a:extLst>
            </p:cNvPr>
            <p:cNvSpPr/>
            <p:nvPr/>
          </p:nvSpPr>
          <p:spPr>
            <a:xfrm>
              <a:off x="4669500" y="2715438"/>
              <a:ext cx="2171904" cy="2171904"/>
            </a:xfrm>
            <a:prstGeom prst="ellipse">
              <a:avLst/>
            </a:prstGeom>
            <a:solidFill>
              <a:srgbClr val="005758">
                <a:alpha val="10000"/>
              </a:srgbClr>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Arial" charset="0"/>
              </a:endParaRPr>
            </a:p>
          </p:txBody>
        </p:sp>
        <p:sp>
          <p:nvSpPr>
            <p:cNvPr id="33" name="Rectangle 32">
              <a:extLst>
                <a:ext uri="{FF2B5EF4-FFF2-40B4-BE49-F238E27FC236}">
                  <a16:creationId xmlns:a16="http://schemas.microsoft.com/office/drawing/2014/main" id="{3B0528EA-16B7-826D-ACB3-B8D2A8FFB6B9}"/>
                </a:ext>
              </a:extLst>
            </p:cNvPr>
            <p:cNvSpPr/>
            <p:nvPr/>
          </p:nvSpPr>
          <p:spPr>
            <a:xfrm>
              <a:off x="4955133" y="3569600"/>
              <a:ext cx="1726718" cy="677108"/>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3800" b="1" dirty="0">
                  <a:solidFill>
                    <a:schemeClr val="bg1"/>
                  </a:solidFill>
                  <a:latin typeface="Arial" panose="020B0604020202020204"/>
                  <a:cs typeface="Arial"/>
                </a:rPr>
                <a:t>DATA</a:t>
              </a:r>
              <a:endParaRPr lang="en-GB" sz="3800" b="1" i="0" u="none" strike="noStrike" kern="1200" cap="none" spc="0" normalizeH="0" baseline="0" noProof="0" dirty="0">
                <a:ln>
                  <a:noFill/>
                </a:ln>
                <a:solidFill>
                  <a:schemeClr val="bg1"/>
                </a:solidFill>
                <a:effectLst/>
                <a:uLnTx/>
                <a:uFillTx/>
                <a:latin typeface="Arial" panose="020B0604020202020204"/>
                <a:cs typeface="Arial"/>
              </a:endParaRPr>
            </a:p>
          </p:txBody>
        </p:sp>
      </p:grpSp>
      <p:grpSp>
        <p:nvGrpSpPr>
          <p:cNvPr id="34" name="Group 33">
            <a:extLst>
              <a:ext uri="{FF2B5EF4-FFF2-40B4-BE49-F238E27FC236}">
                <a16:creationId xmlns:a16="http://schemas.microsoft.com/office/drawing/2014/main" id="{C0DFB6EB-C39F-A90B-EC9F-46F11925480F}"/>
              </a:ext>
            </a:extLst>
          </p:cNvPr>
          <p:cNvGrpSpPr/>
          <p:nvPr/>
        </p:nvGrpSpPr>
        <p:grpSpPr>
          <a:xfrm rot="5202573">
            <a:off x="7349535" y="2738673"/>
            <a:ext cx="323364" cy="323364"/>
            <a:chOff x="5019806" y="2602706"/>
            <a:chExt cx="323364" cy="323364"/>
          </a:xfrm>
        </p:grpSpPr>
        <p:sp>
          <p:nvSpPr>
            <p:cNvPr id="35" name="Freeform: Shape 34">
              <a:extLst>
                <a:ext uri="{FF2B5EF4-FFF2-40B4-BE49-F238E27FC236}">
                  <a16:creationId xmlns:a16="http://schemas.microsoft.com/office/drawing/2014/main" id="{70ED0C18-0C35-BDE3-8183-651510F1D213}"/>
                </a:ext>
              </a:extLst>
            </p:cNvPr>
            <p:cNvSpPr/>
            <p:nvPr/>
          </p:nvSpPr>
          <p:spPr>
            <a:xfrm rot="2700000">
              <a:off x="5019806" y="2602706"/>
              <a:ext cx="323364" cy="323364"/>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00C1D3"/>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36" name="Freeform: Shape 35">
              <a:extLst>
                <a:ext uri="{FF2B5EF4-FFF2-40B4-BE49-F238E27FC236}">
                  <a16:creationId xmlns:a16="http://schemas.microsoft.com/office/drawing/2014/main" id="{F92EFEE5-4160-604D-9299-AB6B81E8DA55}"/>
                </a:ext>
              </a:extLst>
            </p:cNvPr>
            <p:cNvSpPr/>
            <p:nvPr/>
          </p:nvSpPr>
          <p:spPr>
            <a:xfrm>
              <a:off x="5125070" y="2708753"/>
              <a:ext cx="125384" cy="125382"/>
            </a:xfrm>
            <a:custGeom>
              <a:avLst/>
              <a:gdLst>
                <a:gd name="connsiteX0" fmla="*/ 90184 w 200025"/>
                <a:gd name="connsiteY0" fmla="*/ 201913 h 200025"/>
                <a:gd name="connsiteX1" fmla="*/ 85898 w 200025"/>
                <a:gd name="connsiteY1" fmla="*/ 205342 h 200025"/>
                <a:gd name="connsiteX2" fmla="*/ 81231 w 200025"/>
                <a:gd name="connsiteY2" fmla="*/ 202389 h 200025"/>
                <a:gd name="connsiteX3" fmla="*/ 364 w 200025"/>
                <a:gd name="connsiteY3" fmla="*/ 6555 h 200025"/>
                <a:gd name="connsiteX4" fmla="*/ 1411 w 200025"/>
                <a:gd name="connsiteY4" fmla="*/ 1411 h 200025"/>
                <a:gd name="connsiteX5" fmla="*/ 6555 w 200025"/>
                <a:gd name="connsiteY5" fmla="*/ 364 h 200025"/>
                <a:gd name="connsiteX6" fmla="*/ 202389 w 200025"/>
                <a:gd name="connsiteY6" fmla="*/ 81231 h 200025"/>
                <a:gd name="connsiteX7" fmla="*/ 205342 w 200025"/>
                <a:gd name="connsiteY7" fmla="*/ 85898 h 200025"/>
                <a:gd name="connsiteX8" fmla="*/ 201913 w 200025"/>
                <a:gd name="connsiteY8" fmla="*/ 90184 h 200025"/>
                <a:gd name="connsiteX9" fmla="*/ 117616 w 200025"/>
                <a:gd name="connsiteY9" fmla="*/ 114283 h 200025"/>
                <a:gd name="connsiteX10" fmla="*/ 114378 w 200025"/>
                <a:gd name="connsiteY10" fmla="*/ 117521 h 200025"/>
                <a:gd name="connsiteX11" fmla="*/ 90184 w 200025"/>
                <a:gd name="connsiteY11" fmla="*/ 20191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025" h="200025">
                  <a:moveTo>
                    <a:pt x="90184" y="201913"/>
                  </a:moveTo>
                  <a:cubicBezTo>
                    <a:pt x="89613" y="203818"/>
                    <a:pt x="87898" y="205246"/>
                    <a:pt x="85898" y="205342"/>
                  </a:cubicBezTo>
                  <a:cubicBezTo>
                    <a:pt x="83898" y="205437"/>
                    <a:pt x="81993" y="204294"/>
                    <a:pt x="81231" y="202389"/>
                  </a:cubicBezTo>
                  <a:lnTo>
                    <a:pt x="364" y="6555"/>
                  </a:lnTo>
                  <a:cubicBezTo>
                    <a:pt x="-398" y="4745"/>
                    <a:pt x="78" y="2745"/>
                    <a:pt x="1411" y="1411"/>
                  </a:cubicBezTo>
                  <a:cubicBezTo>
                    <a:pt x="2745" y="78"/>
                    <a:pt x="4840" y="-398"/>
                    <a:pt x="6555" y="364"/>
                  </a:cubicBezTo>
                  <a:lnTo>
                    <a:pt x="202389" y="81231"/>
                  </a:lnTo>
                  <a:cubicBezTo>
                    <a:pt x="204294" y="81993"/>
                    <a:pt x="205437" y="83898"/>
                    <a:pt x="205342" y="85898"/>
                  </a:cubicBezTo>
                  <a:cubicBezTo>
                    <a:pt x="205246" y="87898"/>
                    <a:pt x="203818" y="89613"/>
                    <a:pt x="201913" y="90184"/>
                  </a:cubicBezTo>
                  <a:lnTo>
                    <a:pt x="117616" y="114283"/>
                  </a:lnTo>
                  <a:cubicBezTo>
                    <a:pt x="115997" y="114759"/>
                    <a:pt x="114759" y="115997"/>
                    <a:pt x="114378" y="117521"/>
                  </a:cubicBezTo>
                  <a:lnTo>
                    <a:pt x="90184" y="201913"/>
                  </a:lnTo>
                  <a:close/>
                </a:path>
              </a:pathLst>
            </a:custGeom>
            <a:noFill/>
            <a:ln w="1270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grpSp>
      <p:sp>
        <p:nvSpPr>
          <p:cNvPr id="38" name="Freeform: Shape 37">
            <a:extLst>
              <a:ext uri="{FF2B5EF4-FFF2-40B4-BE49-F238E27FC236}">
                <a16:creationId xmlns:a16="http://schemas.microsoft.com/office/drawing/2014/main" id="{1007DCA1-FE37-17C1-B672-11713DEC6CED}"/>
              </a:ext>
            </a:extLst>
          </p:cNvPr>
          <p:cNvSpPr/>
          <p:nvPr/>
        </p:nvSpPr>
        <p:spPr>
          <a:xfrm rot="13500000">
            <a:off x="9108966" y="2726950"/>
            <a:ext cx="323364" cy="323364"/>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005758"/>
          </a:solidFill>
          <a:ln w="5808"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grpSp>
        <p:nvGrpSpPr>
          <p:cNvPr id="40" name="Group 39">
            <a:extLst>
              <a:ext uri="{FF2B5EF4-FFF2-40B4-BE49-F238E27FC236}">
                <a16:creationId xmlns:a16="http://schemas.microsoft.com/office/drawing/2014/main" id="{5430C40D-E101-950D-D138-5F221549D224}"/>
              </a:ext>
            </a:extLst>
          </p:cNvPr>
          <p:cNvGrpSpPr/>
          <p:nvPr/>
        </p:nvGrpSpPr>
        <p:grpSpPr>
          <a:xfrm>
            <a:off x="7326089" y="4578676"/>
            <a:ext cx="323364" cy="323364"/>
            <a:chOff x="5019806" y="4454432"/>
            <a:chExt cx="323364" cy="323364"/>
          </a:xfrm>
        </p:grpSpPr>
        <p:sp>
          <p:nvSpPr>
            <p:cNvPr id="41" name="Freeform: Shape 40">
              <a:extLst>
                <a:ext uri="{FF2B5EF4-FFF2-40B4-BE49-F238E27FC236}">
                  <a16:creationId xmlns:a16="http://schemas.microsoft.com/office/drawing/2014/main" id="{E0CCB683-5331-42A5-02AC-41C01D7BA61B}"/>
                </a:ext>
              </a:extLst>
            </p:cNvPr>
            <p:cNvSpPr/>
            <p:nvPr/>
          </p:nvSpPr>
          <p:spPr>
            <a:xfrm rot="2700000">
              <a:off x="5019806" y="4454432"/>
              <a:ext cx="323364" cy="323364"/>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1D3152"/>
            </a:solidFill>
            <a:ln w="5808"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D9F88"/>
                </a:solidFill>
                <a:effectLst/>
                <a:uLnTx/>
                <a:uFillTx/>
                <a:latin typeface="Arial" panose="020B0604020202020204"/>
                <a:ea typeface="+mn-ea"/>
                <a:cs typeface="Arial" charset="0"/>
              </a:endParaRPr>
            </a:p>
          </p:txBody>
        </p:sp>
        <p:sp>
          <p:nvSpPr>
            <p:cNvPr id="42" name="Freeform: Shape 41">
              <a:extLst>
                <a:ext uri="{FF2B5EF4-FFF2-40B4-BE49-F238E27FC236}">
                  <a16:creationId xmlns:a16="http://schemas.microsoft.com/office/drawing/2014/main" id="{70234E61-A002-2F6B-4915-5301AE02A27F}"/>
                </a:ext>
              </a:extLst>
            </p:cNvPr>
            <p:cNvSpPr/>
            <p:nvPr/>
          </p:nvSpPr>
          <p:spPr>
            <a:xfrm>
              <a:off x="5125070" y="4565650"/>
              <a:ext cx="125384" cy="125382"/>
            </a:xfrm>
            <a:custGeom>
              <a:avLst/>
              <a:gdLst>
                <a:gd name="connsiteX0" fmla="*/ 90184 w 200025"/>
                <a:gd name="connsiteY0" fmla="*/ 201913 h 200025"/>
                <a:gd name="connsiteX1" fmla="*/ 85898 w 200025"/>
                <a:gd name="connsiteY1" fmla="*/ 205342 h 200025"/>
                <a:gd name="connsiteX2" fmla="*/ 81231 w 200025"/>
                <a:gd name="connsiteY2" fmla="*/ 202389 h 200025"/>
                <a:gd name="connsiteX3" fmla="*/ 364 w 200025"/>
                <a:gd name="connsiteY3" fmla="*/ 6555 h 200025"/>
                <a:gd name="connsiteX4" fmla="*/ 1411 w 200025"/>
                <a:gd name="connsiteY4" fmla="*/ 1411 h 200025"/>
                <a:gd name="connsiteX5" fmla="*/ 6555 w 200025"/>
                <a:gd name="connsiteY5" fmla="*/ 364 h 200025"/>
                <a:gd name="connsiteX6" fmla="*/ 202389 w 200025"/>
                <a:gd name="connsiteY6" fmla="*/ 81231 h 200025"/>
                <a:gd name="connsiteX7" fmla="*/ 205342 w 200025"/>
                <a:gd name="connsiteY7" fmla="*/ 85898 h 200025"/>
                <a:gd name="connsiteX8" fmla="*/ 201913 w 200025"/>
                <a:gd name="connsiteY8" fmla="*/ 90184 h 200025"/>
                <a:gd name="connsiteX9" fmla="*/ 117616 w 200025"/>
                <a:gd name="connsiteY9" fmla="*/ 114283 h 200025"/>
                <a:gd name="connsiteX10" fmla="*/ 114378 w 200025"/>
                <a:gd name="connsiteY10" fmla="*/ 117521 h 200025"/>
                <a:gd name="connsiteX11" fmla="*/ 90184 w 200025"/>
                <a:gd name="connsiteY11" fmla="*/ 20191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025" h="200025">
                  <a:moveTo>
                    <a:pt x="90184" y="201913"/>
                  </a:moveTo>
                  <a:cubicBezTo>
                    <a:pt x="89613" y="203818"/>
                    <a:pt x="87898" y="205246"/>
                    <a:pt x="85898" y="205342"/>
                  </a:cubicBezTo>
                  <a:cubicBezTo>
                    <a:pt x="83898" y="205437"/>
                    <a:pt x="81993" y="204294"/>
                    <a:pt x="81231" y="202389"/>
                  </a:cubicBezTo>
                  <a:lnTo>
                    <a:pt x="364" y="6555"/>
                  </a:lnTo>
                  <a:cubicBezTo>
                    <a:pt x="-398" y="4745"/>
                    <a:pt x="78" y="2745"/>
                    <a:pt x="1411" y="1411"/>
                  </a:cubicBezTo>
                  <a:cubicBezTo>
                    <a:pt x="2745" y="78"/>
                    <a:pt x="4840" y="-398"/>
                    <a:pt x="6555" y="364"/>
                  </a:cubicBezTo>
                  <a:lnTo>
                    <a:pt x="202389" y="81231"/>
                  </a:lnTo>
                  <a:cubicBezTo>
                    <a:pt x="204294" y="81993"/>
                    <a:pt x="205437" y="83898"/>
                    <a:pt x="205342" y="85898"/>
                  </a:cubicBezTo>
                  <a:cubicBezTo>
                    <a:pt x="205246" y="87898"/>
                    <a:pt x="203818" y="89613"/>
                    <a:pt x="201913" y="90184"/>
                  </a:cubicBezTo>
                  <a:lnTo>
                    <a:pt x="117616" y="114283"/>
                  </a:lnTo>
                  <a:cubicBezTo>
                    <a:pt x="115997" y="114759"/>
                    <a:pt x="114759" y="115997"/>
                    <a:pt x="114378" y="117521"/>
                  </a:cubicBezTo>
                  <a:lnTo>
                    <a:pt x="90184" y="201913"/>
                  </a:lnTo>
                  <a:close/>
                </a:path>
              </a:pathLst>
            </a:custGeom>
            <a:noFill/>
            <a:ln w="12700" cap="rnd">
              <a:solidFill>
                <a:srgbClr val="FFFFFF"/>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grpSp>
      <p:grpSp>
        <p:nvGrpSpPr>
          <p:cNvPr id="196" name="Group 195">
            <a:extLst>
              <a:ext uri="{FF2B5EF4-FFF2-40B4-BE49-F238E27FC236}">
                <a16:creationId xmlns:a16="http://schemas.microsoft.com/office/drawing/2014/main" id="{C2DE892F-A406-0C33-F11D-313F22ABF81B}"/>
              </a:ext>
            </a:extLst>
          </p:cNvPr>
          <p:cNvGrpSpPr/>
          <p:nvPr/>
        </p:nvGrpSpPr>
        <p:grpSpPr>
          <a:xfrm rot="16762256">
            <a:off x="9183049" y="4578676"/>
            <a:ext cx="323364" cy="323364"/>
            <a:chOff x="6876766" y="4454432"/>
            <a:chExt cx="323364" cy="323364"/>
          </a:xfrm>
        </p:grpSpPr>
        <p:sp>
          <p:nvSpPr>
            <p:cNvPr id="197" name="Freeform: Shape 196">
              <a:extLst>
                <a:ext uri="{FF2B5EF4-FFF2-40B4-BE49-F238E27FC236}">
                  <a16:creationId xmlns:a16="http://schemas.microsoft.com/office/drawing/2014/main" id="{ED3BE4F0-8714-959A-CEF4-3EA0B4A283BD}"/>
                </a:ext>
              </a:extLst>
            </p:cNvPr>
            <p:cNvSpPr/>
            <p:nvPr/>
          </p:nvSpPr>
          <p:spPr>
            <a:xfrm rot="2700000">
              <a:off x="6876766" y="4454432"/>
              <a:ext cx="323364" cy="323364"/>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2D9F88"/>
            </a:solidFill>
            <a:ln w="5808"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198" name="Freeform: Shape 197">
              <a:extLst>
                <a:ext uri="{FF2B5EF4-FFF2-40B4-BE49-F238E27FC236}">
                  <a16:creationId xmlns:a16="http://schemas.microsoft.com/office/drawing/2014/main" id="{EF0A32DF-C65A-8FF3-74A9-AB393206F0B7}"/>
                </a:ext>
              </a:extLst>
            </p:cNvPr>
            <p:cNvSpPr/>
            <p:nvPr/>
          </p:nvSpPr>
          <p:spPr>
            <a:xfrm>
              <a:off x="6982647" y="4565650"/>
              <a:ext cx="125384" cy="125382"/>
            </a:xfrm>
            <a:custGeom>
              <a:avLst/>
              <a:gdLst>
                <a:gd name="connsiteX0" fmla="*/ 90184 w 200025"/>
                <a:gd name="connsiteY0" fmla="*/ 201913 h 200025"/>
                <a:gd name="connsiteX1" fmla="*/ 85898 w 200025"/>
                <a:gd name="connsiteY1" fmla="*/ 205342 h 200025"/>
                <a:gd name="connsiteX2" fmla="*/ 81231 w 200025"/>
                <a:gd name="connsiteY2" fmla="*/ 202389 h 200025"/>
                <a:gd name="connsiteX3" fmla="*/ 364 w 200025"/>
                <a:gd name="connsiteY3" fmla="*/ 6555 h 200025"/>
                <a:gd name="connsiteX4" fmla="*/ 1411 w 200025"/>
                <a:gd name="connsiteY4" fmla="*/ 1411 h 200025"/>
                <a:gd name="connsiteX5" fmla="*/ 6555 w 200025"/>
                <a:gd name="connsiteY5" fmla="*/ 364 h 200025"/>
                <a:gd name="connsiteX6" fmla="*/ 202389 w 200025"/>
                <a:gd name="connsiteY6" fmla="*/ 81231 h 200025"/>
                <a:gd name="connsiteX7" fmla="*/ 205342 w 200025"/>
                <a:gd name="connsiteY7" fmla="*/ 85898 h 200025"/>
                <a:gd name="connsiteX8" fmla="*/ 201913 w 200025"/>
                <a:gd name="connsiteY8" fmla="*/ 90184 h 200025"/>
                <a:gd name="connsiteX9" fmla="*/ 117616 w 200025"/>
                <a:gd name="connsiteY9" fmla="*/ 114283 h 200025"/>
                <a:gd name="connsiteX10" fmla="*/ 114378 w 200025"/>
                <a:gd name="connsiteY10" fmla="*/ 117521 h 200025"/>
                <a:gd name="connsiteX11" fmla="*/ 90184 w 200025"/>
                <a:gd name="connsiteY11" fmla="*/ 20191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025" h="200025">
                  <a:moveTo>
                    <a:pt x="90184" y="201913"/>
                  </a:moveTo>
                  <a:cubicBezTo>
                    <a:pt x="89613" y="203818"/>
                    <a:pt x="87898" y="205246"/>
                    <a:pt x="85898" y="205342"/>
                  </a:cubicBezTo>
                  <a:cubicBezTo>
                    <a:pt x="83898" y="205437"/>
                    <a:pt x="81993" y="204294"/>
                    <a:pt x="81231" y="202389"/>
                  </a:cubicBezTo>
                  <a:lnTo>
                    <a:pt x="364" y="6555"/>
                  </a:lnTo>
                  <a:cubicBezTo>
                    <a:pt x="-398" y="4745"/>
                    <a:pt x="78" y="2745"/>
                    <a:pt x="1411" y="1411"/>
                  </a:cubicBezTo>
                  <a:cubicBezTo>
                    <a:pt x="2745" y="78"/>
                    <a:pt x="4840" y="-398"/>
                    <a:pt x="6555" y="364"/>
                  </a:cubicBezTo>
                  <a:lnTo>
                    <a:pt x="202389" y="81231"/>
                  </a:lnTo>
                  <a:cubicBezTo>
                    <a:pt x="204294" y="81993"/>
                    <a:pt x="205437" y="83898"/>
                    <a:pt x="205342" y="85898"/>
                  </a:cubicBezTo>
                  <a:cubicBezTo>
                    <a:pt x="205246" y="87898"/>
                    <a:pt x="203818" y="89613"/>
                    <a:pt x="201913" y="90184"/>
                  </a:cubicBezTo>
                  <a:lnTo>
                    <a:pt x="117616" y="114283"/>
                  </a:lnTo>
                  <a:cubicBezTo>
                    <a:pt x="115997" y="114759"/>
                    <a:pt x="114759" y="115997"/>
                    <a:pt x="114378" y="117521"/>
                  </a:cubicBezTo>
                  <a:lnTo>
                    <a:pt x="90184" y="201913"/>
                  </a:lnTo>
                  <a:close/>
                </a:path>
              </a:pathLst>
            </a:custGeom>
            <a:noFill/>
            <a:ln w="12700" cap="rnd">
              <a:solidFill>
                <a:srgbClr val="FFFFFF"/>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grpSp>
      <p:sp>
        <p:nvSpPr>
          <p:cNvPr id="216" name="Freeform: Shape 215">
            <a:extLst>
              <a:ext uri="{FF2B5EF4-FFF2-40B4-BE49-F238E27FC236}">
                <a16:creationId xmlns:a16="http://schemas.microsoft.com/office/drawing/2014/main" id="{6DDB20AD-95BC-9645-9838-B708B84918FF}"/>
              </a:ext>
            </a:extLst>
          </p:cNvPr>
          <p:cNvSpPr/>
          <p:nvPr/>
        </p:nvSpPr>
        <p:spPr>
          <a:xfrm rot="2700000">
            <a:off x="9772340" y="1918436"/>
            <a:ext cx="535892" cy="535892"/>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005E60"/>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240" name="Freeform: Shape 239">
            <a:extLst>
              <a:ext uri="{FF2B5EF4-FFF2-40B4-BE49-F238E27FC236}">
                <a16:creationId xmlns:a16="http://schemas.microsoft.com/office/drawing/2014/main" id="{F8C40C7F-EAFD-83CE-353A-A7A3D85F5C2D}"/>
              </a:ext>
            </a:extLst>
          </p:cNvPr>
          <p:cNvSpPr/>
          <p:nvPr/>
        </p:nvSpPr>
        <p:spPr>
          <a:xfrm rot="2700000">
            <a:off x="6344293" y="5170845"/>
            <a:ext cx="535892" cy="535892"/>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1D3152"/>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342" name="Title 1">
            <a:extLst>
              <a:ext uri="{FF2B5EF4-FFF2-40B4-BE49-F238E27FC236}">
                <a16:creationId xmlns:a16="http://schemas.microsoft.com/office/drawing/2014/main" id="{004F96B3-D54B-E1E0-6077-65F1BF560268}"/>
              </a:ext>
            </a:extLst>
          </p:cNvPr>
          <p:cNvSpPr>
            <a:spLocks noGrp="1"/>
          </p:cNvSpPr>
          <p:nvPr>
            <p:ph type="title"/>
          </p:nvPr>
        </p:nvSpPr>
        <p:spPr>
          <a:xfrm>
            <a:off x="581025" y="690563"/>
            <a:ext cx="9118600" cy="681037"/>
          </a:xfrm>
        </p:spPr>
        <p:txBody>
          <a:bodyPr>
            <a:normAutofit/>
          </a:bodyPr>
          <a:lstStyle/>
          <a:p>
            <a:r>
              <a:rPr lang="en-US" dirty="0"/>
              <a:t>What is Cloud Security? </a:t>
            </a:r>
          </a:p>
        </p:txBody>
      </p:sp>
      <p:sp>
        <p:nvSpPr>
          <p:cNvPr id="4" name="Freeform: Shape 3">
            <a:extLst>
              <a:ext uri="{FF2B5EF4-FFF2-40B4-BE49-F238E27FC236}">
                <a16:creationId xmlns:a16="http://schemas.microsoft.com/office/drawing/2014/main" id="{7E7213F4-CF9E-9D25-3FC2-42E040D1BFA5}"/>
              </a:ext>
            </a:extLst>
          </p:cNvPr>
          <p:cNvSpPr/>
          <p:nvPr/>
        </p:nvSpPr>
        <p:spPr>
          <a:xfrm>
            <a:off x="9841257" y="1991815"/>
            <a:ext cx="408358" cy="408361"/>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chemeClr val="tx1"/>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a:sym typeface="Arial"/>
            </a:endParaRPr>
          </a:p>
        </p:txBody>
      </p:sp>
      <p:pic>
        <p:nvPicPr>
          <p:cNvPr id="3" name="Picture 152">
            <a:extLst>
              <a:ext uri="{FF2B5EF4-FFF2-40B4-BE49-F238E27FC236}">
                <a16:creationId xmlns:a16="http://schemas.microsoft.com/office/drawing/2014/main" id="{C7F93BC7-624C-0CA6-AD26-E2CBC442479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27915"/>
          <a:stretch/>
        </p:blipFill>
        <p:spPr bwMode="auto">
          <a:xfrm>
            <a:off x="9823555" y="2047368"/>
            <a:ext cx="458510" cy="353681"/>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06F7A0FF-9F07-CA99-E716-A84F684AB52F}"/>
              </a:ext>
            </a:extLst>
          </p:cNvPr>
          <p:cNvGrpSpPr/>
          <p:nvPr/>
        </p:nvGrpSpPr>
        <p:grpSpPr>
          <a:xfrm>
            <a:off x="6475661" y="1858478"/>
            <a:ext cx="535892" cy="535892"/>
            <a:chOff x="3840411" y="1858478"/>
            <a:chExt cx="535892" cy="535892"/>
          </a:xfrm>
        </p:grpSpPr>
        <p:sp>
          <p:nvSpPr>
            <p:cNvPr id="200" name="Freeform: Shape 199">
              <a:extLst>
                <a:ext uri="{FF2B5EF4-FFF2-40B4-BE49-F238E27FC236}">
                  <a16:creationId xmlns:a16="http://schemas.microsoft.com/office/drawing/2014/main" id="{9DD67964-5E67-2CCE-4150-87A0625F5C58}"/>
                </a:ext>
              </a:extLst>
            </p:cNvPr>
            <p:cNvSpPr/>
            <p:nvPr/>
          </p:nvSpPr>
          <p:spPr>
            <a:xfrm rot="2700000">
              <a:off x="3840411" y="1858478"/>
              <a:ext cx="535892" cy="535892"/>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00C1D3"/>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43" name="Freeform: Shape 42">
              <a:extLst>
                <a:ext uri="{FF2B5EF4-FFF2-40B4-BE49-F238E27FC236}">
                  <a16:creationId xmlns:a16="http://schemas.microsoft.com/office/drawing/2014/main" id="{36774A02-4633-4699-2A1E-183C3A8D5350}"/>
                </a:ext>
              </a:extLst>
            </p:cNvPr>
            <p:cNvSpPr/>
            <p:nvPr/>
          </p:nvSpPr>
          <p:spPr>
            <a:xfrm>
              <a:off x="3907182" y="1925140"/>
              <a:ext cx="408358" cy="408361"/>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chemeClr val="tx1"/>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a:sym typeface="Arial"/>
              </a:endParaRPr>
            </a:p>
          </p:txBody>
        </p:sp>
      </p:grpSp>
      <p:grpSp>
        <p:nvGrpSpPr>
          <p:cNvPr id="46" name="Group 45">
            <a:extLst>
              <a:ext uri="{FF2B5EF4-FFF2-40B4-BE49-F238E27FC236}">
                <a16:creationId xmlns:a16="http://schemas.microsoft.com/office/drawing/2014/main" id="{4EE80318-6C6A-8CBE-8C4B-4A86A81C8889}"/>
              </a:ext>
            </a:extLst>
          </p:cNvPr>
          <p:cNvGrpSpPr/>
          <p:nvPr/>
        </p:nvGrpSpPr>
        <p:grpSpPr>
          <a:xfrm>
            <a:off x="9756549" y="5238038"/>
            <a:ext cx="535892" cy="535892"/>
            <a:chOff x="7513941" y="5570355"/>
            <a:chExt cx="535892" cy="535892"/>
          </a:xfrm>
        </p:grpSpPr>
        <p:sp>
          <p:nvSpPr>
            <p:cNvPr id="223" name="Freeform: Shape 222">
              <a:extLst>
                <a:ext uri="{FF2B5EF4-FFF2-40B4-BE49-F238E27FC236}">
                  <a16:creationId xmlns:a16="http://schemas.microsoft.com/office/drawing/2014/main" id="{2DE4190E-D643-8C35-0E0B-9CBF89DF7380}"/>
                </a:ext>
              </a:extLst>
            </p:cNvPr>
            <p:cNvSpPr/>
            <p:nvPr/>
          </p:nvSpPr>
          <p:spPr>
            <a:xfrm rot="2700000">
              <a:off x="7513941" y="5570355"/>
              <a:ext cx="535892" cy="535892"/>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rgbClr val="2D9F88"/>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44" name="Freeform: Shape 43">
              <a:extLst>
                <a:ext uri="{FF2B5EF4-FFF2-40B4-BE49-F238E27FC236}">
                  <a16:creationId xmlns:a16="http://schemas.microsoft.com/office/drawing/2014/main" id="{D67FA0D0-6C00-2002-6AD6-6307DE5B0906}"/>
                </a:ext>
              </a:extLst>
            </p:cNvPr>
            <p:cNvSpPr/>
            <p:nvPr/>
          </p:nvSpPr>
          <p:spPr>
            <a:xfrm>
              <a:off x="7583832" y="5639890"/>
              <a:ext cx="408358" cy="408361"/>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chemeClr val="tx1"/>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a:sym typeface="Arial"/>
              </a:endParaRPr>
            </a:p>
          </p:txBody>
        </p:sp>
      </p:grpSp>
      <p:sp>
        <p:nvSpPr>
          <p:cNvPr id="47" name="Freeform: Shape 46">
            <a:extLst>
              <a:ext uri="{FF2B5EF4-FFF2-40B4-BE49-F238E27FC236}">
                <a16:creationId xmlns:a16="http://schemas.microsoft.com/office/drawing/2014/main" id="{8C489269-3C8D-4E42-36C7-BED7176F6E7C}"/>
              </a:ext>
            </a:extLst>
          </p:cNvPr>
          <p:cNvSpPr/>
          <p:nvPr/>
        </p:nvSpPr>
        <p:spPr>
          <a:xfrm>
            <a:off x="6412257" y="5239840"/>
            <a:ext cx="408358" cy="408361"/>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chemeClr val="tx1"/>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a:sym typeface="Arial"/>
            </a:endParaRPr>
          </a:p>
        </p:txBody>
      </p:sp>
      <p:sp>
        <p:nvSpPr>
          <p:cNvPr id="52" name="TextBox 51">
            <a:extLst>
              <a:ext uri="{FF2B5EF4-FFF2-40B4-BE49-F238E27FC236}">
                <a16:creationId xmlns:a16="http://schemas.microsoft.com/office/drawing/2014/main" id="{8D82A36F-0FA3-9813-E27E-7900B8BC9F0C}"/>
              </a:ext>
            </a:extLst>
          </p:cNvPr>
          <p:cNvSpPr txBox="1"/>
          <p:nvPr/>
        </p:nvSpPr>
        <p:spPr>
          <a:xfrm rot="19134182">
            <a:off x="6500047" y="2112361"/>
            <a:ext cx="3529360" cy="3529360"/>
          </a:xfrm>
          <a:prstGeom prst="rect">
            <a:avLst/>
          </a:prstGeom>
          <a:noFill/>
        </p:spPr>
        <p:txBody>
          <a:bodyPr wrap="square" rtlCol="0">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0" cap="none" spc="300" normalizeH="0" baseline="0" noProof="0">
                <a:ln>
                  <a:noFill/>
                </a:ln>
                <a:solidFill>
                  <a:schemeClr val="tx2"/>
                </a:solidFill>
                <a:effectLst/>
                <a:uLnTx/>
                <a:uFillTx/>
                <a:latin typeface="Arial" panose="020B0604020202020204"/>
                <a:ea typeface="+mn-ea"/>
                <a:cs typeface="Arial" charset="0"/>
              </a:rPr>
              <a:t>Security Awareness</a:t>
            </a:r>
          </a:p>
        </p:txBody>
      </p:sp>
      <p:pic>
        <p:nvPicPr>
          <p:cNvPr id="53" name="Picture 109">
            <a:extLst>
              <a:ext uri="{FF2B5EF4-FFF2-40B4-BE49-F238E27FC236}">
                <a16:creationId xmlns:a16="http://schemas.microsoft.com/office/drawing/2014/main" id="{09360332-4BB8-CD67-41EF-C13E59A5EBE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28265"/>
          <a:stretch/>
        </p:blipFill>
        <p:spPr bwMode="auto">
          <a:xfrm>
            <a:off x="6519817" y="1949047"/>
            <a:ext cx="419950" cy="39253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58">
            <a:extLst>
              <a:ext uri="{FF2B5EF4-FFF2-40B4-BE49-F238E27FC236}">
                <a16:creationId xmlns:a16="http://schemas.microsoft.com/office/drawing/2014/main" id="{8EB63A29-AE24-C36D-8C37-9BDAD8B4174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7401" r="6288" b="26630"/>
          <a:stretch/>
        </p:blipFill>
        <p:spPr bwMode="auto">
          <a:xfrm>
            <a:off x="9828382" y="5329234"/>
            <a:ext cx="429342" cy="38700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6">
            <a:extLst>
              <a:ext uri="{FF2B5EF4-FFF2-40B4-BE49-F238E27FC236}">
                <a16:creationId xmlns:a16="http://schemas.microsoft.com/office/drawing/2014/main" id="{61638646-1B22-C651-6351-EF950C51A9F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7885" b="26531"/>
          <a:stretch/>
        </p:blipFill>
        <p:spPr bwMode="auto">
          <a:xfrm>
            <a:off x="6376868" y="5291134"/>
            <a:ext cx="424348" cy="373160"/>
          </a:xfrm>
          <a:prstGeom prst="rect">
            <a:avLst/>
          </a:prstGeom>
          <a:noFill/>
          <a:extLst>
            <a:ext uri="{909E8E84-426E-40DD-AFC4-6F175D3DCCD1}">
              <a14:hiddenFill xmlns:a14="http://schemas.microsoft.com/office/drawing/2010/main">
                <a:solidFill>
                  <a:srgbClr val="FFFFFF"/>
                </a:solidFill>
              </a14:hiddenFill>
            </a:ext>
          </a:extLst>
        </p:spPr>
      </p:pic>
      <p:sp>
        <p:nvSpPr>
          <p:cNvPr id="30" name="Freeform: Shape 29">
            <a:extLst>
              <a:ext uri="{FF2B5EF4-FFF2-40B4-BE49-F238E27FC236}">
                <a16:creationId xmlns:a16="http://schemas.microsoft.com/office/drawing/2014/main" id="{766ACA5A-0D07-E85A-8CF0-5EC5A9AA64F3}"/>
              </a:ext>
            </a:extLst>
          </p:cNvPr>
          <p:cNvSpPr/>
          <p:nvPr/>
        </p:nvSpPr>
        <p:spPr>
          <a:xfrm rot="10800000">
            <a:off x="9205298" y="2812535"/>
            <a:ext cx="125384" cy="125382"/>
          </a:xfrm>
          <a:custGeom>
            <a:avLst/>
            <a:gdLst>
              <a:gd name="connsiteX0" fmla="*/ 90184 w 200025"/>
              <a:gd name="connsiteY0" fmla="*/ 201913 h 200025"/>
              <a:gd name="connsiteX1" fmla="*/ 85898 w 200025"/>
              <a:gd name="connsiteY1" fmla="*/ 205342 h 200025"/>
              <a:gd name="connsiteX2" fmla="*/ 81231 w 200025"/>
              <a:gd name="connsiteY2" fmla="*/ 202389 h 200025"/>
              <a:gd name="connsiteX3" fmla="*/ 364 w 200025"/>
              <a:gd name="connsiteY3" fmla="*/ 6555 h 200025"/>
              <a:gd name="connsiteX4" fmla="*/ 1411 w 200025"/>
              <a:gd name="connsiteY4" fmla="*/ 1411 h 200025"/>
              <a:gd name="connsiteX5" fmla="*/ 6555 w 200025"/>
              <a:gd name="connsiteY5" fmla="*/ 364 h 200025"/>
              <a:gd name="connsiteX6" fmla="*/ 202389 w 200025"/>
              <a:gd name="connsiteY6" fmla="*/ 81231 h 200025"/>
              <a:gd name="connsiteX7" fmla="*/ 205342 w 200025"/>
              <a:gd name="connsiteY7" fmla="*/ 85898 h 200025"/>
              <a:gd name="connsiteX8" fmla="*/ 201913 w 200025"/>
              <a:gd name="connsiteY8" fmla="*/ 90184 h 200025"/>
              <a:gd name="connsiteX9" fmla="*/ 117616 w 200025"/>
              <a:gd name="connsiteY9" fmla="*/ 114283 h 200025"/>
              <a:gd name="connsiteX10" fmla="*/ 114378 w 200025"/>
              <a:gd name="connsiteY10" fmla="*/ 117521 h 200025"/>
              <a:gd name="connsiteX11" fmla="*/ 90184 w 200025"/>
              <a:gd name="connsiteY11" fmla="*/ 20191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025" h="200025">
                <a:moveTo>
                  <a:pt x="90184" y="201913"/>
                </a:moveTo>
                <a:cubicBezTo>
                  <a:pt x="89613" y="203818"/>
                  <a:pt x="87898" y="205246"/>
                  <a:pt x="85898" y="205342"/>
                </a:cubicBezTo>
                <a:cubicBezTo>
                  <a:pt x="83898" y="205437"/>
                  <a:pt x="81993" y="204294"/>
                  <a:pt x="81231" y="202389"/>
                </a:cubicBezTo>
                <a:lnTo>
                  <a:pt x="364" y="6555"/>
                </a:lnTo>
                <a:cubicBezTo>
                  <a:pt x="-398" y="4745"/>
                  <a:pt x="78" y="2745"/>
                  <a:pt x="1411" y="1411"/>
                </a:cubicBezTo>
                <a:cubicBezTo>
                  <a:pt x="2745" y="78"/>
                  <a:pt x="4840" y="-398"/>
                  <a:pt x="6555" y="364"/>
                </a:cubicBezTo>
                <a:lnTo>
                  <a:pt x="202389" y="81231"/>
                </a:lnTo>
                <a:cubicBezTo>
                  <a:pt x="204294" y="81993"/>
                  <a:pt x="205437" y="83898"/>
                  <a:pt x="205342" y="85898"/>
                </a:cubicBezTo>
                <a:cubicBezTo>
                  <a:pt x="205246" y="87898"/>
                  <a:pt x="203818" y="89613"/>
                  <a:pt x="201913" y="90184"/>
                </a:cubicBezTo>
                <a:lnTo>
                  <a:pt x="117616" y="114283"/>
                </a:lnTo>
                <a:cubicBezTo>
                  <a:pt x="115997" y="114759"/>
                  <a:pt x="114759" y="115997"/>
                  <a:pt x="114378" y="117521"/>
                </a:cubicBezTo>
                <a:lnTo>
                  <a:pt x="90184" y="201913"/>
                </a:lnTo>
                <a:close/>
              </a:path>
            </a:pathLst>
          </a:custGeom>
          <a:noFill/>
          <a:ln w="12700" cap="rnd">
            <a:solidFill>
              <a:srgbClr val="FFFFFF"/>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5758"/>
              </a:solidFill>
              <a:effectLst/>
              <a:uLnTx/>
              <a:uFillTx/>
              <a:latin typeface="Arial" panose="020B0604020202020204"/>
              <a:ea typeface="+mn-ea"/>
              <a:cs typeface="Arial" charset="0"/>
            </a:endParaRPr>
          </a:p>
        </p:txBody>
      </p:sp>
      <p:sp>
        <p:nvSpPr>
          <p:cNvPr id="49" name="TextBox 48">
            <a:extLst>
              <a:ext uri="{FF2B5EF4-FFF2-40B4-BE49-F238E27FC236}">
                <a16:creationId xmlns:a16="http://schemas.microsoft.com/office/drawing/2014/main" id="{8384394F-04E8-E5CE-98C6-804967387918}"/>
              </a:ext>
            </a:extLst>
          </p:cNvPr>
          <p:cNvSpPr txBox="1"/>
          <p:nvPr/>
        </p:nvSpPr>
        <p:spPr>
          <a:xfrm>
            <a:off x="1827881" y="2473608"/>
            <a:ext cx="2857785" cy="1031624"/>
          </a:xfrm>
          <a:prstGeom prst="rect">
            <a:avLst/>
          </a:prstGeom>
          <a:noFill/>
        </p:spPr>
        <p:txBody>
          <a:bodyPr wrap="square" lIns="0" tIns="45720" rIns="0" bIns="45720" rtlCol="0" anchor="t">
            <a:noAutofit/>
          </a:bodyPr>
          <a:lstStyle/>
          <a:p>
            <a:pPr algn="ctr"/>
            <a:r>
              <a:rPr lang="en-US" sz="1400" b="0" i="0" dirty="0">
                <a:solidFill>
                  <a:schemeClr val="accent1"/>
                </a:solidFill>
                <a:effectLst/>
                <a:latin typeface="Georgia Pro"/>
              </a:rPr>
              <a:t>The </a:t>
            </a:r>
            <a:r>
              <a:rPr lang="en-US" sz="1400" b="1" i="0" dirty="0">
                <a:solidFill>
                  <a:schemeClr val="accent1"/>
                </a:solidFill>
                <a:effectLst/>
                <a:latin typeface="Georgia Pro"/>
              </a:rPr>
              <a:t>practice </a:t>
            </a:r>
            <a:r>
              <a:rPr lang="en-US" sz="1400" b="0" i="0" dirty="0">
                <a:solidFill>
                  <a:schemeClr val="accent1"/>
                </a:solidFill>
                <a:effectLst/>
                <a:latin typeface="Georgia Pro"/>
              </a:rPr>
              <a:t>of </a:t>
            </a:r>
            <a:r>
              <a:rPr lang="en-US" sz="1400" b="1" i="0" dirty="0">
                <a:solidFill>
                  <a:schemeClr val="accent1"/>
                </a:solidFill>
                <a:effectLst/>
                <a:latin typeface="Georgia Pro"/>
              </a:rPr>
              <a:t>protecting critical </a:t>
            </a:r>
            <a:r>
              <a:rPr lang="en-US" sz="1400" b="1" dirty="0">
                <a:solidFill>
                  <a:schemeClr val="accent1"/>
                </a:solidFill>
                <a:latin typeface="Georgia Pro"/>
              </a:rPr>
              <a:t>systems</a:t>
            </a:r>
            <a:r>
              <a:rPr lang="en-US" sz="1400" b="1" i="0" dirty="0">
                <a:solidFill>
                  <a:schemeClr val="accent1"/>
                </a:solidFill>
                <a:effectLst/>
                <a:latin typeface="Georgia Pro"/>
              </a:rPr>
              <a:t> </a:t>
            </a:r>
            <a:r>
              <a:rPr lang="en-US" sz="1400" b="0" i="0" dirty="0">
                <a:solidFill>
                  <a:schemeClr val="accent1"/>
                </a:solidFill>
                <a:effectLst/>
                <a:latin typeface="Georgia Pro"/>
              </a:rPr>
              <a:t>and </a:t>
            </a:r>
            <a:r>
              <a:rPr lang="en-US" sz="1400" b="1" i="0" dirty="0">
                <a:solidFill>
                  <a:schemeClr val="accent1"/>
                </a:solidFill>
                <a:effectLst/>
                <a:latin typeface="Georgia Pro"/>
              </a:rPr>
              <a:t>sensitive information</a:t>
            </a:r>
            <a:r>
              <a:rPr lang="en-US" sz="1400" b="0" i="0" dirty="0">
                <a:solidFill>
                  <a:schemeClr val="accent1"/>
                </a:solidFill>
                <a:effectLst/>
                <a:latin typeface="Georgia Pro"/>
              </a:rPr>
              <a:t> from digital attacks, in the cloud</a:t>
            </a:r>
            <a:endParaRPr lang="en-US" sz="1400" dirty="0">
              <a:solidFill>
                <a:schemeClr val="accent1"/>
              </a:solidFill>
              <a:latin typeface="Georgia Pro"/>
            </a:endParaRPr>
          </a:p>
        </p:txBody>
      </p:sp>
      <p:grpSp>
        <p:nvGrpSpPr>
          <p:cNvPr id="192" name="Group 191">
            <a:extLst>
              <a:ext uri="{FF2B5EF4-FFF2-40B4-BE49-F238E27FC236}">
                <a16:creationId xmlns:a16="http://schemas.microsoft.com/office/drawing/2014/main" id="{AD6555E1-B269-C4B4-6350-285719D6D9B5}"/>
              </a:ext>
            </a:extLst>
          </p:cNvPr>
          <p:cNvGrpSpPr/>
          <p:nvPr/>
        </p:nvGrpSpPr>
        <p:grpSpPr>
          <a:xfrm>
            <a:off x="690062" y="2339456"/>
            <a:ext cx="1090264" cy="2401710"/>
            <a:chOff x="4786237" y="2210948"/>
            <a:chExt cx="1090264" cy="2401710"/>
          </a:xfrm>
        </p:grpSpPr>
        <p:grpSp>
          <p:nvGrpSpPr>
            <p:cNvPr id="58" name="Group 57">
              <a:extLst>
                <a:ext uri="{FF2B5EF4-FFF2-40B4-BE49-F238E27FC236}">
                  <a16:creationId xmlns:a16="http://schemas.microsoft.com/office/drawing/2014/main" id="{8A39D944-B1C2-3A4B-289A-57ED5DF50F43}"/>
                </a:ext>
              </a:extLst>
            </p:cNvPr>
            <p:cNvGrpSpPr/>
            <p:nvPr/>
          </p:nvGrpSpPr>
          <p:grpSpPr>
            <a:xfrm>
              <a:off x="4786237" y="2210948"/>
              <a:ext cx="1058184" cy="1058184"/>
              <a:chOff x="4822333" y="2210948"/>
              <a:chExt cx="1058184" cy="1058184"/>
            </a:xfrm>
          </p:grpSpPr>
          <p:sp>
            <p:nvSpPr>
              <p:cNvPr id="62" name="Oval 61">
                <a:extLst>
                  <a:ext uri="{FF2B5EF4-FFF2-40B4-BE49-F238E27FC236}">
                    <a16:creationId xmlns:a16="http://schemas.microsoft.com/office/drawing/2014/main" id="{6852988F-9AF7-57FC-1BD0-031C1820E168}"/>
                  </a:ext>
                </a:extLst>
              </p:cNvPr>
              <p:cNvSpPr/>
              <p:nvPr/>
            </p:nvSpPr>
            <p:spPr>
              <a:xfrm>
                <a:off x="4822333" y="2210948"/>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63" name="Oval 62">
                <a:extLst>
                  <a:ext uri="{FF2B5EF4-FFF2-40B4-BE49-F238E27FC236}">
                    <a16:creationId xmlns:a16="http://schemas.microsoft.com/office/drawing/2014/main" id="{26393754-4D22-0BA0-500E-243D94295BD1}"/>
                  </a:ext>
                </a:extLst>
              </p:cNvPr>
              <p:cNvSpPr/>
              <p:nvPr/>
            </p:nvSpPr>
            <p:spPr>
              <a:xfrm>
                <a:off x="4896525" y="2291521"/>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grpSp>
          <p:nvGrpSpPr>
            <p:cNvPr id="59" name="Group 58">
              <a:extLst>
                <a:ext uri="{FF2B5EF4-FFF2-40B4-BE49-F238E27FC236}">
                  <a16:creationId xmlns:a16="http://schemas.microsoft.com/office/drawing/2014/main" id="{89B4BF4C-96E6-700C-E416-DEFF93D6BEA5}"/>
                </a:ext>
              </a:extLst>
            </p:cNvPr>
            <p:cNvGrpSpPr/>
            <p:nvPr/>
          </p:nvGrpSpPr>
          <p:grpSpPr>
            <a:xfrm>
              <a:off x="4818317" y="3554474"/>
              <a:ext cx="1058184" cy="1058184"/>
              <a:chOff x="4822333" y="2210948"/>
              <a:chExt cx="1058184" cy="1058184"/>
            </a:xfrm>
          </p:grpSpPr>
          <p:sp>
            <p:nvSpPr>
              <p:cNvPr id="60" name="Oval 59">
                <a:extLst>
                  <a:ext uri="{FF2B5EF4-FFF2-40B4-BE49-F238E27FC236}">
                    <a16:creationId xmlns:a16="http://schemas.microsoft.com/office/drawing/2014/main" id="{14EAEF8F-2217-FEFE-FE0A-7BFAE5D8C5BE}"/>
                  </a:ext>
                </a:extLst>
              </p:cNvPr>
              <p:cNvSpPr/>
              <p:nvPr/>
            </p:nvSpPr>
            <p:spPr>
              <a:xfrm>
                <a:off x="4822333" y="2210948"/>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61" name="Oval 60">
                <a:extLst>
                  <a:ext uri="{FF2B5EF4-FFF2-40B4-BE49-F238E27FC236}">
                    <a16:creationId xmlns:a16="http://schemas.microsoft.com/office/drawing/2014/main" id="{AC0ECA52-9D46-3760-86F2-141DBB8E5474}"/>
                  </a:ext>
                </a:extLst>
              </p:cNvPr>
              <p:cNvSpPr/>
              <p:nvPr/>
            </p:nvSpPr>
            <p:spPr>
              <a:xfrm>
                <a:off x="4908557" y="2291521"/>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grpSp>
      <p:pic>
        <p:nvPicPr>
          <p:cNvPr id="194" name="Picture 84" descr="A building with many windows&#10;&#10;Description automatically generated">
            <a:extLst>
              <a:ext uri="{FF2B5EF4-FFF2-40B4-BE49-F238E27FC236}">
                <a16:creationId xmlns:a16="http://schemas.microsoft.com/office/drawing/2014/main" id="{560011F2-7ABF-0C25-89CB-FC6E320BDCF4}"/>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b="31816"/>
          <a:stretch/>
        </p:blipFill>
        <p:spPr bwMode="auto">
          <a:xfrm>
            <a:off x="681060" y="2499694"/>
            <a:ext cx="998963" cy="650857"/>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603D31D7-98AD-1C27-8C94-1EF653D14F83}"/>
              </a:ext>
            </a:extLst>
          </p:cNvPr>
          <p:cNvSpPr txBox="1"/>
          <p:nvPr/>
        </p:nvSpPr>
        <p:spPr>
          <a:xfrm>
            <a:off x="1818969" y="3845866"/>
            <a:ext cx="2921738" cy="1045231"/>
          </a:xfrm>
          <a:prstGeom prst="rect">
            <a:avLst/>
          </a:prstGeom>
          <a:noFill/>
        </p:spPr>
        <p:txBody>
          <a:bodyPr wrap="square" lIns="0" tIns="45720" rIns="0" bIns="45720" rtlCol="0" anchor="t">
            <a:noAutofit/>
          </a:bodyPr>
          <a:lstStyle/>
          <a:p>
            <a:pPr algn="ctr"/>
            <a:r>
              <a:rPr lang="en-US" sz="1400" b="1" dirty="0">
                <a:solidFill>
                  <a:schemeClr val="bg1"/>
                </a:solidFill>
                <a:latin typeface="Georgia Pro"/>
              </a:rPr>
              <a:t>Procedures</a:t>
            </a:r>
            <a:r>
              <a:rPr lang="en-US" sz="1400" b="0" i="0" dirty="0">
                <a:solidFill>
                  <a:schemeClr val="bg1"/>
                </a:solidFill>
                <a:effectLst/>
                <a:latin typeface="Georgia Pro"/>
              </a:rPr>
              <a:t> &amp; </a:t>
            </a:r>
            <a:r>
              <a:rPr lang="en-US" sz="1400" b="1" i="0" dirty="0">
                <a:solidFill>
                  <a:schemeClr val="bg1"/>
                </a:solidFill>
                <a:effectLst/>
                <a:latin typeface="Georgia Pro"/>
              </a:rPr>
              <a:t>technology</a:t>
            </a:r>
            <a:r>
              <a:rPr lang="en-US" sz="1400" b="0" i="0" dirty="0">
                <a:solidFill>
                  <a:schemeClr val="bg1"/>
                </a:solidFill>
                <a:effectLst/>
                <a:latin typeface="Georgia Pro"/>
              </a:rPr>
              <a:t> designed to address external &amp; internal </a:t>
            </a:r>
            <a:r>
              <a:rPr lang="en-US" sz="1400" b="1" i="0" dirty="0">
                <a:solidFill>
                  <a:schemeClr val="bg1"/>
                </a:solidFill>
                <a:effectLst/>
                <a:latin typeface="Georgia Pro"/>
              </a:rPr>
              <a:t>threats</a:t>
            </a:r>
            <a:r>
              <a:rPr lang="en-US" sz="1400" b="0" i="0" dirty="0">
                <a:solidFill>
                  <a:schemeClr val="bg1"/>
                </a:solidFill>
                <a:effectLst/>
                <a:latin typeface="Georgia Pro"/>
              </a:rPr>
              <a:t> to business security</a:t>
            </a:r>
            <a:endParaRPr lang="en-US" sz="1400" dirty="0">
              <a:solidFill>
                <a:schemeClr val="bg1"/>
              </a:solidFill>
              <a:latin typeface="Georgia Pro"/>
            </a:endParaRPr>
          </a:p>
        </p:txBody>
      </p:sp>
      <p:pic>
        <p:nvPicPr>
          <p:cNvPr id="204" name="Picture 203" descr="A green and black circle with a check mark&#10;&#10;Description automatically generated">
            <a:extLst>
              <a:ext uri="{FF2B5EF4-FFF2-40B4-BE49-F238E27FC236}">
                <a16:creationId xmlns:a16="http://schemas.microsoft.com/office/drawing/2014/main" id="{47438555-03AB-6893-48B3-4968CE985FD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30000"/>
          <a:stretch/>
        </p:blipFill>
        <p:spPr>
          <a:xfrm>
            <a:off x="814388" y="3857625"/>
            <a:ext cx="857250" cy="685801"/>
          </a:xfrm>
          <a:prstGeom prst="rect">
            <a:avLst/>
          </a:prstGeom>
        </p:spPr>
      </p:pic>
    </p:spTree>
    <p:extLst>
      <p:ext uri="{BB962C8B-B14F-4D97-AF65-F5344CB8AC3E}">
        <p14:creationId xmlns:p14="http://schemas.microsoft.com/office/powerpoint/2010/main" val="425864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DF7E80EA-B65A-8DA3-593E-60EC69EA6284}"/>
              </a:ext>
            </a:extLst>
          </p:cNvPr>
          <p:cNvGrpSpPr/>
          <p:nvPr/>
        </p:nvGrpSpPr>
        <p:grpSpPr>
          <a:xfrm>
            <a:off x="741381" y="442223"/>
            <a:ext cx="10363765" cy="6415777"/>
            <a:chOff x="1574568" y="832975"/>
            <a:chExt cx="10409295" cy="6443963"/>
          </a:xfrm>
        </p:grpSpPr>
        <p:pic>
          <p:nvPicPr>
            <p:cNvPr id="14" name="Picture 13" descr="A white cloud on a black background&#10;&#10;Description automatically generated with medium confidence">
              <a:extLst>
                <a:ext uri="{FF2B5EF4-FFF2-40B4-BE49-F238E27FC236}">
                  <a16:creationId xmlns:a16="http://schemas.microsoft.com/office/drawing/2014/main" id="{9A6AA0F0-1282-E914-A0AD-8395029240E2}"/>
                </a:ext>
              </a:extLst>
            </p:cNvPr>
            <p:cNvPicPr>
              <a:picLocks noChangeAspect="1"/>
            </p:cNvPicPr>
            <p:nvPr/>
          </p:nvPicPr>
          <p:blipFill rotWithShape="1">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colorTemperature colorTemp="4546"/>
                      </a14:imgEffect>
                    </a14:imgLayer>
                  </a14:imgProps>
                </a:ext>
                <a:ext uri="{28A0092B-C50C-407E-A947-70E740481C1C}">
                  <a14:useLocalDpi xmlns:a14="http://schemas.microsoft.com/office/drawing/2010/main"/>
                </a:ext>
              </a:extLst>
            </a:blip>
            <a:srcRect l="6596" t="12911" r="6905" b="11625"/>
            <a:stretch/>
          </p:blipFill>
          <p:spPr>
            <a:xfrm flipH="1">
              <a:off x="1574568" y="832975"/>
              <a:ext cx="10409295" cy="6443963"/>
            </a:xfrm>
            <a:prstGeom prst="rect">
              <a:avLst/>
            </a:prstGeom>
          </p:spPr>
        </p:pic>
        <p:pic>
          <p:nvPicPr>
            <p:cNvPr id="22" name="Picture 21" descr="A close up of words&#10;&#10;Description automatically generated with low confidence">
              <a:extLst>
                <a:ext uri="{FF2B5EF4-FFF2-40B4-BE49-F238E27FC236}">
                  <a16:creationId xmlns:a16="http://schemas.microsoft.com/office/drawing/2014/main" id="{43D6AFAA-8DD2-5709-BCDA-C546EECF667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200000">
              <a:off x="3945620" y="315548"/>
              <a:ext cx="5835697" cy="7975452"/>
            </a:xfrm>
            <a:prstGeom prst="rect">
              <a:avLst/>
            </a:prstGeom>
          </p:spPr>
        </p:pic>
      </p:grpSp>
      <p:cxnSp>
        <p:nvCxnSpPr>
          <p:cNvPr id="40" name="Straight Connector 39">
            <a:extLst>
              <a:ext uri="{FF2B5EF4-FFF2-40B4-BE49-F238E27FC236}">
                <a16:creationId xmlns:a16="http://schemas.microsoft.com/office/drawing/2014/main" id="{094E41CE-3179-1BB3-1370-7D0834364F10}"/>
              </a:ext>
            </a:extLst>
          </p:cNvPr>
          <p:cNvCxnSpPr/>
          <p:nvPr/>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82B7E0BF-63ED-5393-2F76-C8C404C4EE61}"/>
              </a:ext>
            </a:extLst>
          </p:cNvPr>
          <p:cNvSpPr>
            <a:spLocks noGrp="1"/>
          </p:cNvSpPr>
          <p:nvPr>
            <p:ph type="title"/>
          </p:nvPr>
        </p:nvSpPr>
        <p:spPr>
          <a:xfrm>
            <a:off x="580553" y="690100"/>
            <a:ext cx="9118924" cy="681498"/>
          </a:xfrm>
        </p:spPr>
        <p:txBody>
          <a:bodyPr/>
          <a:lstStyle/>
          <a:p>
            <a:r>
              <a:rPr lang="en-US">
                <a:solidFill>
                  <a:srgbClr val="005758"/>
                </a:solidFill>
                <a:latin typeface="+mn-lt"/>
                <a:ea typeface="+mn-ea"/>
                <a:cs typeface="Arial"/>
              </a:rPr>
              <a:t>Why is Cloud Security complex?</a:t>
            </a:r>
            <a:endParaRPr lang="en-US">
              <a:cs typeface="Arial"/>
            </a:endParaRPr>
          </a:p>
        </p:txBody>
      </p:sp>
      <p:sp>
        <p:nvSpPr>
          <p:cNvPr id="2" name="TextBox 1">
            <a:extLst>
              <a:ext uri="{FF2B5EF4-FFF2-40B4-BE49-F238E27FC236}">
                <a16:creationId xmlns:a16="http://schemas.microsoft.com/office/drawing/2014/main" id="{957A46B3-7627-6555-FBBD-8B81AA46771E}"/>
              </a:ext>
            </a:extLst>
          </p:cNvPr>
          <p:cNvSpPr txBox="1"/>
          <p:nvPr/>
        </p:nvSpPr>
        <p:spPr>
          <a:xfrm>
            <a:off x="1837376" y="4846117"/>
            <a:ext cx="2493083" cy="1569660"/>
          </a:xfrm>
          <a:prstGeom prst="rect">
            <a:avLst/>
          </a:prstGeom>
          <a:noFill/>
        </p:spPr>
        <p:txBody>
          <a:bodyPr wrap="square" rtlCol="0">
            <a:spAutoFit/>
          </a:bodyPr>
          <a:lstStyle/>
          <a:p>
            <a:r>
              <a:rPr lang="en-US" sz="9600">
                <a:solidFill>
                  <a:schemeClr val="bg1"/>
                </a:solidFill>
              </a:rPr>
              <a:t>$$$</a:t>
            </a:r>
          </a:p>
        </p:txBody>
      </p:sp>
      <p:sp>
        <p:nvSpPr>
          <p:cNvPr id="3" name="TextBox 2">
            <a:extLst>
              <a:ext uri="{FF2B5EF4-FFF2-40B4-BE49-F238E27FC236}">
                <a16:creationId xmlns:a16="http://schemas.microsoft.com/office/drawing/2014/main" id="{976A4436-41AD-E258-3F85-4675D539347B}"/>
              </a:ext>
            </a:extLst>
          </p:cNvPr>
          <p:cNvSpPr txBox="1"/>
          <p:nvPr/>
        </p:nvSpPr>
        <p:spPr>
          <a:xfrm>
            <a:off x="8767755" y="3297177"/>
            <a:ext cx="3234464" cy="1200329"/>
          </a:xfrm>
          <a:prstGeom prst="rect">
            <a:avLst/>
          </a:prstGeom>
          <a:noFill/>
        </p:spPr>
        <p:txBody>
          <a:bodyPr wrap="square" lIns="91440" tIns="45720" rIns="91440" bIns="45720" rtlCol="0" anchor="t">
            <a:spAutoFit/>
          </a:bodyPr>
          <a:lstStyle/>
          <a:p>
            <a:r>
              <a:rPr lang="en-US" sz="3600" dirty="0">
                <a:solidFill>
                  <a:schemeClr val="bg1"/>
                </a:solidFill>
              </a:rPr>
              <a:t>Shared responsibility?</a:t>
            </a:r>
          </a:p>
        </p:txBody>
      </p:sp>
      <p:grpSp>
        <p:nvGrpSpPr>
          <p:cNvPr id="15" name="Group 14">
            <a:extLst>
              <a:ext uri="{FF2B5EF4-FFF2-40B4-BE49-F238E27FC236}">
                <a16:creationId xmlns:a16="http://schemas.microsoft.com/office/drawing/2014/main" id="{D5408152-9A75-55DB-B720-A44B780953E9}"/>
              </a:ext>
            </a:extLst>
          </p:cNvPr>
          <p:cNvGrpSpPr/>
          <p:nvPr/>
        </p:nvGrpSpPr>
        <p:grpSpPr>
          <a:xfrm>
            <a:off x="1881660" y="720369"/>
            <a:ext cx="6775472" cy="5670292"/>
            <a:chOff x="5036608" y="747106"/>
            <a:chExt cx="6775472" cy="5670292"/>
          </a:xfrm>
        </p:grpSpPr>
        <p:grpSp>
          <p:nvGrpSpPr>
            <p:cNvPr id="5" name="Group 4">
              <a:extLst>
                <a:ext uri="{FF2B5EF4-FFF2-40B4-BE49-F238E27FC236}">
                  <a16:creationId xmlns:a16="http://schemas.microsoft.com/office/drawing/2014/main" id="{FC8D7A49-10EE-08FE-2344-AA74FD5BA294}"/>
                </a:ext>
              </a:extLst>
            </p:cNvPr>
            <p:cNvGrpSpPr/>
            <p:nvPr/>
          </p:nvGrpSpPr>
          <p:grpSpPr>
            <a:xfrm>
              <a:off x="5036608" y="2210948"/>
              <a:ext cx="1058184" cy="1058184"/>
              <a:chOff x="5072704" y="2210948"/>
              <a:chExt cx="1058184" cy="1058184"/>
            </a:xfrm>
          </p:grpSpPr>
          <p:sp>
            <p:nvSpPr>
              <p:cNvPr id="12" name="Oval 11">
                <a:extLst>
                  <a:ext uri="{FF2B5EF4-FFF2-40B4-BE49-F238E27FC236}">
                    <a16:creationId xmlns:a16="http://schemas.microsoft.com/office/drawing/2014/main" id="{7F7FF71A-F0E3-516B-8696-F0E6FA4A6C2C}"/>
                  </a:ext>
                </a:extLst>
              </p:cNvPr>
              <p:cNvSpPr/>
              <p:nvPr/>
            </p:nvSpPr>
            <p:spPr>
              <a:xfrm>
                <a:off x="5072704" y="2210948"/>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13" name="Oval 12">
                <a:extLst>
                  <a:ext uri="{FF2B5EF4-FFF2-40B4-BE49-F238E27FC236}">
                    <a16:creationId xmlns:a16="http://schemas.microsoft.com/office/drawing/2014/main" id="{75266433-C6C9-180C-BBB3-B56663D42D5B}"/>
                  </a:ext>
                </a:extLst>
              </p:cNvPr>
              <p:cNvSpPr/>
              <p:nvPr/>
            </p:nvSpPr>
            <p:spPr>
              <a:xfrm>
                <a:off x="5158928" y="2291521"/>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grpSp>
          <p:nvGrpSpPr>
            <p:cNvPr id="6" name="Group 5">
              <a:extLst>
                <a:ext uri="{FF2B5EF4-FFF2-40B4-BE49-F238E27FC236}">
                  <a16:creationId xmlns:a16="http://schemas.microsoft.com/office/drawing/2014/main" id="{00BA3B8D-5A6A-184B-8DD8-B62E51E2FBA7}"/>
                </a:ext>
              </a:extLst>
            </p:cNvPr>
            <p:cNvGrpSpPr/>
            <p:nvPr/>
          </p:nvGrpSpPr>
          <p:grpSpPr>
            <a:xfrm>
              <a:off x="10753896" y="747106"/>
              <a:ext cx="1058184" cy="1058184"/>
              <a:chOff x="10757912" y="-596420"/>
              <a:chExt cx="1058184" cy="1058184"/>
            </a:xfrm>
          </p:grpSpPr>
          <p:sp>
            <p:nvSpPr>
              <p:cNvPr id="10" name="Oval 9">
                <a:extLst>
                  <a:ext uri="{FF2B5EF4-FFF2-40B4-BE49-F238E27FC236}">
                    <a16:creationId xmlns:a16="http://schemas.microsoft.com/office/drawing/2014/main" id="{81CEAAFC-6CBE-D714-A6ED-640148C517D0}"/>
                  </a:ext>
                </a:extLst>
              </p:cNvPr>
              <p:cNvSpPr/>
              <p:nvPr/>
            </p:nvSpPr>
            <p:spPr>
              <a:xfrm>
                <a:off x="10757912" y="-596420"/>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11" name="Oval 10">
                <a:extLst>
                  <a:ext uri="{FF2B5EF4-FFF2-40B4-BE49-F238E27FC236}">
                    <a16:creationId xmlns:a16="http://schemas.microsoft.com/office/drawing/2014/main" id="{D55F079A-15E6-88F2-C570-CBFFD9090CCC}"/>
                  </a:ext>
                </a:extLst>
              </p:cNvPr>
              <p:cNvSpPr/>
              <p:nvPr/>
            </p:nvSpPr>
            <p:spPr>
              <a:xfrm>
                <a:off x="10830768" y="-515847"/>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grpSp>
          <p:nvGrpSpPr>
            <p:cNvPr id="7" name="Group 6">
              <a:extLst>
                <a:ext uri="{FF2B5EF4-FFF2-40B4-BE49-F238E27FC236}">
                  <a16:creationId xmlns:a16="http://schemas.microsoft.com/office/drawing/2014/main" id="{8B60DF34-8759-7F97-0C05-9AD494C76B29}"/>
                </a:ext>
              </a:extLst>
            </p:cNvPr>
            <p:cNvGrpSpPr/>
            <p:nvPr/>
          </p:nvGrpSpPr>
          <p:grpSpPr>
            <a:xfrm>
              <a:off x="7258051" y="5359214"/>
              <a:ext cx="1058184" cy="1058184"/>
              <a:chOff x="7242017" y="2732316"/>
              <a:chExt cx="1058184" cy="1058184"/>
            </a:xfrm>
          </p:grpSpPr>
          <p:sp>
            <p:nvSpPr>
              <p:cNvPr id="8" name="Oval 7">
                <a:extLst>
                  <a:ext uri="{FF2B5EF4-FFF2-40B4-BE49-F238E27FC236}">
                    <a16:creationId xmlns:a16="http://schemas.microsoft.com/office/drawing/2014/main" id="{FF5F2BE8-8AE1-FB43-7E1E-8DCFDE75E7C7}"/>
                  </a:ext>
                </a:extLst>
              </p:cNvPr>
              <p:cNvSpPr/>
              <p:nvPr/>
            </p:nvSpPr>
            <p:spPr>
              <a:xfrm>
                <a:off x="7242017" y="2732316"/>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9" name="Oval 8">
                <a:extLst>
                  <a:ext uri="{FF2B5EF4-FFF2-40B4-BE49-F238E27FC236}">
                    <a16:creationId xmlns:a16="http://schemas.microsoft.com/office/drawing/2014/main" id="{0EA8DE49-3FCE-0C6C-0432-5A248CD9FE0A}"/>
                  </a:ext>
                </a:extLst>
              </p:cNvPr>
              <p:cNvSpPr/>
              <p:nvPr/>
            </p:nvSpPr>
            <p:spPr>
              <a:xfrm>
                <a:off x="7341609" y="2812889"/>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grpSp>
      <p:pic>
        <p:nvPicPr>
          <p:cNvPr id="17" name="Picture 152">
            <a:extLst>
              <a:ext uri="{FF2B5EF4-FFF2-40B4-BE49-F238E27FC236}">
                <a16:creationId xmlns:a16="http://schemas.microsoft.com/office/drawing/2014/main" id="{86BE068D-DF2F-9D52-F26A-B0156425AE5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27915"/>
          <a:stretch/>
        </p:blipFill>
        <p:spPr bwMode="auto">
          <a:xfrm>
            <a:off x="2011606" y="2452019"/>
            <a:ext cx="793027" cy="6117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1">
            <a:extLst>
              <a:ext uri="{FF2B5EF4-FFF2-40B4-BE49-F238E27FC236}">
                <a16:creationId xmlns:a16="http://schemas.microsoft.com/office/drawing/2014/main" id="{76E814C3-9F6E-EDD6-DA73-1C86A63E3D5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5507" r="6360" b="32488"/>
          <a:stretch/>
        </p:blipFill>
        <p:spPr bwMode="auto">
          <a:xfrm>
            <a:off x="4198119" y="5549228"/>
            <a:ext cx="883344" cy="6410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2">
            <a:extLst>
              <a:ext uri="{FF2B5EF4-FFF2-40B4-BE49-F238E27FC236}">
                <a16:creationId xmlns:a16="http://schemas.microsoft.com/office/drawing/2014/main" id="{02AFABC8-3AF8-2A07-53CC-54D1372BECE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b="30619"/>
          <a:stretch/>
        </p:blipFill>
        <p:spPr bwMode="auto">
          <a:xfrm>
            <a:off x="7768578" y="1035919"/>
            <a:ext cx="754270" cy="54884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6DAEF297-571F-5F47-18CC-7EC8C11A2823}"/>
              </a:ext>
            </a:extLst>
          </p:cNvPr>
          <p:cNvGrpSpPr/>
          <p:nvPr/>
        </p:nvGrpSpPr>
        <p:grpSpPr>
          <a:xfrm>
            <a:off x="8890342" y="4644001"/>
            <a:ext cx="1058184" cy="1058184"/>
            <a:chOff x="4822333" y="2210948"/>
            <a:chExt cx="1058184" cy="1058184"/>
          </a:xfrm>
        </p:grpSpPr>
        <p:sp>
          <p:nvSpPr>
            <p:cNvPr id="32" name="Oval 31">
              <a:extLst>
                <a:ext uri="{FF2B5EF4-FFF2-40B4-BE49-F238E27FC236}">
                  <a16:creationId xmlns:a16="http://schemas.microsoft.com/office/drawing/2014/main" id="{6BF3CEF2-64C9-FAE1-2720-6B89758FA1EA}"/>
                </a:ext>
              </a:extLst>
            </p:cNvPr>
            <p:cNvSpPr/>
            <p:nvPr/>
          </p:nvSpPr>
          <p:spPr>
            <a:xfrm>
              <a:off x="4822333" y="2210948"/>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33" name="Oval 32">
              <a:extLst>
                <a:ext uri="{FF2B5EF4-FFF2-40B4-BE49-F238E27FC236}">
                  <a16:creationId xmlns:a16="http://schemas.microsoft.com/office/drawing/2014/main" id="{D7EA9128-5B48-62E6-0D86-B356C508373D}"/>
                </a:ext>
              </a:extLst>
            </p:cNvPr>
            <p:cNvSpPr/>
            <p:nvPr/>
          </p:nvSpPr>
          <p:spPr>
            <a:xfrm>
              <a:off x="4908557" y="2291521"/>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grpSp>
        <p:nvGrpSpPr>
          <p:cNvPr id="38" name="Group 37">
            <a:extLst>
              <a:ext uri="{FF2B5EF4-FFF2-40B4-BE49-F238E27FC236}">
                <a16:creationId xmlns:a16="http://schemas.microsoft.com/office/drawing/2014/main" id="{E7BA3217-906C-07ED-00D8-9512E578B896}"/>
              </a:ext>
            </a:extLst>
          </p:cNvPr>
          <p:cNvGrpSpPr/>
          <p:nvPr/>
        </p:nvGrpSpPr>
        <p:grpSpPr>
          <a:xfrm>
            <a:off x="1694694" y="3974434"/>
            <a:ext cx="1058184" cy="1058184"/>
            <a:chOff x="4822333" y="2210948"/>
            <a:chExt cx="1058184" cy="1058184"/>
          </a:xfrm>
        </p:grpSpPr>
        <p:sp>
          <p:nvSpPr>
            <p:cNvPr id="36" name="Oval 35">
              <a:extLst>
                <a:ext uri="{FF2B5EF4-FFF2-40B4-BE49-F238E27FC236}">
                  <a16:creationId xmlns:a16="http://schemas.microsoft.com/office/drawing/2014/main" id="{8A0FA7BE-2F7C-5442-0313-AF2470FE9188}"/>
                </a:ext>
              </a:extLst>
            </p:cNvPr>
            <p:cNvSpPr/>
            <p:nvPr/>
          </p:nvSpPr>
          <p:spPr>
            <a:xfrm>
              <a:off x="4822333" y="2210948"/>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37" name="Oval 36">
              <a:extLst>
                <a:ext uri="{FF2B5EF4-FFF2-40B4-BE49-F238E27FC236}">
                  <a16:creationId xmlns:a16="http://schemas.microsoft.com/office/drawing/2014/main" id="{68309327-6E17-1B1F-2758-D29821861561}"/>
                </a:ext>
              </a:extLst>
            </p:cNvPr>
            <p:cNvSpPr/>
            <p:nvPr/>
          </p:nvSpPr>
          <p:spPr>
            <a:xfrm>
              <a:off x="4908557" y="2291521"/>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grpSp>
        <p:nvGrpSpPr>
          <p:cNvPr id="19" name="Group 18">
            <a:extLst>
              <a:ext uri="{FF2B5EF4-FFF2-40B4-BE49-F238E27FC236}">
                <a16:creationId xmlns:a16="http://schemas.microsoft.com/office/drawing/2014/main" id="{A8A2B741-A493-0DD3-9D07-74A1DB5BD80E}"/>
              </a:ext>
            </a:extLst>
          </p:cNvPr>
          <p:cNvGrpSpPr/>
          <p:nvPr/>
        </p:nvGrpSpPr>
        <p:grpSpPr>
          <a:xfrm>
            <a:off x="9031665" y="2352462"/>
            <a:ext cx="1079955" cy="1058184"/>
            <a:chOff x="4822333" y="2210948"/>
            <a:chExt cx="1058184" cy="1058184"/>
          </a:xfrm>
        </p:grpSpPr>
        <p:sp>
          <p:nvSpPr>
            <p:cNvPr id="21" name="Oval 20">
              <a:extLst>
                <a:ext uri="{FF2B5EF4-FFF2-40B4-BE49-F238E27FC236}">
                  <a16:creationId xmlns:a16="http://schemas.microsoft.com/office/drawing/2014/main" id="{64120DA7-9B20-4FE9-D507-C4C338CA5E32}"/>
                </a:ext>
              </a:extLst>
            </p:cNvPr>
            <p:cNvSpPr/>
            <p:nvPr/>
          </p:nvSpPr>
          <p:spPr>
            <a:xfrm>
              <a:off x="4822333" y="2210948"/>
              <a:ext cx="1058184" cy="1058184"/>
            </a:xfrm>
            <a:prstGeom prst="ellipse">
              <a:avLst/>
            </a:prstGeom>
            <a:solidFill>
              <a:srgbClr val="D9D8D7">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sp>
          <p:nvSpPr>
            <p:cNvPr id="25" name="Oval 24">
              <a:extLst>
                <a:ext uri="{FF2B5EF4-FFF2-40B4-BE49-F238E27FC236}">
                  <a16:creationId xmlns:a16="http://schemas.microsoft.com/office/drawing/2014/main" id="{23DEC2D6-7A27-E958-EE10-F4C50A388029}"/>
                </a:ext>
              </a:extLst>
            </p:cNvPr>
            <p:cNvSpPr/>
            <p:nvPr/>
          </p:nvSpPr>
          <p:spPr>
            <a:xfrm>
              <a:off x="4908557" y="2291521"/>
              <a:ext cx="893082" cy="893082"/>
            </a:xfrm>
            <a:prstGeom prst="ellipse">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orbel" panose="020B0503020204020204"/>
                <a:ea typeface="+mn-ea"/>
                <a:cs typeface="+mn-cs"/>
              </a:endParaRPr>
            </a:p>
          </p:txBody>
        </p:sp>
      </p:grpSp>
      <p:pic>
        <p:nvPicPr>
          <p:cNvPr id="26" name="Picture 158">
            <a:extLst>
              <a:ext uri="{FF2B5EF4-FFF2-40B4-BE49-F238E27FC236}">
                <a16:creationId xmlns:a16="http://schemas.microsoft.com/office/drawing/2014/main" id="{7B580C78-4D4F-5CB7-2E4E-9E42019C6117}"/>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7401" r="6288" b="26630"/>
          <a:stretch/>
        </p:blipFill>
        <p:spPr bwMode="auto">
          <a:xfrm>
            <a:off x="9254379" y="2587106"/>
            <a:ext cx="644472" cy="5809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8">
            <a:extLst>
              <a:ext uri="{FF2B5EF4-FFF2-40B4-BE49-F238E27FC236}">
                <a16:creationId xmlns:a16="http://schemas.microsoft.com/office/drawing/2014/main" id="{B08A2242-9F42-C5EE-D4BF-2C9D9EEDCBCE}"/>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r="-10803" b="26040"/>
          <a:stretch/>
        </p:blipFill>
        <p:spPr bwMode="auto">
          <a:xfrm>
            <a:off x="9140183" y="4946182"/>
            <a:ext cx="686613" cy="54590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5">
            <a:extLst>
              <a:ext uri="{FF2B5EF4-FFF2-40B4-BE49-F238E27FC236}">
                <a16:creationId xmlns:a16="http://schemas.microsoft.com/office/drawing/2014/main" id="{6DC716B8-94B6-EFF7-EFE2-6D7AA6D86D2B}"/>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b="32076"/>
          <a:stretch/>
        </p:blipFill>
        <p:spPr bwMode="auto">
          <a:xfrm>
            <a:off x="1963474" y="4319396"/>
            <a:ext cx="543976" cy="4539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B02902B-2CEA-E797-7111-99AB77DC1B37}"/>
              </a:ext>
            </a:extLst>
          </p:cNvPr>
          <p:cNvSpPr txBox="1"/>
          <p:nvPr/>
        </p:nvSpPr>
        <p:spPr>
          <a:xfrm>
            <a:off x="8665905" y="5666069"/>
            <a:ext cx="2570530" cy="338554"/>
          </a:xfrm>
          <a:prstGeom prst="rect">
            <a:avLst/>
          </a:prstGeom>
          <a:noFill/>
        </p:spPr>
        <p:txBody>
          <a:bodyPr wrap="square" lIns="91440" tIns="45720" rIns="91440" bIns="45720" anchor="ctr">
            <a:spAutoFit/>
          </a:bodyPr>
          <a:lstStyle/>
          <a:p>
            <a:r>
              <a:rPr lang="en-US" sz="1600" b="1" dirty="0">
                <a:solidFill>
                  <a:srgbClr val="FF0000"/>
                </a:solidFill>
                <a:cs typeface="Calibri"/>
              </a:rPr>
              <a:t>Human risk</a:t>
            </a:r>
            <a:endParaRPr lang="en-US" b="1" dirty="0">
              <a:solidFill>
                <a:srgbClr val="FF0000"/>
              </a:solidFill>
              <a:cs typeface="Arial"/>
            </a:endParaRPr>
          </a:p>
        </p:txBody>
      </p:sp>
      <p:sp>
        <p:nvSpPr>
          <p:cNvPr id="35" name="TextBox 34">
            <a:extLst>
              <a:ext uri="{FF2B5EF4-FFF2-40B4-BE49-F238E27FC236}">
                <a16:creationId xmlns:a16="http://schemas.microsoft.com/office/drawing/2014/main" id="{0FA4A0AF-72A6-393A-362D-7EB0C0BD7F8D}"/>
              </a:ext>
            </a:extLst>
          </p:cNvPr>
          <p:cNvSpPr txBox="1"/>
          <p:nvPr/>
        </p:nvSpPr>
        <p:spPr>
          <a:xfrm>
            <a:off x="4964537" y="5895178"/>
            <a:ext cx="2404345" cy="338554"/>
          </a:xfrm>
          <a:prstGeom prst="rect">
            <a:avLst/>
          </a:prstGeom>
          <a:noFill/>
        </p:spPr>
        <p:txBody>
          <a:bodyPr wrap="square" lIns="91440" tIns="45720" rIns="91440" bIns="45720" anchor="ctr">
            <a:spAutoFit/>
          </a:bodyPr>
          <a:lstStyle/>
          <a:p>
            <a:pPr lvl="0">
              <a:defRPr/>
            </a:pPr>
            <a:r>
              <a:rPr lang="en-US" sz="1600" b="1" dirty="0">
                <a:solidFill>
                  <a:srgbClr val="FF0000"/>
                </a:solidFill>
                <a:latin typeface="+mj-lt"/>
              </a:rPr>
              <a:t>Loss of visibility</a:t>
            </a:r>
            <a:endParaRPr lang="en-US" sz="1600" b="1">
              <a:solidFill>
                <a:srgbClr val="FF0000"/>
              </a:solidFill>
              <a:latin typeface="+mj-lt"/>
              <a:cs typeface="Arial"/>
            </a:endParaRPr>
          </a:p>
        </p:txBody>
      </p:sp>
      <p:sp>
        <p:nvSpPr>
          <p:cNvPr id="39" name="TextBox 1">
            <a:extLst>
              <a:ext uri="{FF2B5EF4-FFF2-40B4-BE49-F238E27FC236}">
                <a16:creationId xmlns:a16="http://schemas.microsoft.com/office/drawing/2014/main" id="{B628ECAB-506F-39B4-FC84-D761311846E0}"/>
              </a:ext>
            </a:extLst>
          </p:cNvPr>
          <p:cNvSpPr txBox="1"/>
          <p:nvPr/>
        </p:nvSpPr>
        <p:spPr>
          <a:xfrm>
            <a:off x="806419" y="3233827"/>
            <a:ext cx="2570530" cy="584775"/>
          </a:xfrm>
          <a:prstGeom prst="rect">
            <a:avLst/>
          </a:prstGeom>
          <a:noFill/>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FF0000"/>
                </a:solidFill>
                <a:ea typeface="MS Mincho"/>
                <a:cs typeface="Arial"/>
              </a:rPr>
              <a:t>How to migrate to the cloud securely </a:t>
            </a:r>
          </a:p>
        </p:txBody>
      </p:sp>
      <p:sp>
        <p:nvSpPr>
          <p:cNvPr id="41" name="TextBox 2">
            <a:extLst>
              <a:ext uri="{FF2B5EF4-FFF2-40B4-BE49-F238E27FC236}">
                <a16:creationId xmlns:a16="http://schemas.microsoft.com/office/drawing/2014/main" id="{65751FC5-3FEB-9C8D-E10B-2C6956201FAD}"/>
              </a:ext>
            </a:extLst>
          </p:cNvPr>
          <p:cNvSpPr txBox="1"/>
          <p:nvPr/>
        </p:nvSpPr>
        <p:spPr>
          <a:xfrm>
            <a:off x="8578594" y="976913"/>
            <a:ext cx="2404345" cy="584775"/>
          </a:xfrm>
          <a:prstGeom prst="rect">
            <a:avLst/>
          </a:prstGeom>
          <a:noFill/>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b="1" dirty="0">
                <a:solidFill>
                  <a:srgbClr val="FF0000"/>
                </a:solidFill>
                <a:cs typeface="Arial"/>
              </a:rPr>
              <a:t>Cybersecurity </a:t>
            </a:r>
            <a:endParaRPr lang="en-US" b="1">
              <a:cs typeface="Arial"/>
            </a:endParaRPr>
          </a:p>
          <a:p>
            <a:pPr>
              <a:defRPr/>
            </a:pPr>
            <a:r>
              <a:rPr lang="en-US" sz="1600" b="1" dirty="0">
                <a:solidFill>
                  <a:srgbClr val="FF0000"/>
                </a:solidFill>
                <a:cs typeface="Arial"/>
              </a:rPr>
              <a:t>talent shortage</a:t>
            </a:r>
            <a:endParaRPr lang="en-US" b="1">
              <a:cs typeface="Arial"/>
            </a:endParaRPr>
          </a:p>
        </p:txBody>
      </p:sp>
      <p:sp>
        <p:nvSpPr>
          <p:cNvPr id="42" name="TextBox 41">
            <a:extLst>
              <a:ext uri="{FF2B5EF4-FFF2-40B4-BE49-F238E27FC236}">
                <a16:creationId xmlns:a16="http://schemas.microsoft.com/office/drawing/2014/main" id="{107508F9-8BE2-DE86-7E7B-77FCF50D2F54}"/>
              </a:ext>
            </a:extLst>
          </p:cNvPr>
          <p:cNvSpPr txBox="1"/>
          <p:nvPr/>
        </p:nvSpPr>
        <p:spPr>
          <a:xfrm>
            <a:off x="10070162" y="2476622"/>
            <a:ext cx="2056180" cy="830997"/>
          </a:xfrm>
          <a:prstGeom prst="rect">
            <a:avLst/>
          </a:prstGeom>
          <a:noFill/>
        </p:spPr>
        <p:txBody>
          <a:bodyPr wrap="square" lIns="91440" tIns="45720" rIns="91440" bIns="45720" anchor="ctr">
            <a:spAutoFit/>
          </a:bodyPr>
          <a:lstStyle/>
          <a:p>
            <a:r>
              <a:rPr lang="en-US" sz="1600" b="1" dirty="0">
                <a:solidFill>
                  <a:srgbClr val="FF0000"/>
                </a:solidFill>
                <a:cs typeface="Calibri"/>
              </a:rPr>
              <a:t>Complex to secure hybrid/multi-clouds</a:t>
            </a:r>
            <a:endParaRPr lang="en-US" b="1">
              <a:cs typeface="Arial"/>
            </a:endParaRPr>
          </a:p>
        </p:txBody>
      </p:sp>
      <p:sp>
        <p:nvSpPr>
          <p:cNvPr id="44" name="TextBox 43">
            <a:extLst>
              <a:ext uri="{FF2B5EF4-FFF2-40B4-BE49-F238E27FC236}">
                <a16:creationId xmlns:a16="http://schemas.microsoft.com/office/drawing/2014/main" id="{9356EA78-64ED-2B2A-FCD2-741AB1B03C17}"/>
              </a:ext>
            </a:extLst>
          </p:cNvPr>
          <p:cNvSpPr txBox="1"/>
          <p:nvPr/>
        </p:nvSpPr>
        <p:spPr>
          <a:xfrm>
            <a:off x="453787" y="4658428"/>
            <a:ext cx="1702523" cy="830997"/>
          </a:xfrm>
          <a:prstGeom prst="rect">
            <a:avLst/>
          </a:prstGeom>
          <a:noFill/>
        </p:spPr>
        <p:txBody>
          <a:bodyPr wrap="square" lIns="91440" tIns="45720" rIns="91440" bIns="45720" anchor="ctr">
            <a:spAutoFit/>
          </a:bodyPr>
          <a:lstStyle/>
          <a:p>
            <a:pPr lvl="0">
              <a:defRPr/>
            </a:pPr>
            <a:r>
              <a:rPr lang="en-US" sz="1600" b="1" dirty="0">
                <a:solidFill>
                  <a:srgbClr val="FF0000"/>
                </a:solidFill>
                <a:latin typeface="+mj-lt"/>
              </a:rPr>
              <a:t>More tools &amp; solutions to manage</a:t>
            </a:r>
            <a:endParaRPr lang="en-US" sz="1600" b="1">
              <a:solidFill>
                <a:srgbClr val="FF0000"/>
              </a:solidFill>
              <a:latin typeface="+mj-lt"/>
              <a:cs typeface="Arial"/>
            </a:endParaRPr>
          </a:p>
        </p:txBody>
      </p:sp>
      <p:sp>
        <p:nvSpPr>
          <p:cNvPr id="48" name="Google Shape;184;p37">
            <a:extLst>
              <a:ext uri="{FF2B5EF4-FFF2-40B4-BE49-F238E27FC236}">
                <a16:creationId xmlns:a16="http://schemas.microsoft.com/office/drawing/2014/main" id="{9DD82B25-0E2D-F32D-2D8B-FF0BA68BDCEF}"/>
              </a:ext>
            </a:extLst>
          </p:cNvPr>
          <p:cNvSpPr txBox="1"/>
          <p:nvPr/>
        </p:nvSpPr>
        <p:spPr>
          <a:xfrm>
            <a:off x="-19224" y="6202508"/>
            <a:ext cx="14861203" cy="584735"/>
          </a:xfrm>
          <a:prstGeom prst="rect">
            <a:avLst/>
          </a:prstGeom>
          <a:noFill/>
          <a:ln>
            <a:noFill/>
          </a:ln>
        </p:spPr>
        <p:txBody>
          <a:bodyPr spcFirstLastPara="1" wrap="square" lIns="121900" tIns="121900" rIns="121900" bIns="121900" anchor="t" anchorCtr="0">
            <a:spAutoFit/>
          </a:bodyPr>
          <a:lstStyle/>
          <a:p>
            <a:pPr marL="2437765"/>
            <a:r>
              <a:rPr lang="en-US" sz="2200" i="1" dirty="0">
                <a:solidFill>
                  <a:schemeClr val="bg1"/>
                </a:solidFill>
                <a:latin typeface="+mj-lt"/>
                <a:ea typeface="Roboto Black"/>
                <a:cs typeface="Roboto Black"/>
                <a:sym typeface="Roboto Black"/>
              </a:rPr>
              <a:t>You don't have to navigate the chaos &amp; confusion alone...</a:t>
            </a:r>
            <a:endParaRPr lang="en-US" dirty="0">
              <a:solidFill>
                <a:schemeClr val="bg1"/>
              </a:solidFill>
            </a:endParaRPr>
          </a:p>
        </p:txBody>
      </p:sp>
    </p:spTree>
    <p:extLst>
      <p:ext uri="{BB962C8B-B14F-4D97-AF65-F5344CB8AC3E}">
        <p14:creationId xmlns:p14="http://schemas.microsoft.com/office/powerpoint/2010/main" val="351629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rrow: Pentagon 21">
            <a:extLst>
              <a:ext uri="{FF2B5EF4-FFF2-40B4-BE49-F238E27FC236}">
                <a16:creationId xmlns:a16="http://schemas.microsoft.com/office/drawing/2014/main" id="{36758125-00D5-1C02-6184-6312BA4A908F}"/>
              </a:ext>
            </a:extLst>
          </p:cNvPr>
          <p:cNvSpPr/>
          <p:nvPr/>
        </p:nvSpPr>
        <p:spPr>
          <a:xfrm>
            <a:off x="640189" y="2234183"/>
            <a:ext cx="3822300" cy="272981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E6226601-49C6-8B88-AA49-DB3EB84F3862}"/>
              </a:ext>
            </a:extLst>
          </p:cNvPr>
          <p:cNvSpPr>
            <a:spLocks noGrp="1"/>
          </p:cNvSpPr>
          <p:nvPr>
            <p:ph type="title"/>
          </p:nvPr>
        </p:nvSpPr>
        <p:spPr>
          <a:xfrm>
            <a:off x="580553" y="690100"/>
            <a:ext cx="9143365" cy="681498"/>
          </a:xfrm>
        </p:spPr>
        <p:txBody>
          <a:bodyPr/>
          <a:lstStyle/>
          <a:p>
            <a:r>
              <a:rPr lang="en-US" dirty="0"/>
              <a:t>Cloud security is NOT one-size-fits-all...</a:t>
            </a:r>
            <a:endParaRPr lang="en-US" dirty="0">
              <a:cs typeface="Arial"/>
            </a:endParaRPr>
          </a:p>
        </p:txBody>
      </p:sp>
      <p:pic>
        <p:nvPicPr>
          <p:cNvPr id="6" name="Picture 2">
            <a:extLst>
              <a:ext uri="{FF2B5EF4-FFF2-40B4-BE49-F238E27FC236}">
                <a16:creationId xmlns:a16="http://schemas.microsoft.com/office/drawing/2014/main" id="{94DB3F4A-DDFD-8E87-98C8-1BF983675D8D}"/>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913386" y="1688123"/>
            <a:ext cx="5406379" cy="41597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Google Shape;184;p37">
            <a:extLst>
              <a:ext uri="{FF2B5EF4-FFF2-40B4-BE49-F238E27FC236}">
                <a16:creationId xmlns:a16="http://schemas.microsoft.com/office/drawing/2014/main" id="{BC6398FE-F31E-DB38-EEBB-F92E13754DD3}"/>
              </a:ext>
            </a:extLst>
          </p:cNvPr>
          <p:cNvSpPr txBox="1"/>
          <p:nvPr/>
        </p:nvSpPr>
        <p:spPr>
          <a:xfrm>
            <a:off x="-2509332" y="6161687"/>
            <a:ext cx="15391881" cy="584735"/>
          </a:xfrm>
          <a:prstGeom prst="rect">
            <a:avLst/>
          </a:prstGeom>
          <a:noFill/>
          <a:ln>
            <a:noFill/>
          </a:ln>
        </p:spPr>
        <p:txBody>
          <a:bodyPr spcFirstLastPara="1" wrap="square" lIns="121900" tIns="121900" rIns="121900" bIns="121900" anchor="t" anchorCtr="0">
            <a:spAutoFit/>
          </a:bodyPr>
          <a:lstStyle/>
          <a:p>
            <a:pPr marL="2437765"/>
            <a:r>
              <a:rPr lang="en-US" sz="2200" i="1" dirty="0">
                <a:solidFill>
                  <a:schemeClr val="bg1"/>
                </a:solidFill>
                <a:latin typeface="+mj-lt"/>
                <a:ea typeface="Roboto Black"/>
                <a:cs typeface="Roboto Black"/>
                <a:sym typeface="Roboto Black"/>
              </a:rPr>
              <a:t>Comprehensive &amp; collaborative risk analysis is key to prioritize how security gaps are addressed  </a:t>
            </a:r>
            <a:endParaRPr lang="en-US" dirty="0">
              <a:solidFill>
                <a:schemeClr val="bg1"/>
              </a:solidFill>
            </a:endParaRPr>
          </a:p>
        </p:txBody>
      </p:sp>
      <p:sp>
        <p:nvSpPr>
          <p:cNvPr id="17" name="TextBox 16">
            <a:extLst>
              <a:ext uri="{FF2B5EF4-FFF2-40B4-BE49-F238E27FC236}">
                <a16:creationId xmlns:a16="http://schemas.microsoft.com/office/drawing/2014/main" id="{921E0E30-DE7E-6850-E28E-14A7BB667FF7}"/>
              </a:ext>
            </a:extLst>
          </p:cNvPr>
          <p:cNvSpPr txBox="1"/>
          <p:nvPr/>
        </p:nvSpPr>
        <p:spPr>
          <a:xfrm>
            <a:off x="851180" y="2567112"/>
            <a:ext cx="2502573" cy="2092881"/>
          </a:xfrm>
          <a:prstGeom prst="rect">
            <a:avLst/>
          </a:prstGeom>
          <a:noFill/>
        </p:spPr>
        <p:txBody>
          <a:bodyPr wrap="square" lIns="91440" tIns="45720" rIns="91440" bIns="45720" rtlCol="0" anchor="t">
            <a:spAutoFit/>
          </a:bodyPr>
          <a:lstStyle/>
          <a:p>
            <a:r>
              <a:rPr lang="en-US" sz="6500" b="1" dirty="0"/>
              <a:t>???????</a:t>
            </a:r>
            <a:endParaRPr lang="en-US" sz="6500" b="1" dirty="0">
              <a:cs typeface="Arial"/>
            </a:endParaRPr>
          </a:p>
        </p:txBody>
      </p:sp>
    </p:spTree>
    <p:extLst>
      <p:ext uri="{BB962C8B-B14F-4D97-AF65-F5344CB8AC3E}">
        <p14:creationId xmlns:p14="http://schemas.microsoft.com/office/powerpoint/2010/main" val="169164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D3E35-B2A9-9C84-8426-B127B09DE68A}"/>
              </a:ext>
            </a:extLst>
          </p:cNvPr>
          <p:cNvSpPr>
            <a:spLocks noGrp="1"/>
          </p:cNvSpPr>
          <p:nvPr>
            <p:ph type="title"/>
          </p:nvPr>
        </p:nvSpPr>
        <p:spPr>
          <a:xfrm>
            <a:off x="541876" y="812932"/>
            <a:ext cx="10296713" cy="681498"/>
          </a:xfrm>
        </p:spPr>
        <p:txBody>
          <a:bodyPr>
            <a:normAutofit/>
          </a:bodyPr>
          <a:lstStyle/>
          <a:p>
            <a:r>
              <a:rPr lang="en-US" dirty="0">
                <a:latin typeface="Arial"/>
                <a:cs typeface="Arial"/>
              </a:rPr>
              <a:t>Cloud Security Controls - Awareness Pillars</a:t>
            </a:r>
            <a:endParaRPr lang="id-ID" sz="1200" dirty="0">
              <a:latin typeface="Arial"/>
              <a:cs typeface="Arial"/>
            </a:endParaRPr>
          </a:p>
        </p:txBody>
      </p:sp>
      <p:sp>
        <p:nvSpPr>
          <p:cNvPr id="26" name="Google Shape;184;p37">
            <a:extLst>
              <a:ext uri="{FF2B5EF4-FFF2-40B4-BE49-F238E27FC236}">
                <a16:creationId xmlns:a16="http://schemas.microsoft.com/office/drawing/2014/main" id="{E0B1CD1D-5CC7-63D3-7766-38A326FCD6BD}"/>
              </a:ext>
            </a:extLst>
          </p:cNvPr>
          <p:cNvSpPr txBox="1"/>
          <p:nvPr/>
        </p:nvSpPr>
        <p:spPr>
          <a:xfrm>
            <a:off x="-1641132" y="5944757"/>
            <a:ext cx="14861203" cy="584735"/>
          </a:xfrm>
          <a:prstGeom prst="rect">
            <a:avLst/>
          </a:prstGeom>
          <a:noFill/>
          <a:ln>
            <a:noFill/>
          </a:ln>
        </p:spPr>
        <p:txBody>
          <a:bodyPr spcFirstLastPara="1" wrap="square" lIns="121900" tIns="121900" rIns="121900" bIns="121900" anchor="t" anchorCtr="0">
            <a:spAutoFit/>
          </a:bodyPr>
          <a:lstStyle/>
          <a:p>
            <a:pPr marL="2438339"/>
            <a:r>
              <a:rPr lang="en-US" sz="2200" i="1">
                <a:solidFill>
                  <a:schemeClr val="bg1"/>
                </a:solidFill>
                <a:latin typeface="+mj-lt"/>
                <a:ea typeface="Roboto Black"/>
                <a:cs typeface="Roboto Black"/>
                <a:sym typeface="Roboto Black"/>
              </a:rPr>
              <a:t>Strong cyber-culture is key to mitigate human risk &amp; facilitate partner alliances</a:t>
            </a:r>
            <a:endParaRPr sz="2200" i="1">
              <a:solidFill>
                <a:schemeClr val="bg1"/>
              </a:solidFill>
              <a:latin typeface="+mj-lt"/>
              <a:ea typeface="Roboto Black"/>
              <a:cs typeface="Roboto Black"/>
              <a:sym typeface="Roboto Black"/>
            </a:endParaRPr>
          </a:p>
        </p:txBody>
      </p:sp>
      <p:sp>
        <p:nvSpPr>
          <p:cNvPr id="3" name="Rectangle 2">
            <a:extLst>
              <a:ext uri="{FF2B5EF4-FFF2-40B4-BE49-F238E27FC236}">
                <a16:creationId xmlns:a16="http://schemas.microsoft.com/office/drawing/2014/main" id="{ABAF6159-3661-C0C7-EB38-974E7829676C}"/>
              </a:ext>
            </a:extLst>
          </p:cNvPr>
          <p:cNvSpPr/>
          <p:nvPr/>
        </p:nvSpPr>
        <p:spPr>
          <a:xfrm>
            <a:off x="2947278" y="1736016"/>
            <a:ext cx="8887394" cy="4044299"/>
          </a:xfrm>
          <a:prstGeom prst="rect">
            <a:avLst/>
          </a:prstGeom>
          <a:solidFill>
            <a:srgbClr val="D9D8D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nvGrpSpPr>
          <p:cNvPr id="35" name="Group 34">
            <a:extLst>
              <a:ext uri="{FF2B5EF4-FFF2-40B4-BE49-F238E27FC236}">
                <a16:creationId xmlns:a16="http://schemas.microsoft.com/office/drawing/2014/main" id="{E0D35AE0-7D20-8247-B8DD-E440857FCA8A}"/>
              </a:ext>
            </a:extLst>
          </p:cNvPr>
          <p:cNvGrpSpPr/>
          <p:nvPr/>
        </p:nvGrpSpPr>
        <p:grpSpPr>
          <a:xfrm>
            <a:off x="3801306" y="2267171"/>
            <a:ext cx="7229244" cy="2882350"/>
            <a:chOff x="315758" y="2327331"/>
            <a:chExt cx="6989389" cy="2765090"/>
          </a:xfrm>
        </p:grpSpPr>
        <p:sp>
          <p:nvSpPr>
            <p:cNvPr id="6" name="Rectangle 5">
              <a:extLst>
                <a:ext uri="{FF2B5EF4-FFF2-40B4-BE49-F238E27FC236}">
                  <a16:creationId xmlns:a16="http://schemas.microsoft.com/office/drawing/2014/main" id="{12AE3309-A9F4-DDC7-E5E6-9E3AA955DA34}"/>
                </a:ext>
              </a:extLst>
            </p:cNvPr>
            <p:cNvSpPr/>
            <p:nvPr/>
          </p:nvSpPr>
          <p:spPr>
            <a:xfrm>
              <a:off x="331724" y="2343881"/>
              <a:ext cx="568616" cy="2748540"/>
            </a:xfrm>
            <a:prstGeom prst="rect">
              <a:avLst/>
            </a:prstGeom>
            <a:solidFill>
              <a:schemeClr val="tx1"/>
            </a:solidFill>
            <a:ln>
              <a:noFill/>
            </a:ln>
            <a:effectLst>
              <a:outerShdw blurRad="127000" dir="5400000" algn="ctr"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7" name="Rectangle 6">
              <a:extLst>
                <a:ext uri="{FF2B5EF4-FFF2-40B4-BE49-F238E27FC236}">
                  <a16:creationId xmlns:a16="http://schemas.microsoft.com/office/drawing/2014/main" id="{B7D9B2A0-112D-AE89-4D1C-83245654E585}"/>
                </a:ext>
              </a:extLst>
            </p:cNvPr>
            <p:cNvSpPr/>
            <p:nvPr/>
          </p:nvSpPr>
          <p:spPr>
            <a:xfrm>
              <a:off x="861969" y="2338366"/>
              <a:ext cx="2212143" cy="2754055"/>
            </a:xfrm>
            <a:prstGeom prst="rect">
              <a:avLst/>
            </a:prstGeom>
            <a:solidFill>
              <a:schemeClr val="tx1"/>
            </a:solidFill>
            <a:ln>
              <a:noFill/>
            </a:ln>
            <a:effectLst>
              <a:outerShdw blurRad="127000" dir="5400000" algn="ctr"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TextBox 8">
              <a:extLst>
                <a:ext uri="{FF2B5EF4-FFF2-40B4-BE49-F238E27FC236}">
                  <a16:creationId xmlns:a16="http://schemas.microsoft.com/office/drawing/2014/main" id="{F5911C1A-A11A-EB4F-508E-74BAC351B3B4}"/>
                </a:ext>
              </a:extLst>
            </p:cNvPr>
            <p:cNvSpPr txBox="1"/>
            <p:nvPr/>
          </p:nvSpPr>
          <p:spPr>
            <a:xfrm>
              <a:off x="1128769" y="3651764"/>
              <a:ext cx="1423851" cy="738664"/>
            </a:xfrm>
            <a:prstGeom prst="rect">
              <a:avLst/>
            </a:prstGeom>
            <a:noFill/>
          </p:spPr>
          <p:txBody>
            <a:bodyPr wrap="square" rtlCol="0">
              <a:spAutoFit/>
            </a:bodyPr>
            <a:lstStyle/>
            <a:p>
              <a:r>
                <a:rPr lang="en-US" sz="1050">
                  <a:solidFill>
                    <a:srgbClr val="63666A"/>
                  </a:solidFill>
                  <a:latin typeface="Georgia Pro" panose="02040502050405020303" pitchFamily="18" charset="0"/>
                </a:rPr>
                <a:t>Tech/business enrichment to help safeguard mission-critical assets</a:t>
              </a:r>
            </a:p>
          </p:txBody>
        </p:sp>
        <p:sp>
          <p:nvSpPr>
            <p:cNvPr id="10" name="TextBox 9">
              <a:extLst>
                <a:ext uri="{FF2B5EF4-FFF2-40B4-BE49-F238E27FC236}">
                  <a16:creationId xmlns:a16="http://schemas.microsoft.com/office/drawing/2014/main" id="{07963BD3-9358-5BD7-C41F-129D27A9EBF0}"/>
                </a:ext>
              </a:extLst>
            </p:cNvPr>
            <p:cNvSpPr txBox="1"/>
            <p:nvPr/>
          </p:nvSpPr>
          <p:spPr>
            <a:xfrm>
              <a:off x="2359862" y="3033586"/>
              <a:ext cx="1315783" cy="1450269"/>
            </a:xfrm>
            <a:prstGeom prst="rect">
              <a:avLst/>
            </a:prstGeom>
            <a:noFill/>
          </p:spPr>
          <p:txBody>
            <a:bodyPr wrap="square" rtlCol="0">
              <a:spAutoFit/>
            </a:bodyPr>
            <a:lstStyle/>
            <a:p>
              <a:r>
                <a:rPr lang="en-US" sz="8824" b="1">
                  <a:solidFill>
                    <a:schemeClr val="bg1">
                      <a:alpha val="70000"/>
                    </a:schemeClr>
                  </a:solidFill>
                  <a:latin typeface="+mj-lt"/>
                </a:rPr>
                <a:t>2</a:t>
              </a:r>
            </a:p>
          </p:txBody>
        </p:sp>
        <p:sp>
          <p:nvSpPr>
            <p:cNvPr id="11" name="Rectangle 10">
              <a:extLst>
                <a:ext uri="{FF2B5EF4-FFF2-40B4-BE49-F238E27FC236}">
                  <a16:creationId xmlns:a16="http://schemas.microsoft.com/office/drawing/2014/main" id="{5384C19E-F24D-2022-6C05-46D7E6BB3D68}"/>
                </a:ext>
              </a:extLst>
            </p:cNvPr>
            <p:cNvSpPr/>
            <p:nvPr/>
          </p:nvSpPr>
          <p:spPr>
            <a:xfrm>
              <a:off x="2930705" y="2332521"/>
              <a:ext cx="2212142" cy="2759900"/>
            </a:xfrm>
            <a:prstGeom prst="rect">
              <a:avLst/>
            </a:prstGeom>
            <a:solidFill>
              <a:schemeClr val="tx1"/>
            </a:solidFill>
            <a:ln>
              <a:noFill/>
            </a:ln>
            <a:effectLst>
              <a:outerShdw blurRad="127000" dir="5400000" algn="ctr"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2" name="TextBox 11">
              <a:extLst>
                <a:ext uri="{FF2B5EF4-FFF2-40B4-BE49-F238E27FC236}">
                  <a16:creationId xmlns:a16="http://schemas.microsoft.com/office/drawing/2014/main" id="{0AEBB55A-ED87-9E22-6CB7-775F04E78E8B}"/>
                </a:ext>
              </a:extLst>
            </p:cNvPr>
            <p:cNvSpPr txBox="1"/>
            <p:nvPr/>
          </p:nvSpPr>
          <p:spPr>
            <a:xfrm>
              <a:off x="3189493" y="3294101"/>
              <a:ext cx="1482163" cy="295256"/>
            </a:xfrm>
            <a:prstGeom prst="rect">
              <a:avLst/>
            </a:prstGeom>
            <a:noFill/>
          </p:spPr>
          <p:txBody>
            <a:bodyPr wrap="square" rtlCol="0">
              <a:spAutoFit/>
            </a:bodyPr>
            <a:lstStyle/>
            <a:p>
              <a:r>
                <a:rPr lang="en-US" sz="1400" b="1">
                  <a:solidFill>
                    <a:srgbClr val="000000"/>
                  </a:solidFill>
                  <a:latin typeface="+mj-lt"/>
                </a:rPr>
                <a:t>ASSESSMENTS</a:t>
              </a:r>
            </a:p>
          </p:txBody>
        </p:sp>
        <p:sp>
          <p:nvSpPr>
            <p:cNvPr id="13" name="TextBox 12">
              <a:extLst>
                <a:ext uri="{FF2B5EF4-FFF2-40B4-BE49-F238E27FC236}">
                  <a16:creationId xmlns:a16="http://schemas.microsoft.com/office/drawing/2014/main" id="{A71E52E1-AA49-57F0-4F1C-D150F30A7CF1}"/>
                </a:ext>
              </a:extLst>
            </p:cNvPr>
            <p:cNvSpPr txBox="1"/>
            <p:nvPr/>
          </p:nvSpPr>
          <p:spPr>
            <a:xfrm>
              <a:off x="3099698" y="3642598"/>
              <a:ext cx="1615221" cy="738664"/>
            </a:xfrm>
            <a:prstGeom prst="rect">
              <a:avLst/>
            </a:prstGeom>
            <a:noFill/>
          </p:spPr>
          <p:txBody>
            <a:bodyPr wrap="square" rtlCol="0">
              <a:spAutoFit/>
            </a:bodyPr>
            <a:lstStyle/>
            <a:p>
              <a:pPr defTabSz="806887">
                <a:defRPr/>
              </a:pPr>
              <a:r>
                <a:rPr lang="en-US" sz="1050">
                  <a:solidFill>
                    <a:srgbClr val="63666A"/>
                  </a:solidFill>
                  <a:latin typeface="Georgia Pro" panose="02040502050405020303" pitchFamily="18" charset="0"/>
                </a:rPr>
                <a:t>Tools to measure security posture with actionable steps to help protect</a:t>
              </a:r>
            </a:p>
          </p:txBody>
        </p:sp>
        <p:pic>
          <p:nvPicPr>
            <p:cNvPr id="18" name="Picture 127">
              <a:extLst>
                <a:ext uri="{FF2B5EF4-FFF2-40B4-BE49-F238E27FC236}">
                  <a16:creationId xmlns:a16="http://schemas.microsoft.com/office/drawing/2014/main" id="{6656FDE9-81A0-EBDE-C3AA-5FF4903D48D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2393"/>
            <a:stretch/>
          </p:blipFill>
          <p:spPr bwMode="auto">
            <a:xfrm>
              <a:off x="1343759" y="2704108"/>
              <a:ext cx="604929" cy="5346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0">
              <a:extLst>
                <a:ext uri="{FF2B5EF4-FFF2-40B4-BE49-F238E27FC236}">
                  <a16:creationId xmlns:a16="http://schemas.microsoft.com/office/drawing/2014/main" id="{0C49D91D-773F-860C-DD04-F35DA61A367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34779"/>
            <a:stretch/>
          </p:blipFill>
          <p:spPr bwMode="auto">
            <a:xfrm>
              <a:off x="3373701" y="2746121"/>
              <a:ext cx="548184" cy="49756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E60E2A2-C721-16AB-D820-EEE540DD0580}"/>
                </a:ext>
              </a:extLst>
            </p:cNvPr>
            <p:cNvSpPr txBox="1"/>
            <p:nvPr/>
          </p:nvSpPr>
          <p:spPr>
            <a:xfrm>
              <a:off x="4491746" y="3021007"/>
              <a:ext cx="1315783" cy="1450269"/>
            </a:xfrm>
            <a:prstGeom prst="rect">
              <a:avLst/>
            </a:prstGeom>
            <a:noFill/>
          </p:spPr>
          <p:txBody>
            <a:bodyPr wrap="square" rtlCol="0">
              <a:spAutoFit/>
            </a:bodyPr>
            <a:lstStyle/>
            <a:p>
              <a:r>
                <a:rPr lang="en-US" sz="8824" b="1">
                  <a:solidFill>
                    <a:srgbClr val="000000"/>
                  </a:solidFill>
                  <a:latin typeface="+mj-lt"/>
                </a:rPr>
                <a:t>3</a:t>
              </a:r>
            </a:p>
          </p:txBody>
        </p:sp>
        <p:sp>
          <p:nvSpPr>
            <p:cNvPr id="23" name="TextBox 22">
              <a:extLst>
                <a:ext uri="{FF2B5EF4-FFF2-40B4-BE49-F238E27FC236}">
                  <a16:creationId xmlns:a16="http://schemas.microsoft.com/office/drawing/2014/main" id="{D68533CE-5A34-72AF-8A37-782D3CC38B21}"/>
                </a:ext>
              </a:extLst>
            </p:cNvPr>
            <p:cNvSpPr txBox="1"/>
            <p:nvPr/>
          </p:nvSpPr>
          <p:spPr>
            <a:xfrm>
              <a:off x="315758" y="3017743"/>
              <a:ext cx="1315783" cy="1450269"/>
            </a:xfrm>
            <a:prstGeom prst="rect">
              <a:avLst/>
            </a:prstGeom>
            <a:noFill/>
          </p:spPr>
          <p:txBody>
            <a:bodyPr wrap="square" rtlCol="0">
              <a:spAutoFit/>
            </a:bodyPr>
            <a:lstStyle/>
            <a:p>
              <a:r>
                <a:rPr lang="en-US" sz="8824" b="1">
                  <a:solidFill>
                    <a:schemeClr val="accent4">
                      <a:alpha val="70000"/>
                    </a:schemeClr>
                  </a:solidFill>
                  <a:latin typeface="+mj-lt"/>
                </a:rPr>
                <a:t>1</a:t>
              </a:r>
            </a:p>
          </p:txBody>
        </p:sp>
        <p:sp>
          <p:nvSpPr>
            <p:cNvPr id="29" name="TextBox 28">
              <a:extLst>
                <a:ext uri="{FF2B5EF4-FFF2-40B4-BE49-F238E27FC236}">
                  <a16:creationId xmlns:a16="http://schemas.microsoft.com/office/drawing/2014/main" id="{7F0E6275-D769-7CA8-80BB-9BB8B563A314}"/>
                </a:ext>
              </a:extLst>
            </p:cNvPr>
            <p:cNvSpPr txBox="1"/>
            <p:nvPr/>
          </p:nvSpPr>
          <p:spPr>
            <a:xfrm>
              <a:off x="1079342" y="3294102"/>
              <a:ext cx="1482163" cy="295256"/>
            </a:xfrm>
            <a:prstGeom prst="rect">
              <a:avLst/>
            </a:prstGeom>
            <a:noFill/>
          </p:spPr>
          <p:txBody>
            <a:bodyPr wrap="square" lIns="91440" tIns="45720" rIns="91440" bIns="45720" rtlCol="0" anchor="t">
              <a:spAutoFit/>
            </a:bodyPr>
            <a:lstStyle/>
            <a:p>
              <a:r>
                <a:rPr lang="en-US" sz="1400" b="1">
                  <a:solidFill>
                    <a:srgbClr val="000000"/>
                  </a:solidFill>
                  <a:latin typeface="+mj-lt"/>
                </a:rPr>
                <a:t>TRAINING</a:t>
              </a:r>
              <a:endParaRPr lang="en-US"/>
            </a:p>
          </p:txBody>
        </p:sp>
        <p:sp>
          <p:nvSpPr>
            <p:cNvPr id="14" name="Rectangle 13">
              <a:extLst>
                <a:ext uri="{FF2B5EF4-FFF2-40B4-BE49-F238E27FC236}">
                  <a16:creationId xmlns:a16="http://schemas.microsoft.com/office/drawing/2014/main" id="{51DEF663-36E4-0E1F-C4B3-A22D6B18F9B4}"/>
                </a:ext>
              </a:extLst>
            </p:cNvPr>
            <p:cNvSpPr/>
            <p:nvPr/>
          </p:nvSpPr>
          <p:spPr>
            <a:xfrm>
              <a:off x="5093004" y="2327331"/>
              <a:ext cx="2212143" cy="2754055"/>
            </a:xfrm>
            <a:prstGeom prst="rect">
              <a:avLst/>
            </a:prstGeom>
            <a:solidFill>
              <a:schemeClr val="tx1"/>
            </a:solidFill>
            <a:ln>
              <a:noFill/>
            </a:ln>
            <a:effectLst>
              <a:outerShdw blurRad="127000" dir="5400000" algn="ctr"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5" name="TextBox 14">
              <a:extLst>
                <a:ext uri="{FF2B5EF4-FFF2-40B4-BE49-F238E27FC236}">
                  <a16:creationId xmlns:a16="http://schemas.microsoft.com/office/drawing/2014/main" id="{64F06075-4AE2-F5F9-F4B2-3081040EE748}"/>
                </a:ext>
              </a:extLst>
            </p:cNvPr>
            <p:cNvSpPr txBox="1"/>
            <p:nvPr/>
          </p:nvSpPr>
          <p:spPr>
            <a:xfrm>
              <a:off x="5340470" y="3275861"/>
              <a:ext cx="1482163" cy="295256"/>
            </a:xfrm>
            <a:prstGeom prst="rect">
              <a:avLst/>
            </a:prstGeom>
            <a:noFill/>
          </p:spPr>
          <p:txBody>
            <a:bodyPr wrap="square" lIns="91440" tIns="45720" rIns="91440" bIns="45720" rtlCol="0" anchor="t">
              <a:spAutoFit/>
            </a:bodyPr>
            <a:lstStyle/>
            <a:p>
              <a:r>
                <a:rPr lang="en-US" sz="1400" b="1" dirty="0">
                  <a:solidFill>
                    <a:srgbClr val="000000"/>
                  </a:solidFill>
                  <a:latin typeface="+mj-lt"/>
                </a:rPr>
                <a:t>COMMUNITIES</a:t>
              </a:r>
              <a:endParaRPr lang="en-US" dirty="0"/>
            </a:p>
          </p:txBody>
        </p:sp>
        <p:sp>
          <p:nvSpPr>
            <p:cNvPr id="16" name="TextBox 15">
              <a:extLst>
                <a:ext uri="{FF2B5EF4-FFF2-40B4-BE49-F238E27FC236}">
                  <a16:creationId xmlns:a16="http://schemas.microsoft.com/office/drawing/2014/main" id="{DF6F87B6-7290-3197-0898-FEF83CB62C83}"/>
                </a:ext>
              </a:extLst>
            </p:cNvPr>
            <p:cNvSpPr txBox="1"/>
            <p:nvPr/>
          </p:nvSpPr>
          <p:spPr>
            <a:xfrm>
              <a:off x="5315818" y="3654651"/>
              <a:ext cx="1857394" cy="900246"/>
            </a:xfrm>
            <a:prstGeom prst="rect">
              <a:avLst/>
            </a:prstGeom>
            <a:noFill/>
          </p:spPr>
          <p:txBody>
            <a:bodyPr wrap="square" rtlCol="0">
              <a:spAutoFit/>
            </a:bodyPr>
            <a:lstStyle/>
            <a:p>
              <a:pPr defTabSz="806887">
                <a:defRPr/>
              </a:pPr>
              <a:r>
                <a:rPr lang="en-US" sz="1050">
                  <a:solidFill>
                    <a:srgbClr val="63666A"/>
                  </a:solidFill>
                  <a:latin typeface="Georgia Pro" panose="02040502050405020303" pitchFamily="18" charset="0"/>
                </a:rPr>
                <a:t>Purpose-built programs &amp; communities to differentiate, embrace new business models to unlock growth</a:t>
              </a:r>
            </a:p>
          </p:txBody>
        </p:sp>
        <p:pic>
          <p:nvPicPr>
            <p:cNvPr id="17" name="Picture 111">
              <a:extLst>
                <a:ext uri="{FF2B5EF4-FFF2-40B4-BE49-F238E27FC236}">
                  <a16:creationId xmlns:a16="http://schemas.microsoft.com/office/drawing/2014/main" id="{10E5DADD-783E-F3C6-6A13-13AD44B8893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32819"/>
            <a:stretch/>
          </p:blipFill>
          <p:spPr bwMode="auto">
            <a:xfrm>
              <a:off x="5320162" y="2675025"/>
              <a:ext cx="794983" cy="5760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AEA8AF34-D501-9FB6-A02B-BB1C5FDA8A01}"/>
              </a:ext>
            </a:extLst>
          </p:cNvPr>
          <p:cNvGrpSpPr/>
          <p:nvPr/>
        </p:nvGrpSpPr>
        <p:grpSpPr>
          <a:xfrm>
            <a:off x="465614" y="2364196"/>
            <a:ext cx="2494604" cy="3173593"/>
            <a:chOff x="8131041" y="2239867"/>
            <a:chExt cx="2685242" cy="3475132"/>
          </a:xfrm>
        </p:grpSpPr>
        <p:sp>
          <p:nvSpPr>
            <p:cNvPr id="30" name="TextBox 29">
              <a:extLst>
                <a:ext uri="{FF2B5EF4-FFF2-40B4-BE49-F238E27FC236}">
                  <a16:creationId xmlns:a16="http://schemas.microsoft.com/office/drawing/2014/main" id="{5BA16A70-E913-E59F-C967-54302D80C8C0}"/>
                </a:ext>
              </a:extLst>
            </p:cNvPr>
            <p:cNvSpPr txBox="1"/>
            <p:nvPr/>
          </p:nvSpPr>
          <p:spPr>
            <a:xfrm>
              <a:off x="8592494" y="4480690"/>
              <a:ext cx="1856866" cy="1234309"/>
            </a:xfrm>
            <a:prstGeom prst="rect">
              <a:avLst/>
            </a:prstGeom>
            <a:noFill/>
          </p:spPr>
          <p:txBody>
            <a:bodyPr wrap="square" lIns="0" tIns="45720" rIns="0" bIns="45720" rtlCol="0" anchor="t">
              <a:noAutofit/>
            </a:bodyPr>
            <a:lstStyle/>
            <a:p>
              <a:pPr lvl="0" algn="ctr"/>
              <a:r>
                <a:rPr lang="en-US" sz="1400" dirty="0">
                  <a:solidFill>
                    <a:schemeClr val="accent5"/>
                  </a:solidFill>
                  <a:latin typeface="Georgia Pro"/>
                </a:rPr>
                <a:t>of breaches involved the </a:t>
              </a:r>
              <a:endParaRPr lang="en-US" sz="1400" b="1" dirty="0">
                <a:solidFill>
                  <a:schemeClr val="accent5"/>
                </a:solidFill>
                <a:latin typeface="Georgia Pro"/>
              </a:endParaRPr>
            </a:p>
          </p:txBody>
        </p:sp>
        <p:sp>
          <p:nvSpPr>
            <p:cNvPr id="31" name="Rectangle 30">
              <a:extLst>
                <a:ext uri="{FF2B5EF4-FFF2-40B4-BE49-F238E27FC236}">
                  <a16:creationId xmlns:a16="http://schemas.microsoft.com/office/drawing/2014/main" id="{7AE9ADA0-CB43-842A-70FD-F5ECC9D81A79}"/>
                </a:ext>
              </a:extLst>
            </p:cNvPr>
            <p:cNvSpPr/>
            <p:nvPr/>
          </p:nvSpPr>
          <p:spPr>
            <a:xfrm>
              <a:off x="8131041" y="3924328"/>
              <a:ext cx="2685242" cy="584775"/>
            </a:xfrm>
            <a:prstGeom prst="rect">
              <a:avLst/>
            </a:prstGeom>
          </p:spPr>
          <p:txBody>
            <a:bodyPr wrap="square">
              <a:spAutoFit/>
            </a:bodyPr>
            <a:lstStyle/>
            <a:p>
              <a:pPr lvl="0" algn="ctr" fontAlgn="base">
                <a:spcBef>
                  <a:spcPct val="0"/>
                </a:spcBef>
                <a:spcAft>
                  <a:spcPct val="0"/>
                </a:spcAft>
                <a:defRPr/>
              </a:pPr>
              <a:r>
                <a:rPr lang="en-US" sz="3200" b="1">
                  <a:solidFill>
                    <a:schemeClr val="bg2"/>
                  </a:solidFill>
                  <a:latin typeface="+mj-lt"/>
                  <a:cs typeface="Arial" charset="0"/>
                </a:rPr>
                <a:t>82%</a:t>
              </a:r>
            </a:p>
          </p:txBody>
        </p:sp>
        <p:sp>
          <p:nvSpPr>
            <p:cNvPr id="32" name="Oval 31">
              <a:extLst>
                <a:ext uri="{FF2B5EF4-FFF2-40B4-BE49-F238E27FC236}">
                  <a16:creationId xmlns:a16="http://schemas.microsoft.com/office/drawing/2014/main" id="{9A541CA8-8F90-6136-DFAA-5FD9C52FB384}"/>
                </a:ext>
              </a:extLst>
            </p:cNvPr>
            <p:cNvSpPr/>
            <p:nvPr/>
          </p:nvSpPr>
          <p:spPr>
            <a:xfrm>
              <a:off x="8633136" y="2239867"/>
              <a:ext cx="1592950" cy="1592948"/>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mn-cs"/>
                <a:sym typeface="Arial"/>
              </a:endParaRPr>
            </a:p>
          </p:txBody>
        </p:sp>
        <p:sp>
          <p:nvSpPr>
            <p:cNvPr id="33" name="Freeform: Shape 32">
              <a:extLst>
                <a:ext uri="{FF2B5EF4-FFF2-40B4-BE49-F238E27FC236}">
                  <a16:creationId xmlns:a16="http://schemas.microsoft.com/office/drawing/2014/main" id="{691F9513-73D5-9210-8FFC-15D6A94DEABB}"/>
                </a:ext>
              </a:extLst>
            </p:cNvPr>
            <p:cNvSpPr/>
            <p:nvPr/>
          </p:nvSpPr>
          <p:spPr>
            <a:xfrm>
              <a:off x="8760178" y="2361927"/>
              <a:ext cx="1356630" cy="1356640"/>
            </a:xfrm>
            <a:custGeom>
              <a:avLst/>
              <a:gdLst>
                <a:gd name="connsiteX0" fmla="*/ 275997 w 552691"/>
                <a:gd name="connsiteY0" fmla="*/ 552346 h 552697"/>
                <a:gd name="connsiteX1" fmla="*/ -659 w 552691"/>
                <a:gd name="connsiteY1" fmla="*/ 276311 h 552697"/>
                <a:gd name="connsiteX2" fmla="*/ 275375 w 552691"/>
                <a:gd name="connsiteY2" fmla="*/ -352 h 552697"/>
                <a:gd name="connsiteX3" fmla="*/ 552032 w 552691"/>
                <a:gd name="connsiteY3" fmla="*/ 275688 h 552697"/>
                <a:gd name="connsiteX4" fmla="*/ 413910 w 552691"/>
                <a:gd name="connsiteY4" fmla="*/ 515293 h 552697"/>
                <a:gd name="connsiteX5" fmla="*/ 275997 w 552691"/>
                <a:gd name="connsiteY5" fmla="*/ 552346 h 5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91" h="552697">
                  <a:moveTo>
                    <a:pt x="275997" y="552346"/>
                  </a:moveTo>
                  <a:cubicBezTo>
                    <a:pt x="123375" y="552520"/>
                    <a:pt x="-491" y="428934"/>
                    <a:pt x="-659" y="276311"/>
                  </a:cubicBezTo>
                  <a:cubicBezTo>
                    <a:pt x="-834" y="123682"/>
                    <a:pt x="122752" y="-177"/>
                    <a:pt x="275375" y="-352"/>
                  </a:cubicBezTo>
                  <a:cubicBezTo>
                    <a:pt x="427998" y="-521"/>
                    <a:pt x="551863" y="123066"/>
                    <a:pt x="552032" y="275688"/>
                  </a:cubicBezTo>
                  <a:cubicBezTo>
                    <a:pt x="552148" y="374507"/>
                    <a:pt x="499478" y="465864"/>
                    <a:pt x="413910" y="515293"/>
                  </a:cubicBezTo>
                  <a:cubicBezTo>
                    <a:pt x="371966" y="539473"/>
                    <a:pt x="324415" y="552252"/>
                    <a:pt x="275997" y="552346"/>
                  </a:cubicBezTo>
                  <a:close/>
                </a:path>
              </a:pathLst>
            </a:custGeom>
            <a:solidFill>
              <a:schemeClr val="tx1"/>
            </a:solidFill>
            <a:ln w="58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758"/>
                </a:solidFill>
                <a:effectLst/>
                <a:uLnTx/>
                <a:uFillTx/>
                <a:latin typeface="Arial" panose="020B0604020202020204"/>
                <a:ea typeface="+mn-ea"/>
                <a:cs typeface="Arial"/>
                <a:sym typeface="Arial"/>
              </a:endParaRPr>
            </a:p>
          </p:txBody>
        </p:sp>
        <p:pic>
          <p:nvPicPr>
            <p:cNvPr id="34" name="Picture 48">
              <a:extLst>
                <a:ext uri="{FF2B5EF4-FFF2-40B4-BE49-F238E27FC236}">
                  <a16:creationId xmlns:a16="http://schemas.microsoft.com/office/drawing/2014/main" id="{075FB89D-AF51-B104-EDDD-E896A588ECE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10803" b="26040"/>
            <a:stretch/>
          </p:blipFill>
          <p:spPr bwMode="auto">
            <a:xfrm>
              <a:off x="8996613" y="2730940"/>
              <a:ext cx="961219" cy="7642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9CD1615-CDFA-C3FB-0B77-BD6A633EE7F1}"/>
              </a:ext>
            </a:extLst>
          </p:cNvPr>
          <p:cNvGrpSpPr/>
          <p:nvPr/>
        </p:nvGrpSpPr>
        <p:grpSpPr>
          <a:xfrm>
            <a:off x="597565" y="134665"/>
            <a:ext cx="277002" cy="277000"/>
            <a:chOff x="580553" y="110118"/>
            <a:chExt cx="321438" cy="321436"/>
          </a:xfrm>
        </p:grpSpPr>
        <p:sp>
          <p:nvSpPr>
            <p:cNvPr id="24" name="Oval 23">
              <a:extLst>
                <a:ext uri="{FF2B5EF4-FFF2-40B4-BE49-F238E27FC236}">
                  <a16:creationId xmlns:a16="http://schemas.microsoft.com/office/drawing/2014/main" id="{15983288-75F7-5D93-EB24-495F05411DA3}"/>
                </a:ext>
              </a:extLst>
            </p:cNvPr>
            <p:cNvSpPr/>
            <p:nvPr/>
          </p:nvSpPr>
          <p:spPr>
            <a:xfrm>
              <a:off x="580553" y="110118"/>
              <a:ext cx="321438" cy="321436"/>
            </a:xfrm>
            <a:prstGeom prst="ellipse">
              <a:avLst/>
            </a:prstGeom>
            <a:solidFill>
              <a:schemeClr val="tx1"/>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 name="Group 24">
              <a:extLst>
                <a:ext uri="{FF2B5EF4-FFF2-40B4-BE49-F238E27FC236}">
                  <a16:creationId xmlns:a16="http://schemas.microsoft.com/office/drawing/2014/main" id="{04F11334-D1A6-CA05-FDE7-63B685494BFF}"/>
                </a:ext>
              </a:extLst>
            </p:cNvPr>
            <p:cNvGrpSpPr/>
            <p:nvPr/>
          </p:nvGrpSpPr>
          <p:grpSpPr>
            <a:xfrm>
              <a:off x="656511" y="181393"/>
              <a:ext cx="169544" cy="163247"/>
              <a:chOff x="2464549" y="1427064"/>
              <a:chExt cx="219075" cy="210941"/>
            </a:xfrm>
          </p:grpSpPr>
          <p:sp>
            <p:nvSpPr>
              <p:cNvPr id="27" name="Freeform: Shape 38">
                <a:extLst>
                  <a:ext uri="{FF2B5EF4-FFF2-40B4-BE49-F238E27FC236}">
                    <a16:creationId xmlns:a16="http://schemas.microsoft.com/office/drawing/2014/main" id="{ABE83513-1B24-7DD2-750E-A8EB5871576F}"/>
                  </a:ext>
                </a:extLst>
              </p:cNvPr>
              <p:cNvSpPr/>
              <p:nvPr/>
            </p:nvSpPr>
            <p:spPr>
              <a:xfrm>
                <a:off x="2493124" y="1514180"/>
                <a:ext cx="161924" cy="123825"/>
              </a:xfrm>
              <a:custGeom>
                <a:avLst/>
                <a:gdLst>
                  <a:gd name="connsiteX0" fmla="*/ 0 w 161925"/>
                  <a:gd name="connsiteY0" fmla="*/ 0 h 123825"/>
                  <a:gd name="connsiteX1" fmla="*/ 0 w 161925"/>
                  <a:gd name="connsiteY1" fmla="*/ 119063 h 123825"/>
                  <a:gd name="connsiteX2" fmla="*/ 9525 w 161925"/>
                  <a:gd name="connsiteY2" fmla="*/ 128588 h 123825"/>
                  <a:gd name="connsiteX3" fmla="*/ 152400 w 161925"/>
                  <a:gd name="connsiteY3" fmla="*/ 128588 h 123825"/>
                  <a:gd name="connsiteX4" fmla="*/ 161925 w 161925"/>
                  <a:gd name="connsiteY4" fmla="*/ 119063 h 123825"/>
                  <a:gd name="connsiteX5" fmla="*/ 161925 w 161925"/>
                  <a:gd name="connsiteY5"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25" h="123825">
                    <a:moveTo>
                      <a:pt x="0" y="0"/>
                    </a:moveTo>
                    <a:lnTo>
                      <a:pt x="0" y="119063"/>
                    </a:lnTo>
                    <a:cubicBezTo>
                      <a:pt x="0" y="124301"/>
                      <a:pt x="4286" y="128588"/>
                      <a:pt x="9525" y="128588"/>
                    </a:cubicBezTo>
                    <a:lnTo>
                      <a:pt x="152400" y="128588"/>
                    </a:lnTo>
                    <a:cubicBezTo>
                      <a:pt x="157639" y="128588"/>
                      <a:pt x="161925" y="124301"/>
                      <a:pt x="161925" y="119063"/>
                    </a:cubicBezTo>
                    <a:lnTo>
                      <a:pt x="161925" y="0"/>
                    </a:lnTo>
                  </a:path>
                </a:pathLst>
              </a:custGeom>
              <a:noFill/>
              <a:ln w="1587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Freeform: Shape 39">
                <a:extLst>
                  <a:ext uri="{FF2B5EF4-FFF2-40B4-BE49-F238E27FC236}">
                    <a16:creationId xmlns:a16="http://schemas.microsoft.com/office/drawing/2014/main" id="{4E1387E2-0186-D7B1-897D-6D1D38699C8A}"/>
                  </a:ext>
                </a:extLst>
              </p:cNvPr>
              <p:cNvSpPr/>
              <p:nvPr/>
            </p:nvSpPr>
            <p:spPr>
              <a:xfrm>
                <a:off x="2464549" y="1427064"/>
                <a:ext cx="219075" cy="104776"/>
              </a:xfrm>
              <a:custGeom>
                <a:avLst/>
                <a:gdLst>
                  <a:gd name="connsiteX0" fmla="*/ 0 w 219075"/>
                  <a:gd name="connsiteY0" fmla="*/ 109538 h 104775"/>
                  <a:gd name="connsiteX1" fmla="*/ 109538 w 219075"/>
                  <a:gd name="connsiteY1" fmla="*/ 0 h 104775"/>
                  <a:gd name="connsiteX2" fmla="*/ 219075 w 219075"/>
                  <a:gd name="connsiteY2" fmla="*/ 109538 h 104775"/>
                </a:gdLst>
                <a:ahLst/>
                <a:cxnLst>
                  <a:cxn ang="0">
                    <a:pos x="connsiteX0" y="connsiteY0"/>
                  </a:cxn>
                  <a:cxn ang="0">
                    <a:pos x="connsiteX1" y="connsiteY1"/>
                  </a:cxn>
                  <a:cxn ang="0">
                    <a:pos x="connsiteX2" y="connsiteY2"/>
                  </a:cxn>
                </a:cxnLst>
                <a:rect l="l" t="t" r="r" b="b"/>
                <a:pathLst>
                  <a:path w="219075" h="104775">
                    <a:moveTo>
                      <a:pt x="0" y="109538"/>
                    </a:moveTo>
                    <a:lnTo>
                      <a:pt x="109538" y="0"/>
                    </a:lnTo>
                    <a:lnTo>
                      <a:pt x="219075" y="109538"/>
                    </a:lnTo>
                  </a:path>
                </a:pathLst>
              </a:custGeom>
              <a:noFill/>
              <a:ln w="1587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Freeform: Shape 40">
                <a:extLst>
                  <a:ext uri="{FF2B5EF4-FFF2-40B4-BE49-F238E27FC236}">
                    <a16:creationId xmlns:a16="http://schemas.microsoft.com/office/drawing/2014/main" id="{31870825-4002-60DA-D0C2-A4FACEA23F97}"/>
                  </a:ext>
                </a:extLst>
              </p:cNvPr>
              <p:cNvSpPr/>
              <p:nvPr/>
            </p:nvSpPr>
            <p:spPr>
              <a:xfrm>
                <a:off x="2545511" y="1560414"/>
                <a:ext cx="57151" cy="76200"/>
              </a:xfrm>
              <a:custGeom>
                <a:avLst/>
                <a:gdLst>
                  <a:gd name="connsiteX0" fmla="*/ 9525 w 57150"/>
                  <a:gd name="connsiteY0" fmla="*/ 0 h 76200"/>
                  <a:gd name="connsiteX1" fmla="*/ 47625 w 57150"/>
                  <a:gd name="connsiteY1" fmla="*/ 0 h 76200"/>
                  <a:gd name="connsiteX2" fmla="*/ 57150 w 57150"/>
                  <a:gd name="connsiteY2" fmla="*/ 9525 h 76200"/>
                  <a:gd name="connsiteX3" fmla="*/ 57150 w 57150"/>
                  <a:gd name="connsiteY3" fmla="*/ 76200 h 76200"/>
                  <a:gd name="connsiteX4" fmla="*/ 0 w 57150"/>
                  <a:gd name="connsiteY4" fmla="*/ 76200 h 76200"/>
                  <a:gd name="connsiteX5" fmla="*/ 0 w 57150"/>
                  <a:gd name="connsiteY5" fmla="*/ 9525 h 76200"/>
                  <a:gd name="connsiteX6" fmla="*/ 9525 w 57150"/>
                  <a:gd name="connsiteY6"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9525" y="0"/>
                    </a:moveTo>
                    <a:lnTo>
                      <a:pt x="47625" y="0"/>
                    </a:lnTo>
                    <a:cubicBezTo>
                      <a:pt x="52864" y="0"/>
                      <a:pt x="57150" y="4286"/>
                      <a:pt x="57150" y="9525"/>
                    </a:cubicBezTo>
                    <a:lnTo>
                      <a:pt x="57150" y="76200"/>
                    </a:lnTo>
                    <a:lnTo>
                      <a:pt x="0" y="76200"/>
                    </a:lnTo>
                    <a:lnTo>
                      <a:pt x="0" y="9525"/>
                    </a:lnTo>
                    <a:cubicBezTo>
                      <a:pt x="0" y="4286"/>
                      <a:pt x="4286" y="0"/>
                      <a:pt x="9525" y="0"/>
                    </a:cubicBezTo>
                    <a:close/>
                  </a:path>
                </a:pathLst>
              </a:custGeom>
              <a:noFill/>
              <a:ln w="1587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38" name="TextBox 37">
            <a:extLst>
              <a:ext uri="{FF2B5EF4-FFF2-40B4-BE49-F238E27FC236}">
                <a16:creationId xmlns:a16="http://schemas.microsoft.com/office/drawing/2014/main" id="{6A4D2D32-56A2-4194-8A62-E224D386A943}"/>
              </a:ext>
            </a:extLst>
          </p:cNvPr>
          <p:cNvSpPr txBox="1"/>
          <p:nvPr/>
        </p:nvSpPr>
        <p:spPr>
          <a:xfrm>
            <a:off x="891033" y="128173"/>
            <a:ext cx="1634230" cy="276999"/>
          </a:xfrm>
          <a:prstGeom prst="rect">
            <a:avLst/>
          </a:prstGeom>
          <a:noFill/>
        </p:spPr>
        <p:txBody>
          <a:bodyPr wrap="none" lIns="91440" tIns="45720" rIns="91440" bIns="45720" rtlCol="0" anchor="t">
            <a:spAutoFit/>
          </a:bodyPr>
          <a:lstStyle/>
          <a:p>
            <a:pPr>
              <a:defRPr/>
            </a:pPr>
            <a:r>
              <a:rPr kumimoji="0" lang="en-US" sz="1200" b="1" i="0" u="none" strike="noStrike" kern="1200" cap="none" spc="0" normalizeH="0" baseline="0" noProof="0" dirty="0">
                <a:ln>
                  <a:noFill/>
                </a:ln>
                <a:solidFill>
                  <a:srgbClr val="00C1D3"/>
                </a:solidFill>
                <a:effectLst/>
                <a:uLnTx/>
                <a:uFillTx/>
                <a:latin typeface="Arial" panose="020B0604020202020204"/>
                <a:ea typeface="+mn-ea"/>
                <a:cs typeface="Arial"/>
              </a:rPr>
              <a:t>Awareness</a:t>
            </a:r>
            <a:r>
              <a:rPr lang="en-US" sz="1200" b="1" dirty="0">
                <a:solidFill>
                  <a:srgbClr val="00C1D3"/>
                </a:solidFill>
                <a:latin typeface="Arial" panose="020B0604020202020204"/>
                <a:cs typeface="Arial"/>
              </a:rPr>
              <a:t> | Design</a:t>
            </a:r>
            <a:endParaRPr kumimoji="0" lang="en-GB" sz="1200" b="0" i="0" u="none" strike="noStrike" kern="1200" cap="none" spc="0" normalizeH="0" baseline="0" noProof="0" dirty="0">
              <a:ln>
                <a:noFill/>
              </a:ln>
              <a:solidFill>
                <a:srgbClr val="00C1D3"/>
              </a:solidFill>
              <a:effectLst/>
              <a:uLnTx/>
              <a:uFillTx/>
              <a:latin typeface="Arial" panose="020B0604020202020204"/>
              <a:ea typeface="+mn-ea"/>
              <a:cs typeface="+mn-cs"/>
            </a:endParaRPr>
          </a:p>
        </p:txBody>
      </p:sp>
      <p:sp>
        <p:nvSpPr>
          <p:cNvPr id="21" name="Arrow: Left-Right 20">
            <a:extLst>
              <a:ext uri="{FF2B5EF4-FFF2-40B4-BE49-F238E27FC236}">
                <a16:creationId xmlns:a16="http://schemas.microsoft.com/office/drawing/2014/main" id="{98D539E0-B4C8-B0D8-64E5-BE097D3461C1}"/>
              </a:ext>
            </a:extLst>
          </p:cNvPr>
          <p:cNvSpPr/>
          <p:nvPr/>
        </p:nvSpPr>
        <p:spPr>
          <a:xfrm>
            <a:off x="9134274" y="5325735"/>
            <a:ext cx="1826793" cy="217642"/>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ED1E8BA-26A6-A3A2-0DF1-76F335BFD5BC}"/>
              </a:ext>
            </a:extLst>
          </p:cNvPr>
          <p:cNvSpPr txBox="1"/>
          <p:nvPr/>
        </p:nvSpPr>
        <p:spPr>
          <a:xfrm>
            <a:off x="5636438" y="5258692"/>
            <a:ext cx="3692026" cy="369332"/>
          </a:xfrm>
          <a:prstGeom prst="rect">
            <a:avLst/>
          </a:prstGeom>
          <a:noFill/>
        </p:spPr>
        <p:txBody>
          <a:bodyPr wrap="square" lIns="91440" tIns="45720" rIns="91440" bIns="45720" rtlCol="0" anchor="t">
            <a:spAutoFit/>
          </a:bodyPr>
          <a:lstStyle/>
          <a:p>
            <a:r>
              <a:rPr lang="en-US" b="1">
                <a:solidFill>
                  <a:srgbClr val="000000"/>
                </a:solidFill>
                <a:latin typeface="+mj-lt"/>
              </a:rPr>
              <a:t>IDENTIFY, PROTECT, DETECT</a:t>
            </a:r>
            <a:endParaRPr lang="en-US">
              <a:cs typeface="Arial"/>
            </a:endParaRPr>
          </a:p>
        </p:txBody>
      </p:sp>
      <p:sp>
        <p:nvSpPr>
          <p:cNvPr id="42" name="Arrow: Left-Right 41">
            <a:extLst>
              <a:ext uri="{FF2B5EF4-FFF2-40B4-BE49-F238E27FC236}">
                <a16:creationId xmlns:a16="http://schemas.microsoft.com/office/drawing/2014/main" id="{BE175FE0-BBAA-D3BB-843F-374805234811}"/>
              </a:ext>
            </a:extLst>
          </p:cNvPr>
          <p:cNvSpPr/>
          <p:nvPr/>
        </p:nvSpPr>
        <p:spPr>
          <a:xfrm>
            <a:off x="3862904" y="5325735"/>
            <a:ext cx="1826793" cy="217642"/>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E55ACE-F9B0-9BB2-94D8-998BDA66403B}"/>
              </a:ext>
            </a:extLst>
          </p:cNvPr>
          <p:cNvSpPr/>
          <p:nvPr/>
        </p:nvSpPr>
        <p:spPr>
          <a:xfrm>
            <a:off x="471744" y="4888857"/>
            <a:ext cx="2426707" cy="769441"/>
          </a:xfrm>
          <a:prstGeom prst="rect">
            <a:avLst/>
          </a:prstGeom>
        </p:spPr>
        <p:txBody>
          <a:bodyPr wrap="square" lIns="91440" tIns="45720" rIns="91440" bIns="45720" anchor="t">
            <a:spAutoFit/>
          </a:bodyPr>
          <a:lstStyle/>
          <a:p>
            <a:pPr algn="ctr">
              <a:spcBef>
                <a:spcPct val="0"/>
              </a:spcBef>
              <a:spcAft>
                <a:spcPct val="0"/>
              </a:spcAft>
              <a:defRPr/>
            </a:pPr>
            <a:r>
              <a:rPr lang="en-US" sz="2200" b="1" dirty="0">
                <a:solidFill>
                  <a:schemeClr val="bg1"/>
                </a:solidFill>
                <a:latin typeface="+mj-lt"/>
                <a:cs typeface="Arial"/>
              </a:rPr>
              <a:t>HUMAN ELEMENT</a:t>
            </a:r>
          </a:p>
        </p:txBody>
      </p:sp>
    </p:spTree>
    <p:extLst>
      <p:ext uri="{BB962C8B-B14F-4D97-AF65-F5344CB8AC3E}">
        <p14:creationId xmlns:p14="http://schemas.microsoft.com/office/powerpoint/2010/main" val="266655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Rectangle 401">
            <a:extLst>
              <a:ext uri="{FF2B5EF4-FFF2-40B4-BE49-F238E27FC236}">
                <a16:creationId xmlns:a16="http://schemas.microsoft.com/office/drawing/2014/main" id="{DCD4426D-07F9-B732-77A0-2162DAA07E90}"/>
              </a:ext>
            </a:extLst>
          </p:cNvPr>
          <p:cNvSpPr/>
          <p:nvPr/>
        </p:nvSpPr>
        <p:spPr>
          <a:xfrm>
            <a:off x="398277" y="2333917"/>
            <a:ext cx="570483" cy="2817345"/>
          </a:xfrm>
          <a:prstGeom prst="rect">
            <a:avLst/>
          </a:prstGeom>
          <a:solidFill>
            <a:schemeClr val="tx1"/>
          </a:solidFill>
          <a:ln>
            <a:noFill/>
          </a:ln>
          <a:effectLst>
            <a:outerShdw blurRad="127000" dir="5400000" algn="ctr"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Title 1">
            <a:extLst>
              <a:ext uri="{FF2B5EF4-FFF2-40B4-BE49-F238E27FC236}">
                <a16:creationId xmlns:a16="http://schemas.microsoft.com/office/drawing/2014/main" id="{C79D3E35-B2A9-9C84-8426-B127B09DE68A}"/>
              </a:ext>
            </a:extLst>
          </p:cNvPr>
          <p:cNvSpPr>
            <a:spLocks noGrp="1"/>
          </p:cNvSpPr>
          <p:nvPr>
            <p:ph type="title"/>
          </p:nvPr>
        </p:nvSpPr>
        <p:spPr>
          <a:xfrm>
            <a:off x="541876" y="812932"/>
            <a:ext cx="10296713" cy="681498"/>
          </a:xfrm>
        </p:spPr>
        <p:txBody>
          <a:bodyPr>
            <a:normAutofit/>
          </a:bodyPr>
          <a:lstStyle/>
          <a:p>
            <a:r>
              <a:rPr lang="en-US">
                <a:latin typeface="Arial" panose="020B0604020202020204" pitchFamily="34" charset="0"/>
              </a:rPr>
              <a:t>Cloud Security Controls -Technology Pillars</a:t>
            </a:r>
            <a:endParaRPr lang="id-ID" sz="1200">
              <a:latin typeface="Arial" panose="020B0604020202020204" pitchFamily="34" charset="0"/>
            </a:endParaRPr>
          </a:p>
        </p:txBody>
      </p:sp>
      <p:sp>
        <p:nvSpPr>
          <p:cNvPr id="401" name="Rectangle 400">
            <a:extLst>
              <a:ext uri="{FF2B5EF4-FFF2-40B4-BE49-F238E27FC236}">
                <a16:creationId xmlns:a16="http://schemas.microsoft.com/office/drawing/2014/main" id="{11678B28-5B49-9CF5-6C3C-1CDEDEDF3B59}"/>
              </a:ext>
            </a:extLst>
          </p:cNvPr>
          <p:cNvSpPr/>
          <p:nvPr/>
        </p:nvSpPr>
        <p:spPr>
          <a:xfrm>
            <a:off x="0" y="1715140"/>
            <a:ext cx="12192000" cy="4326134"/>
          </a:xfrm>
          <a:prstGeom prst="rect">
            <a:avLst/>
          </a:prstGeom>
          <a:solidFill>
            <a:srgbClr val="D9D8D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nvGrpSpPr>
          <p:cNvPr id="361" name="Group 360">
            <a:extLst>
              <a:ext uri="{FF2B5EF4-FFF2-40B4-BE49-F238E27FC236}">
                <a16:creationId xmlns:a16="http://schemas.microsoft.com/office/drawing/2014/main" id="{747EBB9F-3760-DCBD-18AB-C3752985E298}"/>
              </a:ext>
            </a:extLst>
          </p:cNvPr>
          <p:cNvGrpSpPr/>
          <p:nvPr/>
        </p:nvGrpSpPr>
        <p:grpSpPr>
          <a:xfrm>
            <a:off x="390103" y="2339766"/>
            <a:ext cx="2734646" cy="2817345"/>
            <a:chOff x="-24761" y="2996294"/>
            <a:chExt cx="3099264" cy="3192991"/>
          </a:xfrm>
        </p:grpSpPr>
        <p:grpSp>
          <p:nvGrpSpPr>
            <p:cNvPr id="357" name="Group 356">
              <a:extLst>
                <a:ext uri="{FF2B5EF4-FFF2-40B4-BE49-F238E27FC236}">
                  <a16:creationId xmlns:a16="http://schemas.microsoft.com/office/drawing/2014/main" id="{5E36CBAC-2DB4-FBBD-4014-8D553DC92F51}"/>
                </a:ext>
              </a:extLst>
            </p:cNvPr>
            <p:cNvGrpSpPr/>
            <p:nvPr/>
          </p:nvGrpSpPr>
          <p:grpSpPr>
            <a:xfrm>
              <a:off x="-24761" y="2996294"/>
              <a:ext cx="3099264" cy="3192991"/>
              <a:chOff x="-24761" y="2996294"/>
              <a:chExt cx="3099264" cy="3192991"/>
            </a:xfrm>
          </p:grpSpPr>
          <p:sp>
            <p:nvSpPr>
              <p:cNvPr id="355" name="Rectangle 354">
                <a:extLst>
                  <a:ext uri="{FF2B5EF4-FFF2-40B4-BE49-F238E27FC236}">
                    <a16:creationId xmlns:a16="http://schemas.microsoft.com/office/drawing/2014/main" id="{D4F4D27C-13C2-6AF3-5853-A291546AC3D3}"/>
                  </a:ext>
                </a:extLst>
              </p:cNvPr>
              <p:cNvSpPr/>
              <p:nvPr/>
            </p:nvSpPr>
            <p:spPr>
              <a:xfrm>
                <a:off x="559177" y="2996294"/>
                <a:ext cx="2515326" cy="3192991"/>
              </a:xfrm>
              <a:prstGeom prst="rect">
                <a:avLst/>
              </a:prstGeom>
              <a:solidFill>
                <a:schemeClr val="tx1"/>
              </a:solidFill>
              <a:ln>
                <a:noFill/>
              </a:ln>
              <a:effectLst>
                <a:outerShdw blurRad="127000" dir="5400000" algn="ctr"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95" name="TextBox 294">
                <a:extLst>
                  <a:ext uri="{FF2B5EF4-FFF2-40B4-BE49-F238E27FC236}">
                    <a16:creationId xmlns:a16="http://schemas.microsoft.com/office/drawing/2014/main" id="{C5AED858-4E75-0877-1C88-6B26A455C00A}"/>
                  </a:ext>
                </a:extLst>
              </p:cNvPr>
              <p:cNvSpPr txBox="1"/>
              <p:nvPr/>
            </p:nvSpPr>
            <p:spPr>
              <a:xfrm>
                <a:off x="-24761" y="3830567"/>
                <a:ext cx="1496117" cy="1643638"/>
              </a:xfrm>
              <a:prstGeom prst="rect">
                <a:avLst/>
              </a:prstGeom>
              <a:noFill/>
            </p:spPr>
            <p:txBody>
              <a:bodyPr wrap="square" rtlCol="0">
                <a:spAutoFit/>
              </a:bodyPr>
              <a:lstStyle/>
              <a:p>
                <a:r>
                  <a:rPr lang="en-US" sz="8824" b="1">
                    <a:solidFill>
                      <a:schemeClr val="accent4">
                        <a:alpha val="70000"/>
                      </a:schemeClr>
                    </a:solidFill>
                    <a:latin typeface="+mj-lt"/>
                  </a:rPr>
                  <a:t>1</a:t>
                </a:r>
              </a:p>
            </p:txBody>
          </p:sp>
        </p:grpSp>
        <p:pic>
          <p:nvPicPr>
            <p:cNvPr id="289" name="Picture 69">
              <a:extLst>
                <a:ext uri="{FF2B5EF4-FFF2-40B4-BE49-F238E27FC236}">
                  <a16:creationId xmlns:a16="http://schemas.microsoft.com/office/drawing/2014/main" id="{9FA3846A-DA23-F753-5573-8F7DB5BC424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599" r="6068" b="34175"/>
            <a:stretch/>
          </p:blipFill>
          <p:spPr bwMode="auto">
            <a:xfrm>
              <a:off x="879412" y="3410652"/>
              <a:ext cx="814273" cy="634696"/>
            </a:xfrm>
            <a:prstGeom prst="rect">
              <a:avLst/>
            </a:prstGeom>
            <a:noFill/>
            <a:extLst>
              <a:ext uri="{909E8E84-426E-40DD-AFC4-6F175D3DCCD1}">
                <a14:hiddenFill xmlns:a14="http://schemas.microsoft.com/office/drawing/2010/main">
                  <a:solidFill>
                    <a:srgbClr val="FFFFFF"/>
                  </a:solidFill>
                </a14:hiddenFill>
              </a:ext>
            </a:extLst>
          </p:spPr>
        </p:pic>
        <p:sp>
          <p:nvSpPr>
            <p:cNvPr id="290" name="TextBox 289">
              <a:extLst>
                <a:ext uri="{FF2B5EF4-FFF2-40B4-BE49-F238E27FC236}">
                  <a16:creationId xmlns:a16="http://schemas.microsoft.com/office/drawing/2014/main" id="{A5C88408-764C-BBC9-580B-505CE9E4C091}"/>
                </a:ext>
              </a:extLst>
            </p:cNvPr>
            <p:cNvSpPr txBox="1"/>
            <p:nvPr/>
          </p:nvSpPr>
          <p:spPr>
            <a:xfrm>
              <a:off x="879938" y="4125841"/>
              <a:ext cx="1685300" cy="732508"/>
            </a:xfrm>
            <a:prstGeom prst="rect">
              <a:avLst/>
            </a:prstGeom>
            <a:noFill/>
          </p:spPr>
          <p:txBody>
            <a:bodyPr wrap="square" rtlCol="0">
              <a:spAutoFit/>
            </a:bodyPr>
            <a:lstStyle/>
            <a:p>
              <a:r>
                <a:rPr lang="en-US" sz="1200" b="1">
                  <a:solidFill>
                    <a:srgbClr val="000000"/>
                  </a:solidFill>
                  <a:latin typeface="+mj-lt"/>
                </a:rPr>
                <a:t>IDENTITY &amp; ACCESS MANAGEMENT</a:t>
              </a:r>
            </a:p>
          </p:txBody>
        </p:sp>
        <p:sp>
          <p:nvSpPr>
            <p:cNvPr id="291" name="TextBox 290">
              <a:extLst>
                <a:ext uri="{FF2B5EF4-FFF2-40B4-BE49-F238E27FC236}">
                  <a16:creationId xmlns:a16="http://schemas.microsoft.com/office/drawing/2014/main" id="{DE156B65-EE2C-81AF-A8CD-DF5152357C7B}"/>
                </a:ext>
              </a:extLst>
            </p:cNvPr>
            <p:cNvSpPr txBox="1"/>
            <p:nvPr/>
          </p:nvSpPr>
          <p:spPr>
            <a:xfrm>
              <a:off x="862543" y="5117464"/>
              <a:ext cx="1618996" cy="627864"/>
            </a:xfrm>
            <a:prstGeom prst="rect">
              <a:avLst/>
            </a:prstGeom>
            <a:noFill/>
          </p:spPr>
          <p:txBody>
            <a:bodyPr wrap="square" rtlCol="0">
              <a:spAutoFit/>
            </a:bodyPr>
            <a:lstStyle/>
            <a:p>
              <a:r>
                <a:rPr lang="en-US" sz="1000">
                  <a:solidFill>
                    <a:srgbClr val="63666A"/>
                  </a:solidFill>
                  <a:latin typeface="Georgia Pro" panose="02040502050405020303" pitchFamily="18" charset="0"/>
                </a:rPr>
                <a:t>Policy-driven tools that manage, monitor and restrict access</a:t>
              </a:r>
            </a:p>
          </p:txBody>
        </p:sp>
      </p:grpSp>
      <p:grpSp>
        <p:nvGrpSpPr>
          <p:cNvPr id="362" name="Group 361">
            <a:extLst>
              <a:ext uri="{FF2B5EF4-FFF2-40B4-BE49-F238E27FC236}">
                <a16:creationId xmlns:a16="http://schemas.microsoft.com/office/drawing/2014/main" id="{3C178118-77A8-0D2C-7074-B862567CACC0}"/>
              </a:ext>
            </a:extLst>
          </p:cNvPr>
          <p:cNvGrpSpPr/>
          <p:nvPr/>
        </p:nvGrpSpPr>
        <p:grpSpPr>
          <a:xfrm>
            <a:off x="2408153" y="2347147"/>
            <a:ext cx="2792122" cy="2817345"/>
            <a:chOff x="-63398" y="3051040"/>
            <a:chExt cx="3164405" cy="3192991"/>
          </a:xfrm>
        </p:grpSpPr>
        <p:grpSp>
          <p:nvGrpSpPr>
            <p:cNvPr id="363" name="Group 362">
              <a:extLst>
                <a:ext uri="{FF2B5EF4-FFF2-40B4-BE49-F238E27FC236}">
                  <a16:creationId xmlns:a16="http://schemas.microsoft.com/office/drawing/2014/main" id="{E2C0355F-C8BD-BF99-853A-54240CEF36C2}"/>
                </a:ext>
              </a:extLst>
            </p:cNvPr>
            <p:cNvGrpSpPr/>
            <p:nvPr/>
          </p:nvGrpSpPr>
          <p:grpSpPr>
            <a:xfrm>
              <a:off x="-63398" y="3051040"/>
              <a:ext cx="3164405" cy="3192991"/>
              <a:chOff x="-63398" y="3051040"/>
              <a:chExt cx="3164405" cy="3192991"/>
            </a:xfrm>
          </p:grpSpPr>
          <p:sp>
            <p:nvSpPr>
              <p:cNvPr id="367" name="TextBox 366">
                <a:extLst>
                  <a:ext uri="{FF2B5EF4-FFF2-40B4-BE49-F238E27FC236}">
                    <a16:creationId xmlns:a16="http://schemas.microsoft.com/office/drawing/2014/main" id="{612CA7C2-AB7F-9026-F81F-73404B06C585}"/>
                  </a:ext>
                </a:extLst>
              </p:cNvPr>
              <p:cNvSpPr txBox="1"/>
              <p:nvPr/>
            </p:nvSpPr>
            <p:spPr>
              <a:xfrm>
                <a:off x="-63398" y="3816942"/>
                <a:ext cx="1496117" cy="1643638"/>
              </a:xfrm>
              <a:prstGeom prst="rect">
                <a:avLst/>
              </a:prstGeom>
              <a:noFill/>
            </p:spPr>
            <p:txBody>
              <a:bodyPr wrap="square" rtlCol="0">
                <a:spAutoFit/>
              </a:bodyPr>
              <a:lstStyle/>
              <a:p>
                <a:r>
                  <a:rPr lang="en-US" sz="8824" b="1">
                    <a:solidFill>
                      <a:schemeClr val="accent2">
                        <a:alpha val="70000"/>
                      </a:schemeClr>
                    </a:solidFill>
                    <a:latin typeface="+mj-lt"/>
                  </a:rPr>
                  <a:t>2</a:t>
                </a:r>
              </a:p>
            </p:txBody>
          </p:sp>
          <p:sp>
            <p:nvSpPr>
              <p:cNvPr id="368" name="Rectangle 367">
                <a:extLst>
                  <a:ext uri="{FF2B5EF4-FFF2-40B4-BE49-F238E27FC236}">
                    <a16:creationId xmlns:a16="http://schemas.microsoft.com/office/drawing/2014/main" id="{F2579535-5D03-CE8F-4DD8-B7BA0172C29F}"/>
                  </a:ext>
                </a:extLst>
              </p:cNvPr>
              <p:cNvSpPr/>
              <p:nvPr/>
            </p:nvSpPr>
            <p:spPr>
              <a:xfrm>
                <a:off x="585681" y="3051040"/>
                <a:ext cx="2515326" cy="3192991"/>
              </a:xfrm>
              <a:prstGeom prst="rect">
                <a:avLst/>
              </a:prstGeom>
              <a:solidFill>
                <a:schemeClr val="tx1"/>
              </a:solidFill>
              <a:ln>
                <a:noFill/>
              </a:ln>
              <a:effectLst>
                <a:outerShdw blurRad="127000" dir="5400000" algn="ctr"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sp>
          <p:nvSpPr>
            <p:cNvPr id="365" name="TextBox 364">
              <a:extLst>
                <a:ext uri="{FF2B5EF4-FFF2-40B4-BE49-F238E27FC236}">
                  <a16:creationId xmlns:a16="http://schemas.microsoft.com/office/drawing/2014/main" id="{74C3D7BF-4B33-2D85-930C-A43385D9B46E}"/>
                </a:ext>
              </a:extLst>
            </p:cNvPr>
            <p:cNvSpPr txBox="1"/>
            <p:nvPr/>
          </p:nvSpPr>
          <p:spPr>
            <a:xfrm>
              <a:off x="879938" y="4125841"/>
              <a:ext cx="1685300" cy="732508"/>
            </a:xfrm>
            <a:prstGeom prst="rect">
              <a:avLst/>
            </a:prstGeom>
            <a:noFill/>
          </p:spPr>
          <p:txBody>
            <a:bodyPr wrap="square" rtlCol="0">
              <a:spAutoFit/>
            </a:bodyPr>
            <a:lstStyle/>
            <a:p>
              <a:r>
                <a:rPr lang="en-US" sz="1200" b="1">
                  <a:solidFill>
                    <a:srgbClr val="000000"/>
                  </a:solidFill>
                  <a:latin typeface="+mj-lt"/>
                </a:rPr>
                <a:t>DATA/</a:t>
              </a:r>
            </a:p>
            <a:p>
              <a:r>
                <a:rPr lang="en-US" sz="1200" b="1">
                  <a:solidFill>
                    <a:srgbClr val="000000"/>
                  </a:solidFill>
                  <a:latin typeface="+mj-lt"/>
                </a:rPr>
                <a:t>INFORMATION SECURITY</a:t>
              </a:r>
            </a:p>
          </p:txBody>
        </p:sp>
        <p:sp>
          <p:nvSpPr>
            <p:cNvPr id="366" name="TextBox 365">
              <a:extLst>
                <a:ext uri="{FF2B5EF4-FFF2-40B4-BE49-F238E27FC236}">
                  <a16:creationId xmlns:a16="http://schemas.microsoft.com/office/drawing/2014/main" id="{303F0544-4BA7-243B-AF40-FDB2034B849D}"/>
                </a:ext>
              </a:extLst>
            </p:cNvPr>
            <p:cNvSpPr txBox="1"/>
            <p:nvPr/>
          </p:nvSpPr>
          <p:spPr>
            <a:xfrm>
              <a:off x="862542" y="5084817"/>
              <a:ext cx="2023458" cy="781923"/>
            </a:xfrm>
            <a:prstGeom prst="rect">
              <a:avLst/>
            </a:prstGeom>
            <a:noFill/>
          </p:spPr>
          <p:txBody>
            <a:bodyPr wrap="square" rtlCol="0">
              <a:spAutoFit/>
            </a:bodyPr>
            <a:lstStyle/>
            <a:p>
              <a:pPr defTabSz="806887">
                <a:defRPr/>
              </a:pPr>
              <a:r>
                <a:rPr lang="en-US" sz="971">
                  <a:solidFill>
                    <a:srgbClr val="63666A"/>
                  </a:solidFill>
                  <a:latin typeface="Georgia Pro" panose="02040502050405020303" pitchFamily="18" charset="0"/>
                </a:rPr>
                <a:t>P</a:t>
              </a:r>
              <a:r>
                <a:rPr lang="en-US" sz="971">
                  <a:solidFill>
                    <a:srgbClr val="63666A"/>
                  </a:solidFill>
                  <a:latin typeface="Georgia Pro" panose="02040502050405020303" pitchFamily="18" charset="0"/>
                  <a:ea typeface="Calibri" panose="020F0502020204030204" pitchFamily="34" charset="0"/>
                </a:rPr>
                <a:t>rotecting digital information from unauthorized access, corruption, or theft.</a:t>
              </a:r>
              <a:endParaRPr lang="en-US" sz="971">
                <a:solidFill>
                  <a:srgbClr val="63666A"/>
                </a:solidFill>
                <a:latin typeface="Georgia Pro" panose="02040502050405020303" pitchFamily="18" charset="0"/>
              </a:endParaRPr>
            </a:p>
          </p:txBody>
        </p:sp>
      </p:grpSp>
      <p:grpSp>
        <p:nvGrpSpPr>
          <p:cNvPr id="370" name="Group 369">
            <a:extLst>
              <a:ext uri="{FF2B5EF4-FFF2-40B4-BE49-F238E27FC236}">
                <a16:creationId xmlns:a16="http://schemas.microsoft.com/office/drawing/2014/main" id="{5B249987-FA12-56FE-4409-CEEC32A9C59D}"/>
              </a:ext>
            </a:extLst>
          </p:cNvPr>
          <p:cNvGrpSpPr/>
          <p:nvPr/>
        </p:nvGrpSpPr>
        <p:grpSpPr>
          <a:xfrm>
            <a:off x="4600280" y="2328730"/>
            <a:ext cx="2780758" cy="2817345"/>
            <a:chOff x="-50519" y="3050048"/>
            <a:chExt cx="3151526" cy="3192991"/>
          </a:xfrm>
        </p:grpSpPr>
        <p:sp>
          <p:nvSpPr>
            <p:cNvPr id="374" name="TextBox 373">
              <a:extLst>
                <a:ext uri="{FF2B5EF4-FFF2-40B4-BE49-F238E27FC236}">
                  <a16:creationId xmlns:a16="http://schemas.microsoft.com/office/drawing/2014/main" id="{27D5E4F0-A699-60DB-B6BC-3E4BFECC5BAD}"/>
                </a:ext>
              </a:extLst>
            </p:cNvPr>
            <p:cNvSpPr txBox="1"/>
            <p:nvPr/>
          </p:nvSpPr>
          <p:spPr>
            <a:xfrm>
              <a:off x="-50519" y="3804063"/>
              <a:ext cx="1496117" cy="1643638"/>
            </a:xfrm>
            <a:prstGeom prst="rect">
              <a:avLst/>
            </a:prstGeom>
            <a:noFill/>
          </p:spPr>
          <p:txBody>
            <a:bodyPr wrap="square" rtlCol="0">
              <a:spAutoFit/>
            </a:bodyPr>
            <a:lstStyle/>
            <a:p>
              <a:r>
                <a:rPr lang="en-US" sz="8824" b="1">
                  <a:solidFill>
                    <a:srgbClr val="888B8D">
                      <a:alpha val="70000"/>
                    </a:srgbClr>
                  </a:solidFill>
                  <a:latin typeface="+mj-lt"/>
                </a:rPr>
                <a:t>3</a:t>
              </a:r>
            </a:p>
          </p:txBody>
        </p:sp>
        <p:sp>
          <p:nvSpPr>
            <p:cNvPr id="375" name="Rectangle 374">
              <a:extLst>
                <a:ext uri="{FF2B5EF4-FFF2-40B4-BE49-F238E27FC236}">
                  <a16:creationId xmlns:a16="http://schemas.microsoft.com/office/drawing/2014/main" id="{737525CD-595B-FCA7-4618-F0F8FE177A1D}"/>
                </a:ext>
              </a:extLst>
            </p:cNvPr>
            <p:cNvSpPr/>
            <p:nvPr/>
          </p:nvSpPr>
          <p:spPr>
            <a:xfrm>
              <a:off x="585681" y="3050048"/>
              <a:ext cx="2515326" cy="3192991"/>
            </a:xfrm>
            <a:prstGeom prst="rect">
              <a:avLst/>
            </a:prstGeom>
            <a:solidFill>
              <a:schemeClr val="tx1"/>
            </a:solidFill>
            <a:ln>
              <a:noFill/>
            </a:ln>
            <a:effectLst>
              <a:outerShdw blurRad="127000" dir="5400000" algn="ctr"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sp>
        <p:nvSpPr>
          <p:cNvPr id="372" name="TextBox 371">
            <a:extLst>
              <a:ext uri="{FF2B5EF4-FFF2-40B4-BE49-F238E27FC236}">
                <a16:creationId xmlns:a16="http://schemas.microsoft.com/office/drawing/2014/main" id="{A7197D57-D24C-B7B1-3E3E-BCF841F24F13}"/>
              </a:ext>
            </a:extLst>
          </p:cNvPr>
          <p:cNvSpPr txBox="1"/>
          <p:nvPr/>
        </p:nvSpPr>
        <p:spPr>
          <a:xfrm>
            <a:off x="5250546" y="3344143"/>
            <a:ext cx="1487029" cy="461665"/>
          </a:xfrm>
          <a:prstGeom prst="rect">
            <a:avLst/>
          </a:prstGeom>
          <a:noFill/>
        </p:spPr>
        <p:txBody>
          <a:bodyPr wrap="square" rtlCol="0">
            <a:spAutoFit/>
          </a:bodyPr>
          <a:lstStyle/>
          <a:p>
            <a:r>
              <a:rPr lang="en-US" sz="1200" b="1">
                <a:solidFill>
                  <a:srgbClr val="000000"/>
                </a:solidFill>
                <a:latin typeface="+mj-lt"/>
              </a:rPr>
              <a:t>NETWORK</a:t>
            </a:r>
          </a:p>
          <a:p>
            <a:r>
              <a:rPr lang="en-US" sz="1200" b="1">
                <a:solidFill>
                  <a:srgbClr val="000000"/>
                </a:solidFill>
                <a:latin typeface="+mj-lt"/>
              </a:rPr>
              <a:t>SECURITY</a:t>
            </a:r>
          </a:p>
        </p:txBody>
      </p:sp>
      <p:grpSp>
        <p:nvGrpSpPr>
          <p:cNvPr id="377" name="Group 376">
            <a:extLst>
              <a:ext uri="{FF2B5EF4-FFF2-40B4-BE49-F238E27FC236}">
                <a16:creationId xmlns:a16="http://schemas.microsoft.com/office/drawing/2014/main" id="{DF7E8D89-C5D9-D525-2BE2-C6DFE5C8F0F6}"/>
              </a:ext>
            </a:extLst>
          </p:cNvPr>
          <p:cNvGrpSpPr/>
          <p:nvPr/>
        </p:nvGrpSpPr>
        <p:grpSpPr>
          <a:xfrm>
            <a:off x="6644348" y="2334246"/>
            <a:ext cx="2791792" cy="2817345"/>
            <a:chOff x="-178936" y="3076179"/>
            <a:chExt cx="3164032" cy="3192991"/>
          </a:xfrm>
        </p:grpSpPr>
        <p:sp>
          <p:nvSpPr>
            <p:cNvPr id="381" name="TextBox 380">
              <a:extLst>
                <a:ext uri="{FF2B5EF4-FFF2-40B4-BE49-F238E27FC236}">
                  <a16:creationId xmlns:a16="http://schemas.microsoft.com/office/drawing/2014/main" id="{CC3DB171-A3EF-D1B5-45AE-39CDBA0F3F2D}"/>
                </a:ext>
              </a:extLst>
            </p:cNvPr>
            <p:cNvSpPr txBox="1"/>
            <p:nvPr/>
          </p:nvSpPr>
          <p:spPr>
            <a:xfrm>
              <a:off x="-178936" y="3804063"/>
              <a:ext cx="1496117" cy="1643638"/>
            </a:xfrm>
            <a:prstGeom prst="rect">
              <a:avLst/>
            </a:prstGeom>
            <a:noFill/>
          </p:spPr>
          <p:txBody>
            <a:bodyPr wrap="square" rtlCol="0">
              <a:spAutoFit/>
            </a:bodyPr>
            <a:lstStyle/>
            <a:p>
              <a:r>
                <a:rPr lang="en-US" sz="8824" b="1">
                  <a:solidFill>
                    <a:srgbClr val="2D9F88">
                      <a:alpha val="70000"/>
                    </a:srgbClr>
                  </a:solidFill>
                  <a:latin typeface="+mj-lt"/>
                </a:rPr>
                <a:t>4</a:t>
              </a:r>
            </a:p>
          </p:txBody>
        </p:sp>
        <p:sp>
          <p:nvSpPr>
            <p:cNvPr id="382" name="Rectangle 381">
              <a:extLst>
                <a:ext uri="{FF2B5EF4-FFF2-40B4-BE49-F238E27FC236}">
                  <a16:creationId xmlns:a16="http://schemas.microsoft.com/office/drawing/2014/main" id="{747C015F-3836-CB31-1674-FCDBA95FA68B}"/>
                </a:ext>
              </a:extLst>
            </p:cNvPr>
            <p:cNvSpPr/>
            <p:nvPr/>
          </p:nvSpPr>
          <p:spPr>
            <a:xfrm>
              <a:off x="469770" y="3076179"/>
              <a:ext cx="2515326" cy="3192991"/>
            </a:xfrm>
            <a:prstGeom prst="rect">
              <a:avLst/>
            </a:prstGeom>
            <a:solidFill>
              <a:schemeClr val="tx1"/>
            </a:solidFill>
            <a:ln>
              <a:noFill/>
            </a:ln>
            <a:effectLst>
              <a:outerShdw blurRad="127000" dir="5400000" algn="ctr"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grpSp>
        <p:nvGrpSpPr>
          <p:cNvPr id="392" name="Group 391">
            <a:extLst>
              <a:ext uri="{FF2B5EF4-FFF2-40B4-BE49-F238E27FC236}">
                <a16:creationId xmlns:a16="http://schemas.microsoft.com/office/drawing/2014/main" id="{10D9696A-C80A-A2EA-1DAD-A1806B850F41}"/>
              </a:ext>
            </a:extLst>
          </p:cNvPr>
          <p:cNvGrpSpPr/>
          <p:nvPr/>
        </p:nvGrpSpPr>
        <p:grpSpPr>
          <a:xfrm>
            <a:off x="8855830" y="2339766"/>
            <a:ext cx="2908809" cy="2817345"/>
            <a:chOff x="-51358" y="3075807"/>
            <a:chExt cx="3296651" cy="3192991"/>
          </a:xfrm>
        </p:grpSpPr>
        <p:sp>
          <p:nvSpPr>
            <p:cNvPr id="396" name="TextBox 395">
              <a:extLst>
                <a:ext uri="{FF2B5EF4-FFF2-40B4-BE49-F238E27FC236}">
                  <a16:creationId xmlns:a16="http://schemas.microsoft.com/office/drawing/2014/main" id="{76A63A91-C320-67DE-59BF-C6DF8472719D}"/>
                </a:ext>
              </a:extLst>
            </p:cNvPr>
            <p:cNvSpPr txBox="1"/>
            <p:nvPr/>
          </p:nvSpPr>
          <p:spPr>
            <a:xfrm>
              <a:off x="-51358" y="3804063"/>
              <a:ext cx="1496117" cy="1643638"/>
            </a:xfrm>
            <a:prstGeom prst="rect">
              <a:avLst/>
            </a:prstGeom>
            <a:noFill/>
          </p:spPr>
          <p:txBody>
            <a:bodyPr wrap="square" rtlCol="0">
              <a:spAutoFit/>
            </a:bodyPr>
            <a:lstStyle/>
            <a:p>
              <a:r>
                <a:rPr lang="en-US" sz="8824" b="1">
                  <a:solidFill>
                    <a:srgbClr val="000000"/>
                  </a:solidFill>
                  <a:latin typeface="+mj-lt"/>
                </a:rPr>
                <a:t>5</a:t>
              </a:r>
            </a:p>
          </p:txBody>
        </p:sp>
        <p:sp>
          <p:nvSpPr>
            <p:cNvPr id="397" name="Rectangle 396">
              <a:extLst>
                <a:ext uri="{FF2B5EF4-FFF2-40B4-BE49-F238E27FC236}">
                  <a16:creationId xmlns:a16="http://schemas.microsoft.com/office/drawing/2014/main" id="{E398286C-C6A9-DAA1-F177-254E3EEB9385}"/>
                </a:ext>
              </a:extLst>
            </p:cNvPr>
            <p:cNvSpPr/>
            <p:nvPr/>
          </p:nvSpPr>
          <p:spPr>
            <a:xfrm>
              <a:off x="602675" y="3075807"/>
              <a:ext cx="2642618" cy="3192991"/>
            </a:xfrm>
            <a:prstGeom prst="rect">
              <a:avLst/>
            </a:prstGeom>
            <a:solidFill>
              <a:schemeClr val="tx1"/>
            </a:solidFill>
            <a:ln>
              <a:noFill/>
            </a:ln>
            <a:effectLst>
              <a:outerShdw blurRad="127000" dir="5400000" algn="ctr"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sp>
        <p:nvSpPr>
          <p:cNvPr id="394" name="TextBox 393">
            <a:extLst>
              <a:ext uri="{FF2B5EF4-FFF2-40B4-BE49-F238E27FC236}">
                <a16:creationId xmlns:a16="http://schemas.microsoft.com/office/drawing/2014/main" id="{5E1A6D19-7EF8-AEC4-0227-FF092C7A6899}"/>
              </a:ext>
            </a:extLst>
          </p:cNvPr>
          <p:cNvSpPr txBox="1"/>
          <p:nvPr/>
        </p:nvSpPr>
        <p:spPr>
          <a:xfrm>
            <a:off x="7378192" y="3302568"/>
            <a:ext cx="1704726" cy="830997"/>
          </a:xfrm>
          <a:prstGeom prst="rect">
            <a:avLst/>
          </a:prstGeom>
          <a:noFill/>
        </p:spPr>
        <p:txBody>
          <a:bodyPr wrap="square" rtlCol="0">
            <a:spAutoFit/>
          </a:bodyPr>
          <a:lstStyle/>
          <a:p>
            <a:r>
              <a:rPr lang="en-US" sz="1200" b="1">
                <a:solidFill>
                  <a:srgbClr val="000000"/>
                </a:solidFill>
                <a:latin typeface="+mj-lt"/>
              </a:rPr>
              <a:t>MONITORING, ALERTING</a:t>
            </a:r>
          </a:p>
          <a:p>
            <a:r>
              <a:rPr lang="en-US" sz="1200" b="1">
                <a:solidFill>
                  <a:srgbClr val="000000"/>
                </a:solidFill>
                <a:latin typeface="+mj-lt"/>
              </a:rPr>
              <a:t>INCIDENT RESPONSE</a:t>
            </a:r>
          </a:p>
        </p:txBody>
      </p:sp>
      <p:sp>
        <p:nvSpPr>
          <p:cNvPr id="395" name="TextBox 394">
            <a:extLst>
              <a:ext uri="{FF2B5EF4-FFF2-40B4-BE49-F238E27FC236}">
                <a16:creationId xmlns:a16="http://schemas.microsoft.com/office/drawing/2014/main" id="{7CAC0299-A4C0-119A-F31D-ABF9C5253B3F}"/>
              </a:ext>
            </a:extLst>
          </p:cNvPr>
          <p:cNvSpPr txBox="1"/>
          <p:nvPr/>
        </p:nvSpPr>
        <p:spPr>
          <a:xfrm>
            <a:off x="7402467" y="4133299"/>
            <a:ext cx="1658189" cy="553998"/>
          </a:xfrm>
          <a:prstGeom prst="rect">
            <a:avLst/>
          </a:prstGeom>
          <a:noFill/>
        </p:spPr>
        <p:txBody>
          <a:bodyPr wrap="square" rtlCol="0">
            <a:spAutoFit/>
          </a:bodyPr>
          <a:lstStyle/>
          <a:p>
            <a:r>
              <a:rPr lang="en-US" sz="1000">
                <a:solidFill>
                  <a:srgbClr val="63666A"/>
                </a:solidFill>
                <a:latin typeface="Georgia Pro" panose="02040502050405020303" pitchFamily="18" charset="0"/>
              </a:rPr>
              <a:t>Real-time threat intelligence that detects &amp; remediates threats</a:t>
            </a:r>
          </a:p>
        </p:txBody>
      </p:sp>
      <p:pic>
        <p:nvPicPr>
          <p:cNvPr id="22" name="Picture 152">
            <a:extLst>
              <a:ext uri="{FF2B5EF4-FFF2-40B4-BE49-F238E27FC236}">
                <a16:creationId xmlns:a16="http://schemas.microsoft.com/office/drawing/2014/main" id="{094BA073-FFA3-BF7B-5291-85DFDE6355B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27915"/>
          <a:stretch/>
        </p:blipFill>
        <p:spPr bwMode="auto">
          <a:xfrm>
            <a:off x="3158402" y="2661038"/>
            <a:ext cx="858582" cy="662285"/>
          </a:xfrm>
          <a:prstGeom prst="rect">
            <a:avLst/>
          </a:prstGeom>
          <a:noFill/>
          <a:extLst>
            <a:ext uri="{909E8E84-426E-40DD-AFC4-6F175D3DCCD1}">
              <a14:hiddenFill xmlns:a14="http://schemas.microsoft.com/office/drawing/2010/main">
                <a:solidFill>
                  <a:srgbClr val="FFFFFF"/>
                </a:solidFill>
              </a14:hiddenFill>
            </a:ext>
          </a:extLst>
        </p:spPr>
      </p:pic>
      <p:pic>
        <p:nvPicPr>
          <p:cNvPr id="399" name="Picture 158">
            <a:extLst>
              <a:ext uri="{FF2B5EF4-FFF2-40B4-BE49-F238E27FC236}">
                <a16:creationId xmlns:a16="http://schemas.microsoft.com/office/drawing/2014/main" id="{403323A6-C954-8676-1B3D-9B9C96AD3F1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7401" r="6288" b="26630"/>
          <a:stretch/>
        </p:blipFill>
        <p:spPr bwMode="auto">
          <a:xfrm>
            <a:off x="5304688" y="2688990"/>
            <a:ext cx="690538" cy="6224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5">
            <a:extLst>
              <a:ext uri="{FF2B5EF4-FFF2-40B4-BE49-F238E27FC236}">
                <a16:creationId xmlns:a16="http://schemas.microsoft.com/office/drawing/2014/main" id="{5F60DAF4-FF9E-CA36-C91A-EAE02D78BD4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32076"/>
          <a:stretch/>
        </p:blipFill>
        <p:spPr bwMode="auto">
          <a:xfrm>
            <a:off x="9655860" y="2677437"/>
            <a:ext cx="639137" cy="5333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4">
            <a:extLst>
              <a:ext uri="{FF2B5EF4-FFF2-40B4-BE49-F238E27FC236}">
                <a16:creationId xmlns:a16="http://schemas.microsoft.com/office/drawing/2014/main" id="{7EE2100D-15D3-2956-0C83-D06F62B29AF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30794"/>
          <a:stretch/>
        </p:blipFill>
        <p:spPr bwMode="auto">
          <a:xfrm>
            <a:off x="7397156" y="2726547"/>
            <a:ext cx="752316" cy="572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AD25DF5-D443-F90F-3DD6-7EF28C5DA8FE}"/>
              </a:ext>
            </a:extLst>
          </p:cNvPr>
          <p:cNvSpPr/>
          <p:nvPr/>
        </p:nvSpPr>
        <p:spPr>
          <a:xfrm>
            <a:off x="374918" y="2329212"/>
            <a:ext cx="589248" cy="2826850"/>
          </a:xfrm>
          <a:prstGeom prst="rect">
            <a:avLst/>
          </a:prstGeom>
          <a:solidFill>
            <a:schemeClr val="tx1"/>
          </a:solidFill>
          <a:ln>
            <a:noFill/>
          </a:ln>
          <a:effectLst>
            <a:outerShdw blurRad="127000" dir="5400000" algn="ctr"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 name="TextBox 4">
            <a:extLst>
              <a:ext uri="{FF2B5EF4-FFF2-40B4-BE49-F238E27FC236}">
                <a16:creationId xmlns:a16="http://schemas.microsoft.com/office/drawing/2014/main" id="{954CC628-4170-B855-43E6-FE6B4CD63A75}"/>
              </a:ext>
            </a:extLst>
          </p:cNvPr>
          <p:cNvSpPr txBox="1"/>
          <p:nvPr/>
        </p:nvSpPr>
        <p:spPr>
          <a:xfrm>
            <a:off x="386691" y="3011922"/>
            <a:ext cx="1320103" cy="1450269"/>
          </a:xfrm>
          <a:prstGeom prst="rect">
            <a:avLst/>
          </a:prstGeom>
          <a:noFill/>
        </p:spPr>
        <p:txBody>
          <a:bodyPr wrap="square" rtlCol="0">
            <a:spAutoFit/>
          </a:bodyPr>
          <a:lstStyle/>
          <a:p>
            <a:r>
              <a:rPr lang="en-US" sz="8824" b="1">
                <a:solidFill>
                  <a:srgbClr val="888B8D"/>
                </a:solidFill>
                <a:latin typeface="+mj-lt"/>
              </a:rPr>
              <a:t>1</a:t>
            </a:r>
          </a:p>
        </p:txBody>
      </p:sp>
      <p:sp>
        <p:nvSpPr>
          <p:cNvPr id="3" name="Google Shape;184;p37">
            <a:extLst>
              <a:ext uri="{FF2B5EF4-FFF2-40B4-BE49-F238E27FC236}">
                <a16:creationId xmlns:a16="http://schemas.microsoft.com/office/drawing/2014/main" id="{770C6EC1-78F8-719C-C4AC-C3665CA176E6}"/>
              </a:ext>
            </a:extLst>
          </p:cNvPr>
          <p:cNvSpPr txBox="1"/>
          <p:nvPr/>
        </p:nvSpPr>
        <p:spPr>
          <a:xfrm>
            <a:off x="-2351416" y="6275560"/>
            <a:ext cx="14861203" cy="584735"/>
          </a:xfrm>
          <a:prstGeom prst="rect">
            <a:avLst/>
          </a:prstGeom>
          <a:noFill/>
          <a:ln>
            <a:noFill/>
          </a:ln>
        </p:spPr>
        <p:txBody>
          <a:bodyPr spcFirstLastPara="1" wrap="square" lIns="121900" tIns="121900" rIns="121900" bIns="121900" anchor="t" anchorCtr="0">
            <a:spAutoFit/>
          </a:bodyPr>
          <a:lstStyle/>
          <a:p>
            <a:pPr marL="2438339"/>
            <a:r>
              <a:rPr lang="en-US" sz="2200" i="1">
                <a:solidFill>
                  <a:schemeClr val="bg1"/>
                </a:solidFill>
                <a:latin typeface="+mj-lt"/>
                <a:ea typeface="Roboto Black"/>
                <a:cs typeface="Roboto Black"/>
                <a:sym typeface="Roboto Black"/>
              </a:rPr>
              <a:t>Reduce risk to safeguard mission-critical assets, achieve compliance &amp; deliver piece of mind</a:t>
            </a:r>
            <a:endParaRPr sz="2200" i="1">
              <a:solidFill>
                <a:schemeClr val="bg1"/>
              </a:solidFill>
              <a:latin typeface="+mj-lt"/>
              <a:ea typeface="Roboto Black"/>
              <a:cs typeface="Roboto Black"/>
              <a:sym typeface="Roboto Black"/>
            </a:endParaRPr>
          </a:p>
        </p:txBody>
      </p:sp>
      <p:grpSp>
        <p:nvGrpSpPr>
          <p:cNvPr id="6" name="Group 5">
            <a:extLst>
              <a:ext uri="{FF2B5EF4-FFF2-40B4-BE49-F238E27FC236}">
                <a16:creationId xmlns:a16="http://schemas.microsoft.com/office/drawing/2014/main" id="{2BF00253-F2D9-BADA-1D91-71487321AE40}"/>
              </a:ext>
            </a:extLst>
          </p:cNvPr>
          <p:cNvGrpSpPr/>
          <p:nvPr/>
        </p:nvGrpSpPr>
        <p:grpSpPr>
          <a:xfrm>
            <a:off x="597565" y="134665"/>
            <a:ext cx="277002" cy="277000"/>
            <a:chOff x="580553" y="110118"/>
            <a:chExt cx="321438" cy="321436"/>
          </a:xfrm>
        </p:grpSpPr>
        <p:sp>
          <p:nvSpPr>
            <p:cNvPr id="7" name="Oval 6">
              <a:extLst>
                <a:ext uri="{FF2B5EF4-FFF2-40B4-BE49-F238E27FC236}">
                  <a16:creationId xmlns:a16="http://schemas.microsoft.com/office/drawing/2014/main" id="{C5C2EDE6-4A3C-C0E1-BE27-9D32C0EDC9B8}"/>
                </a:ext>
              </a:extLst>
            </p:cNvPr>
            <p:cNvSpPr/>
            <p:nvPr/>
          </p:nvSpPr>
          <p:spPr>
            <a:xfrm>
              <a:off x="580553" y="110118"/>
              <a:ext cx="321438" cy="321436"/>
            </a:xfrm>
            <a:prstGeom prst="ellipse">
              <a:avLst/>
            </a:prstGeom>
            <a:solidFill>
              <a:schemeClr val="tx1"/>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F24992A8-4C51-784F-9264-277F8DDA5172}"/>
                </a:ext>
              </a:extLst>
            </p:cNvPr>
            <p:cNvGrpSpPr/>
            <p:nvPr/>
          </p:nvGrpSpPr>
          <p:grpSpPr>
            <a:xfrm>
              <a:off x="656511" y="181393"/>
              <a:ext cx="169544" cy="163247"/>
              <a:chOff x="2464549" y="1427064"/>
              <a:chExt cx="219075" cy="210941"/>
            </a:xfrm>
          </p:grpSpPr>
          <p:sp>
            <p:nvSpPr>
              <p:cNvPr id="9" name="Freeform: Shape 38">
                <a:extLst>
                  <a:ext uri="{FF2B5EF4-FFF2-40B4-BE49-F238E27FC236}">
                    <a16:creationId xmlns:a16="http://schemas.microsoft.com/office/drawing/2014/main" id="{FB286D44-1F01-7B61-4FCE-7A7F5B16A335}"/>
                  </a:ext>
                </a:extLst>
              </p:cNvPr>
              <p:cNvSpPr/>
              <p:nvPr/>
            </p:nvSpPr>
            <p:spPr>
              <a:xfrm>
                <a:off x="2493124" y="1514180"/>
                <a:ext cx="161924" cy="123825"/>
              </a:xfrm>
              <a:custGeom>
                <a:avLst/>
                <a:gdLst>
                  <a:gd name="connsiteX0" fmla="*/ 0 w 161925"/>
                  <a:gd name="connsiteY0" fmla="*/ 0 h 123825"/>
                  <a:gd name="connsiteX1" fmla="*/ 0 w 161925"/>
                  <a:gd name="connsiteY1" fmla="*/ 119063 h 123825"/>
                  <a:gd name="connsiteX2" fmla="*/ 9525 w 161925"/>
                  <a:gd name="connsiteY2" fmla="*/ 128588 h 123825"/>
                  <a:gd name="connsiteX3" fmla="*/ 152400 w 161925"/>
                  <a:gd name="connsiteY3" fmla="*/ 128588 h 123825"/>
                  <a:gd name="connsiteX4" fmla="*/ 161925 w 161925"/>
                  <a:gd name="connsiteY4" fmla="*/ 119063 h 123825"/>
                  <a:gd name="connsiteX5" fmla="*/ 161925 w 161925"/>
                  <a:gd name="connsiteY5"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25" h="123825">
                    <a:moveTo>
                      <a:pt x="0" y="0"/>
                    </a:moveTo>
                    <a:lnTo>
                      <a:pt x="0" y="119063"/>
                    </a:lnTo>
                    <a:cubicBezTo>
                      <a:pt x="0" y="124301"/>
                      <a:pt x="4286" y="128588"/>
                      <a:pt x="9525" y="128588"/>
                    </a:cubicBezTo>
                    <a:lnTo>
                      <a:pt x="152400" y="128588"/>
                    </a:lnTo>
                    <a:cubicBezTo>
                      <a:pt x="157639" y="128588"/>
                      <a:pt x="161925" y="124301"/>
                      <a:pt x="161925" y="119063"/>
                    </a:cubicBezTo>
                    <a:lnTo>
                      <a:pt x="161925" y="0"/>
                    </a:lnTo>
                  </a:path>
                </a:pathLst>
              </a:custGeom>
              <a:noFill/>
              <a:ln w="1587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Freeform: Shape 39">
                <a:extLst>
                  <a:ext uri="{FF2B5EF4-FFF2-40B4-BE49-F238E27FC236}">
                    <a16:creationId xmlns:a16="http://schemas.microsoft.com/office/drawing/2014/main" id="{F99B70CE-8397-A1E0-6CA2-C1F372D3229E}"/>
                  </a:ext>
                </a:extLst>
              </p:cNvPr>
              <p:cNvSpPr/>
              <p:nvPr/>
            </p:nvSpPr>
            <p:spPr>
              <a:xfrm>
                <a:off x="2464549" y="1427064"/>
                <a:ext cx="219075" cy="104776"/>
              </a:xfrm>
              <a:custGeom>
                <a:avLst/>
                <a:gdLst>
                  <a:gd name="connsiteX0" fmla="*/ 0 w 219075"/>
                  <a:gd name="connsiteY0" fmla="*/ 109538 h 104775"/>
                  <a:gd name="connsiteX1" fmla="*/ 109538 w 219075"/>
                  <a:gd name="connsiteY1" fmla="*/ 0 h 104775"/>
                  <a:gd name="connsiteX2" fmla="*/ 219075 w 219075"/>
                  <a:gd name="connsiteY2" fmla="*/ 109538 h 104775"/>
                </a:gdLst>
                <a:ahLst/>
                <a:cxnLst>
                  <a:cxn ang="0">
                    <a:pos x="connsiteX0" y="connsiteY0"/>
                  </a:cxn>
                  <a:cxn ang="0">
                    <a:pos x="connsiteX1" y="connsiteY1"/>
                  </a:cxn>
                  <a:cxn ang="0">
                    <a:pos x="connsiteX2" y="connsiteY2"/>
                  </a:cxn>
                </a:cxnLst>
                <a:rect l="l" t="t" r="r" b="b"/>
                <a:pathLst>
                  <a:path w="219075" h="104775">
                    <a:moveTo>
                      <a:pt x="0" y="109538"/>
                    </a:moveTo>
                    <a:lnTo>
                      <a:pt x="109538" y="0"/>
                    </a:lnTo>
                    <a:lnTo>
                      <a:pt x="219075" y="109538"/>
                    </a:lnTo>
                  </a:path>
                </a:pathLst>
              </a:custGeom>
              <a:noFill/>
              <a:ln w="1587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reeform: Shape 40">
                <a:extLst>
                  <a:ext uri="{FF2B5EF4-FFF2-40B4-BE49-F238E27FC236}">
                    <a16:creationId xmlns:a16="http://schemas.microsoft.com/office/drawing/2014/main" id="{0137DAAF-CAB1-7152-94AB-80EEC96D1739}"/>
                  </a:ext>
                </a:extLst>
              </p:cNvPr>
              <p:cNvSpPr/>
              <p:nvPr/>
            </p:nvSpPr>
            <p:spPr>
              <a:xfrm>
                <a:off x="2545511" y="1560414"/>
                <a:ext cx="57151" cy="76200"/>
              </a:xfrm>
              <a:custGeom>
                <a:avLst/>
                <a:gdLst>
                  <a:gd name="connsiteX0" fmla="*/ 9525 w 57150"/>
                  <a:gd name="connsiteY0" fmla="*/ 0 h 76200"/>
                  <a:gd name="connsiteX1" fmla="*/ 47625 w 57150"/>
                  <a:gd name="connsiteY1" fmla="*/ 0 h 76200"/>
                  <a:gd name="connsiteX2" fmla="*/ 57150 w 57150"/>
                  <a:gd name="connsiteY2" fmla="*/ 9525 h 76200"/>
                  <a:gd name="connsiteX3" fmla="*/ 57150 w 57150"/>
                  <a:gd name="connsiteY3" fmla="*/ 76200 h 76200"/>
                  <a:gd name="connsiteX4" fmla="*/ 0 w 57150"/>
                  <a:gd name="connsiteY4" fmla="*/ 76200 h 76200"/>
                  <a:gd name="connsiteX5" fmla="*/ 0 w 57150"/>
                  <a:gd name="connsiteY5" fmla="*/ 9525 h 76200"/>
                  <a:gd name="connsiteX6" fmla="*/ 9525 w 57150"/>
                  <a:gd name="connsiteY6"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9525" y="0"/>
                    </a:moveTo>
                    <a:lnTo>
                      <a:pt x="47625" y="0"/>
                    </a:lnTo>
                    <a:cubicBezTo>
                      <a:pt x="52864" y="0"/>
                      <a:pt x="57150" y="4286"/>
                      <a:pt x="57150" y="9525"/>
                    </a:cubicBezTo>
                    <a:lnTo>
                      <a:pt x="57150" y="76200"/>
                    </a:lnTo>
                    <a:lnTo>
                      <a:pt x="0" y="76200"/>
                    </a:lnTo>
                    <a:lnTo>
                      <a:pt x="0" y="9525"/>
                    </a:lnTo>
                    <a:cubicBezTo>
                      <a:pt x="0" y="4286"/>
                      <a:pt x="4286" y="0"/>
                      <a:pt x="9525" y="0"/>
                    </a:cubicBezTo>
                    <a:close/>
                  </a:path>
                </a:pathLst>
              </a:custGeom>
              <a:noFill/>
              <a:ln w="1587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2" name="TextBox 11">
            <a:extLst>
              <a:ext uri="{FF2B5EF4-FFF2-40B4-BE49-F238E27FC236}">
                <a16:creationId xmlns:a16="http://schemas.microsoft.com/office/drawing/2014/main" id="{38641411-90A5-1C2A-D6AF-758A2166A121}"/>
              </a:ext>
            </a:extLst>
          </p:cNvPr>
          <p:cNvSpPr txBox="1"/>
          <p:nvPr/>
        </p:nvSpPr>
        <p:spPr>
          <a:xfrm>
            <a:off x="891033" y="128173"/>
            <a:ext cx="1681679" cy="276999"/>
          </a:xfrm>
          <a:prstGeom prst="rect">
            <a:avLst/>
          </a:prstGeom>
          <a:noFill/>
        </p:spPr>
        <p:txBody>
          <a:bodyPr wrap="none" lIns="91440" tIns="45720" rIns="91440" bIns="45720" rtlCol="0" anchor="t">
            <a:spAutoFit/>
          </a:bodyPr>
          <a:lstStyle/>
          <a:p>
            <a:pPr>
              <a:defRPr/>
            </a:pPr>
            <a:r>
              <a:rPr lang="en-US" sz="1200" b="1" dirty="0">
                <a:solidFill>
                  <a:srgbClr val="00C1D3"/>
                </a:solidFill>
                <a:latin typeface="Arial" panose="020B0604020202020204"/>
                <a:cs typeface="Arial"/>
              </a:rPr>
              <a:t>Technology | Design</a:t>
            </a:r>
            <a:endParaRPr kumimoji="0" lang="en-GB" sz="1200" b="0" i="0" u="none" strike="noStrike" kern="1200" cap="none" spc="0" normalizeH="0" baseline="0" noProof="0" dirty="0">
              <a:ln>
                <a:noFill/>
              </a:ln>
              <a:solidFill>
                <a:srgbClr val="00C1D3"/>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A3041EF7-BD92-E340-28B8-75339269A668}"/>
              </a:ext>
            </a:extLst>
          </p:cNvPr>
          <p:cNvSpPr txBox="1"/>
          <p:nvPr/>
        </p:nvSpPr>
        <p:spPr>
          <a:xfrm>
            <a:off x="2317041" y="5290007"/>
            <a:ext cx="3692026" cy="369332"/>
          </a:xfrm>
          <a:prstGeom prst="rect">
            <a:avLst/>
          </a:prstGeom>
          <a:noFill/>
        </p:spPr>
        <p:txBody>
          <a:bodyPr wrap="square" lIns="91440" tIns="45720" rIns="91440" bIns="45720" rtlCol="0" anchor="t">
            <a:spAutoFit/>
          </a:bodyPr>
          <a:lstStyle/>
          <a:p>
            <a:r>
              <a:rPr lang="en-US" b="1">
                <a:solidFill>
                  <a:srgbClr val="000000"/>
                </a:solidFill>
                <a:latin typeface="+mj-lt"/>
              </a:rPr>
              <a:t>IDENTIFY, PROTECT, DETECT</a:t>
            </a:r>
            <a:endParaRPr lang="en-US">
              <a:cs typeface="Arial"/>
            </a:endParaRPr>
          </a:p>
        </p:txBody>
      </p:sp>
      <p:sp>
        <p:nvSpPr>
          <p:cNvPr id="379" name="TextBox 378">
            <a:extLst>
              <a:ext uri="{FF2B5EF4-FFF2-40B4-BE49-F238E27FC236}">
                <a16:creationId xmlns:a16="http://schemas.microsoft.com/office/drawing/2014/main" id="{6BBB23FE-890C-38E6-B933-13ECC71BC747}"/>
              </a:ext>
            </a:extLst>
          </p:cNvPr>
          <p:cNvSpPr txBox="1"/>
          <p:nvPr/>
        </p:nvSpPr>
        <p:spPr>
          <a:xfrm>
            <a:off x="9666320" y="3238285"/>
            <a:ext cx="1610827" cy="830997"/>
          </a:xfrm>
          <a:prstGeom prst="rect">
            <a:avLst/>
          </a:prstGeom>
          <a:noFill/>
        </p:spPr>
        <p:txBody>
          <a:bodyPr wrap="square" rtlCol="0">
            <a:spAutoFit/>
          </a:bodyPr>
          <a:lstStyle/>
          <a:p>
            <a:r>
              <a:rPr lang="en-US" sz="1200" b="1">
                <a:solidFill>
                  <a:srgbClr val="000000"/>
                </a:solidFill>
                <a:latin typeface="+mj-lt"/>
              </a:rPr>
              <a:t>DISASTER RECOVERY &amp;</a:t>
            </a:r>
          </a:p>
          <a:p>
            <a:r>
              <a:rPr lang="en-US" sz="1200" b="1">
                <a:solidFill>
                  <a:srgbClr val="000000"/>
                </a:solidFill>
                <a:latin typeface="+mj-lt"/>
              </a:rPr>
              <a:t>BUSINESS CONTINUITY</a:t>
            </a:r>
          </a:p>
        </p:txBody>
      </p:sp>
      <p:sp>
        <p:nvSpPr>
          <p:cNvPr id="380" name="TextBox 379">
            <a:extLst>
              <a:ext uri="{FF2B5EF4-FFF2-40B4-BE49-F238E27FC236}">
                <a16:creationId xmlns:a16="http://schemas.microsoft.com/office/drawing/2014/main" id="{2822F0E5-9F87-2596-1C73-F11CADF9A59D}"/>
              </a:ext>
            </a:extLst>
          </p:cNvPr>
          <p:cNvSpPr txBox="1"/>
          <p:nvPr/>
        </p:nvSpPr>
        <p:spPr>
          <a:xfrm>
            <a:off x="9682286" y="4123290"/>
            <a:ext cx="1662666" cy="540533"/>
          </a:xfrm>
          <a:prstGeom prst="rect">
            <a:avLst/>
          </a:prstGeom>
          <a:noFill/>
        </p:spPr>
        <p:txBody>
          <a:bodyPr wrap="square" rtlCol="0">
            <a:spAutoFit/>
          </a:bodyPr>
          <a:lstStyle/>
          <a:p>
            <a:r>
              <a:rPr lang="en-US" sz="971">
                <a:solidFill>
                  <a:srgbClr val="63666A"/>
                </a:solidFill>
                <a:latin typeface="Georgia Pro" panose="02040502050405020303" pitchFamily="18" charset="0"/>
              </a:rPr>
              <a:t>Tools, services and protocols to react to vulnerabilities &amp; outages </a:t>
            </a:r>
            <a:endParaRPr lang="en-US" sz="1000">
              <a:solidFill>
                <a:srgbClr val="63666A"/>
              </a:solidFill>
              <a:latin typeface="Georgia Pro" panose="02040502050405020303" pitchFamily="18" charset="0"/>
            </a:endParaRPr>
          </a:p>
        </p:txBody>
      </p:sp>
      <p:sp>
        <p:nvSpPr>
          <p:cNvPr id="373" name="TextBox 372">
            <a:extLst>
              <a:ext uri="{FF2B5EF4-FFF2-40B4-BE49-F238E27FC236}">
                <a16:creationId xmlns:a16="http://schemas.microsoft.com/office/drawing/2014/main" id="{932989BC-14F7-E40C-87CE-85E431E20639}"/>
              </a:ext>
            </a:extLst>
          </p:cNvPr>
          <p:cNvSpPr txBox="1"/>
          <p:nvPr/>
        </p:nvSpPr>
        <p:spPr>
          <a:xfrm>
            <a:off x="5218959" y="4126876"/>
            <a:ext cx="1773942" cy="540533"/>
          </a:xfrm>
          <a:prstGeom prst="rect">
            <a:avLst/>
          </a:prstGeom>
          <a:noFill/>
        </p:spPr>
        <p:txBody>
          <a:bodyPr wrap="square" rtlCol="0">
            <a:spAutoFit/>
          </a:bodyPr>
          <a:lstStyle/>
          <a:p>
            <a:pPr defTabSz="806887">
              <a:defRPr/>
            </a:pPr>
            <a:r>
              <a:rPr lang="en-US" sz="971">
                <a:solidFill>
                  <a:srgbClr val="63666A"/>
                </a:solidFill>
                <a:latin typeface="Georgia Pro" panose="02040502050405020303" pitchFamily="18" charset="0"/>
              </a:rPr>
              <a:t>Protecting network infrastructure from unauthorized access.</a:t>
            </a:r>
          </a:p>
        </p:txBody>
      </p:sp>
      <p:sp>
        <p:nvSpPr>
          <p:cNvPr id="20" name="Arrow: Left-Right 19">
            <a:extLst>
              <a:ext uri="{FF2B5EF4-FFF2-40B4-BE49-F238E27FC236}">
                <a16:creationId xmlns:a16="http://schemas.microsoft.com/office/drawing/2014/main" id="{FE2C2BA3-8217-696C-A502-21AEE1F12691}"/>
              </a:ext>
            </a:extLst>
          </p:cNvPr>
          <p:cNvSpPr/>
          <p:nvPr/>
        </p:nvSpPr>
        <p:spPr>
          <a:xfrm>
            <a:off x="543507" y="5346612"/>
            <a:ext cx="1774601" cy="217642"/>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Left-Right 25">
            <a:extLst>
              <a:ext uri="{FF2B5EF4-FFF2-40B4-BE49-F238E27FC236}">
                <a16:creationId xmlns:a16="http://schemas.microsoft.com/office/drawing/2014/main" id="{AEEEB0A9-D735-03CB-77EB-B752B4C84087}"/>
              </a:ext>
            </a:extLst>
          </p:cNvPr>
          <p:cNvSpPr/>
          <p:nvPr/>
        </p:nvSpPr>
        <p:spPr>
          <a:xfrm>
            <a:off x="5668740" y="5304861"/>
            <a:ext cx="3413423" cy="259393"/>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2C7FCFF-5DC6-291F-432D-B4250E71485A}"/>
              </a:ext>
            </a:extLst>
          </p:cNvPr>
          <p:cNvSpPr txBox="1"/>
          <p:nvPr/>
        </p:nvSpPr>
        <p:spPr>
          <a:xfrm>
            <a:off x="6575888" y="5561403"/>
            <a:ext cx="1385150" cy="369332"/>
          </a:xfrm>
          <a:prstGeom prst="rect">
            <a:avLst/>
          </a:prstGeom>
          <a:noFill/>
        </p:spPr>
        <p:txBody>
          <a:bodyPr wrap="square" lIns="91440" tIns="45720" rIns="91440" bIns="45720" rtlCol="0" anchor="t">
            <a:spAutoFit/>
          </a:bodyPr>
          <a:lstStyle/>
          <a:p>
            <a:r>
              <a:rPr lang="en-US" b="1">
                <a:solidFill>
                  <a:srgbClr val="000000"/>
                </a:solidFill>
                <a:latin typeface="+mj-lt"/>
              </a:rPr>
              <a:t>RESPOND</a:t>
            </a:r>
            <a:endParaRPr lang="en-US"/>
          </a:p>
        </p:txBody>
      </p:sp>
      <p:sp>
        <p:nvSpPr>
          <p:cNvPr id="28" name="TextBox 27">
            <a:extLst>
              <a:ext uri="{FF2B5EF4-FFF2-40B4-BE49-F238E27FC236}">
                <a16:creationId xmlns:a16="http://schemas.microsoft.com/office/drawing/2014/main" id="{14F45B18-AD47-B13C-43B8-6D0A655B4BB1}"/>
              </a:ext>
            </a:extLst>
          </p:cNvPr>
          <p:cNvSpPr txBox="1"/>
          <p:nvPr/>
        </p:nvSpPr>
        <p:spPr>
          <a:xfrm>
            <a:off x="9832655" y="5248254"/>
            <a:ext cx="1353835" cy="369332"/>
          </a:xfrm>
          <a:prstGeom prst="rect">
            <a:avLst/>
          </a:prstGeom>
          <a:noFill/>
        </p:spPr>
        <p:txBody>
          <a:bodyPr wrap="square" lIns="91440" tIns="45720" rIns="91440" bIns="45720" rtlCol="0" anchor="t">
            <a:spAutoFit/>
          </a:bodyPr>
          <a:lstStyle/>
          <a:p>
            <a:r>
              <a:rPr lang="en-US" b="1">
                <a:solidFill>
                  <a:srgbClr val="000000"/>
                </a:solidFill>
                <a:cs typeface="Arial"/>
              </a:rPr>
              <a:t>RECOVER</a:t>
            </a:r>
          </a:p>
        </p:txBody>
      </p:sp>
      <p:sp>
        <p:nvSpPr>
          <p:cNvPr id="31" name="Arrow: Left-Right 30">
            <a:extLst>
              <a:ext uri="{FF2B5EF4-FFF2-40B4-BE49-F238E27FC236}">
                <a16:creationId xmlns:a16="http://schemas.microsoft.com/office/drawing/2014/main" id="{2AFD3FDB-18B2-AA3A-0742-AAEB44611334}"/>
              </a:ext>
            </a:extLst>
          </p:cNvPr>
          <p:cNvSpPr/>
          <p:nvPr/>
        </p:nvSpPr>
        <p:spPr>
          <a:xfrm>
            <a:off x="5647863" y="5618011"/>
            <a:ext cx="929094" cy="248956"/>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Left-Right 31">
            <a:extLst>
              <a:ext uri="{FF2B5EF4-FFF2-40B4-BE49-F238E27FC236}">
                <a16:creationId xmlns:a16="http://schemas.microsoft.com/office/drawing/2014/main" id="{FEC169D5-2B82-413D-5643-D4C6EB850780}"/>
              </a:ext>
            </a:extLst>
          </p:cNvPr>
          <p:cNvSpPr/>
          <p:nvPr/>
        </p:nvSpPr>
        <p:spPr>
          <a:xfrm>
            <a:off x="7839918" y="5618010"/>
            <a:ext cx="1221367" cy="248956"/>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20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TD SYNNEX Corporate Theme">
  <a:themeElements>
    <a:clrScheme name="TD SYNNEX Color Palette">
      <a:dk1>
        <a:srgbClr val="005758"/>
      </a:dk1>
      <a:lt1>
        <a:srgbClr val="FFFFFF"/>
      </a:lt1>
      <a:dk2>
        <a:srgbClr val="003030"/>
      </a:dk2>
      <a:lt2>
        <a:srgbClr val="00C1D3"/>
      </a:lt2>
      <a:accent1>
        <a:srgbClr val="005758"/>
      </a:accent1>
      <a:accent2>
        <a:srgbClr val="CCD814"/>
      </a:accent2>
      <a:accent3>
        <a:srgbClr val="00C1D3"/>
      </a:accent3>
      <a:accent4>
        <a:srgbClr val="888B8D"/>
      </a:accent4>
      <a:accent5>
        <a:srgbClr val="636669"/>
      </a:accent5>
      <a:accent6>
        <a:srgbClr val="003030"/>
      </a:accent6>
      <a:hlink>
        <a:srgbClr val="CCD814"/>
      </a:hlink>
      <a:folHlink>
        <a:srgbClr val="888B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DSYNNEXPowerpointTemplate" id="{36894E8A-3883-8441-A1E7-E5D71D278C60}" vid="{61752F37-9637-0149-9ED0-31E719606C4E}"/>
    </a:ext>
  </a:extLst>
</a:theme>
</file>

<file path=ppt/theme/theme10.xml><?xml version="1.0" encoding="utf-8"?>
<a:theme xmlns:a="http://schemas.openxmlformats.org/drawingml/2006/main" name="8_TD SYNNEX Corporate Theme">
  <a:themeElements>
    <a:clrScheme name="TD SYNNEX">
      <a:dk1>
        <a:srgbClr val="072B31"/>
      </a:dk1>
      <a:lt1>
        <a:srgbClr val="FFFFFF"/>
      </a:lt1>
      <a:dk2>
        <a:srgbClr val="000000"/>
      </a:dk2>
      <a:lt2>
        <a:srgbClr val="06BDD4"/>
      </a:lt2>
      <a:accent1>
        <a:srgbClr val="005758"/>
      </a:accent1>
      <a:accent2>
        <a:srgbClr val="CCD814"/>
      </a:accent2>
      <a:accent3>
        <a:srgbClr val="2D9F88"/>
      </a:accent3>
      <a:accent4>
        <a:srgbClr val="CCD814"/>
      </a:accent4>
      <a:accent5>
        <a:srgbClr val="888B8D"/>
      </a:accent5>
      <a:accent6>
        <a:srgbClr val="63666A"/>
      </a:accent6>
      <a:hlink>
        <a:srgbClr val="06BDD4"/>
      </a:hlink>
      <a:folHlink>
        <a:srgbClr val="06BDD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DSYNNEXPowerpointTemplate" id="{36894E8A-3883-8441-A1E7-E5D71D278C60}" vid="{61752F37-9637-0149-9ED0-31E719606C4E}"/>
    </a:ext>
  </a:extLst>
</a:theme>
</file>

<file path=ppt/theme/theme11.xml><?xml version="1.0" encoding="utf-8"?>
<a:theme xmlns:a="http://schemas.openxmlformats.org/drawingml/2006/main" name="9_TD SYNNEX Corporate Theme">
  <a:themeElements>
    <a:clrScheme name="TD SYNNEX">
      <a:dk1>
        <a:srgbClr val="072B31"/>
      </a:dk1>
      <a:lt1>
        <a:srgbClr val="FFFFFF"/>
      </a:lt1>
      <a:dk2>
        <a:srgbClr val="000000"/>
      </a:dk2>
      <a:lt2>
        <a:srgbClr val="06BDD4"/>
      </a:lt2>
      <a:accent1>
        <a:srgbClr val="005758"/>
      </a:accent1>
      <a:accent2>
        <a:srgbClr val="CCD814"/>
      </a:accent2>
      <a:accent3>
        <a:srgbClr val="2D9F88"/>
      </a:accent3>
      <a:accent4>
        <a:srgbClr val="1D3152"/>
      </a:accent4>
      <a:accent5>
        <a:srgbClr val="888B8D"/>
      </a:accent5>
      <a:accent6>
        <a:srgbClr val="63666A"/>
      </a:accent6>
      <a:hlink>
        <a:srgbClr val="06BDD4"/>
      </a:hlink>
      <a:folHlink>
        <a:srgbClr val="06BDD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DSYNNEXPowerpointTemplate" id="{36894E8A-3883-8441-A1E7-E5D71D278C60}" vid="{61752F37-9637-0149-9ED0-31E719606C4E}"/>
    </a:ext>
  </a:extLst>
</a:theme>
</file>

<file path=ppt/theme/theme12.xml><?xml version="1.0" encoding="utf-8"?>
<a:theme xmlns:a="http://schemas.openxmlformats.org/drawingml/2006/main" name="Blank - Light">
  <a:themeElements>
    <a:clrScheme name="TDSYNNEX">
      <a:dk1>
        <a:srgbClr val="005758"/>
      </a:dk1>
      <a:lt1>
        <a:srgbClr val="FFFFFF"/>
      </a:lt1>
      <a:dk2>
        <a:srgbClr val="003030"/>
      </a:dk2>
      <a:lt2>
        <a:srgbClr val="00C1D3"/>
      </a:lt2>
      <a:accent1>
        <a:srgbClr val="005758"/>
      </a:accent1>
      <a:accent2>
        <a:srgbClr val="CCD814"/>
      </a:accent2>
      <a:accent3>
        <a:srgbClr val="00C1D3"/>
      </a:accent3>
      <a:accent4>
        <a:srgbClr val="888B8D"/>
      </a:accent4>
      <a:accent5>
        <a:srgbClr val="636669"/>
      </a:accent5>
      <a:accent6>
        <a:srgbClr val="003030"/>
      </a:accent6>
      <a:hlink>
        <a:srgbClr val="00C1D3"/>
      </a:hlink>
      <a:folHlink>
        <a:srgbClr val="888B8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D SYNNEX Corporate Theme">
  <a:themeElements>
    <a:clrScheme name="TD SYNNEX Color Palette">
      <a:dk1>
        <a:srgbClr val="005758"/>
      </a:dk1>
      <a:lt1>
        <a:srgbClr val="FFFFFF"/>
      </a:lt1>
      <a:dk2>
        <a:srgbClr val="003030"/>
      </a:dk2>
      <a:lt2>
        <a:srgbClr val="00C1D3"/>
      </a:lt2>
      <a:accent1>
        <a:srgbClr val="005758"/>
      </a:accent1>
      <a:accent2>
        <a:srgbClr val="CCD814"/>
      </a:accent2>
      <a:accent3>
        <a:srgbClr val="00C1D3"/>
      </a:accent3>
      <a:accent4>
        <a:srgbClr val="888B8D"/>
      </a:accent4>
      <a:accent5>
        <a:srgbClr val="636669"/>
      </a:accent5>
      <a:accent6>
        <a:srgbClr val="003030"/>
      </a:accent6>
      <a:hlink>
        <a:srgbClr val="CCD814"/>
      </a:hlink>
      <a:folHlink>
        <a:srgbClr val="888B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TDSYNNEXPowerpointTemplate" id="{36894E8A-3883-8441-A1E7-E5D71D278C60}" vid="{61752F37-9637-0149-9ED0-31E719606C4E}"/>
    </a:ext>
  </a:extLst>
</a:theme>
</file>

<file path=ppt/theme/theme3.xml><?xml version="1.0" encoding="utf-8"?>
<a:theme xmlns:a="http://schemas.openxmlformats.org/drawingml/2006/main" name="5_Office Theme">
  <a:themeElements>
    <a:clrScheme name="TD SYNNEX">
      <a:dk1>
        <a:srgbClr val="005758"/>
      </a:dk1>
      <a:lt1>
        <a:srgbClr val="FFFFFF"/>
      </a:lt1>
      <a:dk2>
        <a:srgbClr val="000000"/>
      </a:dk2>
      <a:lt2>
        <a:srgbClr val="06BDD4"/>
      </a:lt2>
      <a:accent1>
        <a:srgbClr val="005758"/>
      </a:accent1>
      <a:accent2>
        <a:srgbClr val="CCD814"/>
      </a:accent2>
      <a:accent3>
        <a:srgbClr val="003031"/>
      </a:accent3>
      <a:accent4>
        <a:srgbClr val="00C1D4"/>
      </a:accent4>
      <a:accent5>
        <a:srgbClr val="888B8D"/>
      </a:accent5>
      <a:accent6>
        <a:srgbClr val="63666A"/>
      </a:accent6>
      <a:hlink>
        <a:srgbClr val="06BDD4"/>
      </a:hlink>
      <a:folHlink>
        <a:srgbClr val="06BDD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D SYNNEX Corporate Theme">
  <a:themeElements>
    <a:clrScheme name="TD SYNNEX Color Palette">
      <a:dk1>
        <a:srgbClr val="005758"/>
      </a:dk1>
      <a:lt1>
        <a:srgbClr val="FFFFFF"/>
      </a:lt1>
      <a:dk2>
        <a:srgbClr val="003030"/>
      </a:dk2>
      <a:lt2>
        <a:srgbClr val="08BED5"/>
      </a:lt2>
      <a:accent1>
        <a:srgbClr val="005758"/>
      </a:accent1>
      <a:accent2>
        <a:srgbClr val="CCD814"/>
      </a:accent2>
      <a:accent3>
        <a:srgbClr val="08BED5"/>
      </a:accent3>
      <a:accent4>
        <a:srgbClr val="888B8D"/>
      </a:accent4>
      <a:accent5>
        <a:srgbClr val="636669"/>
      </a:accent5>
      <a:accent6>
        <a:srgbClr val="003030"/>
      </a:accent6>
      <a:hlink>
        <a:srgbClr val="CCD814"/>
      </a:hlink>
      <a:folHlink>
        <a:srgbClr val="888B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TD SYNNEX Corporate Powerpoint Template v5.potx" id="{18B3C0E2-D224-45F2-B5BB-0CDBAFF289A1}" vid="{D9D5843D-A53B-44AD-898E-8680F5DE3948}"/>
    </a:ext>
  </a:extLst>
</a:theme>
</file>

<file path=ppt/theme/theme5.xml><?xml version="1.0" encoding="utf-8"?>
<a:theme xmlns:a="http://schemas.openxmlformats.org/drawingml/2006/main" name="3_TD SYNNEX Corporate Theme">
  <a:themeElements>
    <a:clrScheme name="TD SYNNEX Color Palette">
      <a:dk1>
        <a:srgbClr val="005758"/>
      </a:dk1>
      <a:lt1>
        <a:srgbClr val="FFFFFF"/>
      </a:lt1>
      <a:dk2>
        <a:srgbClr val="003030"/>
      </a:dk2>
      <a:lt2>
        <a:srgbClr val="00C1D3"/>
      </a:lt2>
      <a:accent1>
        <a:srgbClr val="005758"/>
      </a:accent1>
      <a:accent2>
        <a:srgbClr val="CCD814"/>
      </a:accent2>
      <a:accent3>
        <a:srgbClr val="00C1D3"/>
      </a:accent3>
      <a:accent4>
        <a:srgbClr val="888B8D"/>
      </a:accent4>
      <a:accent5>
        <a:srgbClr val="636669"/>
      </a:accent5>
      <a:accent6>
        <a:srgbClr val="003030"/>
      </a:accent6>
      <a:hlink>
        <a:srgbClr val="CCD814"/>
      </a:hlink>
      <a:folHlink>
        <a:srgbClr val="888B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TDSYNNEXPowerpointTemplate" id="{36894E8A-3883-8441-A1E7-E5D71D278C60}" vid="{61752F37-9637-0149-9ED0-31E719606C4E}"/>
    </a:ext>
  </a:extLst>
</a:theme>
</file>

<file path=ppt/theme/theme6.xml><?xml version="1.0" encoding="utf-8"?>
<a:theme xmlns:a="http://schemas.openxmlformats.org/drawingml/2006/main" name="4_TD SYNNEX Corporate Theme">
  <a:themeElements>
    <a:clrScheme name="TD SYNNEX Color Palette">
      <a:dk1>
        <a:srgbClr val="005758"/>
      </a:dk1>
      <a:lt1>
        <a:srgbClr val="FFFFFF"/>
      </a:lt1>
      <a:dk2>
        <a:srgbClr val="003030"/>
      </a:dk2>
      <a:lt2>
        <a:srgbClr val="00C1D3"/>
      </a:lt2>
      <a:accent1>
        <a:srgbClr val="005758"/>
      </a:accent1>
      <a:accent2>
        <a:srgbClr val="CCD814"/>
      </a:accent2>
      <a:accent3>
        <a:srgbClr val="00C1D3"/>
      </a:accent3>
      <a:accent4>
        <a:srgbClr val="888B8D"/>
      </a:accent4>
      <a:accent5>
        <a:srgbClr val="636669"/>
      </a:accent5>
      <a:accent6>
        <a:srgbClr val="003030"/>
      </a:accent6>
      <a:hlink>
        <a:srgbClr val="CCD814"/>
      </a:hlink>
      <a:folHlink>
        <a:srgbClr val="888B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TDSYNNEXPowerpointTemplate" id="{1CA1D37E-2350-004C-B865-05DBA8565D64}" vid="{B8D9BB8C-184B-4944-95B2-69BE289C88F9}"/>
    </a:ext>
  </a:extLst>
</a:theme>
</file>

<file path=ppt/theme/theme7.xml><?xml version="1.0" encoding="utf-8"?>
<a:theme xmlns:a="http://schemas.openxmlformats.org/drawingml/2006/main" name="5_TD SYNNEX Corporate Theme">
  <a:themeElements>
    <a:clrScheme name="TD SYNNEX Color Palette">
      <a:dk1>
        <a:srgbClr val="005758"/>
      </a:dk1>
      <a:lt1>
        <a:srgbClr val="FFFFFF"/>
      </a:lt1>
      <a:dk2>
        <a:srgbClr val="003030"/>
      </a:dk2>
      <a:lt2>
        <a:srgbClr val="00C1D3"/>
      </a:lt2>
      <a:accent1>
        <a:srgbClr val="005758"/>
      </a:accent1>
      <a:accent2>
        <a:srgbClr val="CCD814"/>
      </a:accent2>
      <a:accent3>
        <a:srgbClr val="00C1D3"/>
      </a:accent3>
      <a:accent4>
        <a:srgbClr val="888B8D"/>
      </a:accent4>
      <a:accent5>
        <a:srgbClr val="636669"/>
      </a:accent5>
      <a:accent6>
        <a:srgbClr val="003030"/>
      </a:accent6>
      <a:hlink>
        <a:srgbClr val="CCD814"/>
      </a:hlink>
      <a:folHlink>
        <a:srgbClr val="888B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TDSYNNEXPowerpointTemplate" id="{36894E8A-3883-8441-A1E7-E5D71D278C60}" vid="{61752F37-9637-0149-9ED0-31E719606C4E}"/>
    </a:ext>
  </a:extLst>
</a:theme>
</file>

<file path=ppt/theme/theme8.xml><?xml version="1.0" encoding="utf-8"?>
<a:theme xmlns:a="http://schemas.openxmlformats.org/drawingml/2006/main" name="6_TD SYNNEX Corporate Theme">
  <a:themeElements>
    <a:clrScheme name="TD SYNNEX">
      <a:dk1>
        <a:srgbClr val="072B31"/>
      </a:dk1>
      <a:lt1>
        <a:srgbClr val="FFFFFF"/>
      </a:lt1>
      <a:dk2>
        <a:srgbClr val="000000"/>
      </a:dk2>
      <a:lt2>
        <a:srgbClr val="06BDD4"/>
      </a:lt2>
      <a:accent1>
        <a:srgbClr val="005758"/>
      </a:accent1>
      <a:accent2>
        <a:srgbClr val="CCD814"/>
      </a:accent2>
      <a:accent3>
        <a:srgbClr val="2D9F88"/>
      </a:accent3>
      <a:accent4>
        <a:srgbClr val="1D3152"/>
      </a:accent4>
      <a:accent5>
        <a:srgbClr val="888B8D"/>
      </a:accent5>
      <a:accent6>
        <a:srgbClr val="63666A"/>
      </a:accent6>
      <a:hlink>
        <a:srgbClr val="06BDD4"/>
      </a:hlink>
      <a:folHlink>
        <a:srgbClr val="06BDD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DSYNNEXPowerpointTemplate" id="{36894E8A-3883-8441-A1E7-E5D71D278C60}" vid="{61752F37-9637-0149-9ED0-31E719606C4E}"/>
    </a:ext>
  </a:extLst>
</a:theme>
</file>

<file path=ppt/theme/theme9.xml><?xml version="1.0" encoding="utf-8"?>
<a:theme xmlns:a="http://schemas.openxmlformats.org/drawingml/2006/main" name="7_TD SYNNEX Corporate Theme">
  <a:themeElements>
    <a:clrScheme name="TD SYNNEX Color Palette">
      <a:dk1>
        <a:srgbClr val="005758"/>
      </a:dk1>
      <a:lt1>
        <a:srgbClr val="FFFFFF"/>
      </a:lt1>
      <a:dk2>
        <a:srgbClr val="003030"/>
      </a:dk2>
      <a:lt2>
        <a:srgbClr val="00C1D3"/>
      </a:lt2>
      <a:accent1>
        <a:srgbClr val="005758"/>
      </a:accent1>
      <a:accent2>
        <a:srgbClr val="CCD814"/>
      </a:accent2>
      <a:accent3>
        <a:srgbClr val="00C1D3"/>
      </a:accent3>
      <a:accent4>
        <a:srgbClr val="888B8D"/>
      </a:accent4>
      <a:accent5>
        <a:srgbClr val="636669"/>
      </a:accent5>
      <a:accent6>
        <a:srgbClr val="003030"/>
      </a:accent6>
      <a:hlink>
        <a:srgbClr val="CCD814"/>
      </a:hlink>
      <a:folHlink>
        <a:srgbClr val="888B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DSYNNEXPowerpointTemplate" id="{36894E8A-3883-8441-A1E7-E5D71D278C60}" vid="{61752F37-9637-0149-9ED0-31E719606C4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2779a68-7214-4aea-839a-d1f7f7693ed7">
      <UserInfo>
        <DisplayName>Chumbley, Kenneth</DisplayName>
        <AccountId>72</AccountId>
        <AccountType/>
      </UserInfo>
      <UserInfo>
        <DisplayName>Turner, Kevin</DisplayName>
        <AccountId>462</AccountId>
        <AccountType/>
      </UserInfo>
      <UserInfo>
        <DisplayName>Warner, Shannon</DisplayName>
        <AccountId>102</AccountId>
        <AccountType/>
      </UserInfo>
      <UserInfo>
        <DisplayName>Ward, Mike</DisplayName>
        <AccountId>92</AccountId>
        <AccountType/>
      </UserInfo>
      <UserInfo>
        <DisplayName>Holtz, Tracy</DisplayName>
        <AccountId>219</AccountId>
        <AccountType/>
      </UserInfo>
      <UserInfo>
        <DisplayName>Thompson, Reyna</DisplayName>
        <AccountId>550</AccountId>
        <AccountType/>
      </UserInfo>
      <UserInfo>
        <DisplayName>Nethercoat, Stacy</DisplayName>
        <AccountId>216</AccountId>
        <AccountType/>
      </UserInfo>
      <UserInfo>
        <DisplayName>Payne, Meredith</DisplayName>
        <AccountId>91</AccountId>
        <AccountType/>
      </UserInfo>
    </SharedWithUsers>
    <lcf76f155ced4ddcb4097134ff3c332f xmlns="66b97c62-491d-439e-bcd1-a1a879a1a722">
      <Terms xmlns="http://schemas.microsoft.com/office/infopath/2007/PartnerControls"/>
    </lcf76f155ced4ddcb4097134ff3c332f>
    <MigrationWizIdDocumentLibraryPermissions xmlns="66b97c62-491d-439e-bcd1-a1a879a1a722" xsi:nil="true"/>
    <MigrationWizId xmlns="66b97c62-491d-439e-bcd1-a1a879a1a722" xsi:nil="true"/>
    <MigrationWizIdSecurityGroups xmlns="66b97c62-491d-439e-bcd1-a1a879a1a722" xsi:nil="true"/>
    <TaxCatchAll xmlns="12779a68-7214-4aea-839a-d1f7f7693ed7" xsi:nil="true"/>
    <MigrationWizIdPermissionLevels xmlns="66b97c62-491d-439e-bcd1-a1a879a1a722" xsi:nil="true"/>
    <MigrationWizIdPermissions xmlns="66b97c62-491d-439e-bcd1-a1a879a1a7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2D1BF5D6064848837CEBAB194156A0" ma:contentTypeVersion="29" ma:contentTypeDescription="Create a new document." ma:contentTypeScope="" ma:versionID="a8edfc5815ce65bd4e14eb9c0756ebb1">
  <xsd:schema xmlns:xsd="http://www.w3.org/2001/XMLSchema" xmlns:xs="http://www.w3.org/2001/XMLSchema" xmlns:p="http://schemas.microsoft.com/office/2006/metadata/properties" xmlns:ns2="66b97c62-491d-439e-bcd1-a1a879a1a722" xmlns:ns3="12779a68-7214-4aea-839a-d1f7f7693ed7" targetNamespace="http://schemas.microsoft.com/office/2006/metadata/properties" ma:root="true" ma:fieldsID="fd5075f63d56021bf477a7aec814a9a7" ns2:_="" ns3:_="">
    <xsd:import namespace="66b97c62-491d-439e-bcd1-a1a879a1a722"/>
    <xsd:import namespace="12779a68-7214-4aea-839a-d1f7f7693ed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b97c62-491d-439e-bcd1-a1a879a1a722" elementFormDefault="qualified">
    <xsd:import namespace="http://schemas.microsoft.com/office/2006/documentManagement/types"/>
    <xsd:import namespace="http://schemas.microsoft.com/office/infopath/2007/PartnerControls"/>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DateTaken" ma:index="9" nillable="true" ma:displayName="MediaServiceDateTaken" ma:hidden="true" ma:internalName="MediaServiceDateTaken" ma:readOnly="true">
      <xsd:simpleType>
        <xsd:restriction base="dms:Text"/>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0f7b148-ca8e-42c9-920e-52e5e6763c1b" ma:termSetId="09814cd3-568e-fe90-9814-8d621ff8fb84" ma:anchorId="fba54fb3-c3e1-fe81-a776-ca4b69148c4d" ma:open="true" ma:isKeyword="false">
      <xsd:complexType>
        <xsd:sequence>
          <xsd:element ref="pc:Terms" minOccurs="0" maxOccurs="1"/>
        </xsd:sequence>
      </xsd:complexType>
    </xsd:element>
    <xsd:element name="MigrationWizId" ma:index="21" nillable="true" ma:displayName="MigrationWizId" ma:internalName="MigrationWizId">
      <xsd:simpleType>
        <xsd:restriction base="dms:Text"/>
      </xsd:simpleType>
    </xsd:element>
    <xsd:element name="MigrationWizIdPermissions" ma:index="22" nillable="true" ma:displayName="MigrationWizIdPermissions" ma:internalName="MigrationWizIdPermissions">
      <xsd:simpleType>
        <xsd:restriction base="dms:Text"/>
      </xsd:simpleType>
    </xsd:element>
    <xsd:element name="MigrationWizIdPermissionLevels" ma:index="23" nillable="true" ma:displayName="MigrationWizIdPermissionLevels" ma:internalName="MigrationWizIdPermissionLevels">
      <xsd:simpleType>
        <xsd:restriction base="dms:Text"/>
      </xsd:simpleType>
    </xsd:element>
    <xsd:element name="MigrationWizIdDocumentLibraryPermissions" ma:index="24" nillable="true" ma:displayName="MigrationWizIdDocumentLibraryPermissions" ma:internalName="MigrationWizIdDocumentLibraryPermissions">
      <xsd:simpleType>
        <xsd:restriction base="dms:Text"/>
      </xsd:simpleType>
    </xsd:element>
    <xsd:element name="MigrationWizIdSecurityGroups" ma:index="25" nillable="true" ma:displayName="MigrationWizIdSecurityGroups" ma:internalName="MigrationWizIdSecurityGroups">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Location" ma:index="2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779a68-7214-4aea-839a-d1f7f7693ed7" elementFormDefault="qualified">
    <xsd:import namespace="http://schemas.microsoft.com/office/2006/documentManagement/types"/>
    <xsd:import namespace="http://schemas.microsoft.com/office/infopath/2007/PartnerControls"/>
    <xsd:element name="SharedWithUsers" ma:index="7"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8"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7cd8adc8-00d8-4183-8f3c-01c0ee1f9e2a}" ma:internalName="TaxCatchAll" ma:showField="CatchAllData" ma:web="12779a68-7214-4aea-839a-d1f7f7693e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F7093A-D707-4BE4-95AB-DA73723BACC2}">
  <ds:schemaRefs>
    <ds:schemaRef ds:uri="http://schemas.microsoft.com/office/2006/documentManagement/types"/>
    <ds:schemaRef ds:uri="http://purl.org/dc/elements/1.1/"/>
    <ds:schemaRef ds:uri="http://purl.org/dc/dcmitype/"/>
    <ds:schemaRef ds:uri="http://purl.org/dc/terms/"/>
    <ds:schemaRef ds:uri="66b97c62-491d-439e-bcd1-a1a879a1a722"/>
    <ds:schemaRef ds:uri="http://schemas.microsoft.com/office/infopath/2007/PartnerControls"/>
    <ds:schemaRef ds:uri="12779a68-7214-4aea-839a-d1f7f7693ed7"/>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FEBD78F-DC0C-4B5E-855F-1C15858CD954}">
  <ds:schemaRefs>
    <ds:schemaRef ds:uri="http://schemas.microsoft.com/sharepoint/v3/contenttype/forms"/>
  </ds:schemaRefs>
</ds:datastoreItem>
</file>

<file path=customXml/itemProps3.xml><?xml version="1.0" encoding="utf-8"?>
<ds:datastoreItem xmlns:ds="http://schemas.openxmlformats.org/officeDocument/2006/customXml" ds:itemID="{BC8356D4-0AD0-4EF7-B021-D3229615617B}">
  <ds:schemaRefs>
    <ds:schemaRef ds:uri="12779a68-7214-4aea-839a-d1f7f7693ed7"/>
    <ds:schemaRef ds:uri="66b97c62-491d-439e-bcd1-a1a879a1a7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TotalTime>
  <Words>5016</Words>
  <Application>Microsoft Office PowerPoint</Application>
  <PresentationFormat>Widescreen</PresentationFormat>
  <Paragraphs>569</Paragraphs>
  <Slides>19</Slides>
  <Notes>19</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19</vt:i4>
      </vt:variant>
    </vt:vector>
  </HeadingPairs>
  <TitlesOfParts>
    <vt:vector size="41" baseType="lpstr">
      <vt:lpstr>Arial</vt:lpstr>
      <vt:lpstr>Arial,Sans-Serif</vt:lpstr>
      <vt:lpstr>Calibri</vt:lpstr>
      <vt:lpstr>Cambria</vt:lpstr>
      <vt:lpstr>Corbel</vt:lpstr>
      <vt:lpstr>Courier New</vt:lpstr>
      <vt:lpstr>Georgia</vt:lpstr>
      <vt:lpstr>Georgia Pro</vt:lpstr>
      <vt:lpstr>Symbol</vt:lpstr>
      <vt:lpstr>System Font Regular</vt:lpstr>
      <vt:lpstr>1_TD SYNNEX Corporate Theme</vt:lpstr>
      <vt:lpstr>TD SYNNEX Corporate Theme</vt:lpstr>
      <vt:lpstr>5_Office Theme</vt:lpstr>
      <vt:lpstr>2_TD SYNNEX Corporate Theme</vt:lpstr>
      <vt:lpstr>3_TD SYNNEX Corporate Theme</vt:lpstr>
      <vt:lpstr>4_TD SYNNEX Corporate Theme</vt:lpstr>
      <vt:lpstr>5_TD SYNNEX Corporate Theme</vt:lpstr>
      <vt:lpstr>6_TD SYNNEX Corporate Theme</vt:lpstr>
      <vt:lpstr>7_TD SYNNEX Corporate Theme</vt:lpstr>
      <vt:lpstr>8_TD SYNNEX Corporate Theme</vt:lpstr>
      <vt:lpstr>9_TD SYNNEX Corporate Theme</vt:lpstr>
      <vt:lpstr>Blank - Light</vt:lpstr>
      <vt:lpstr>PowerPoint Presentation</vt:lpstr>
      <vt:lpstr>What keeps our partners’ up at night?</vt:lpstr>
      <vt:lpstr>Impact of cyber crime in North America</vt:lpstr>
      <vt:lpstr>Who moved my CHEESE?   Cloud Security is complex &amp; evolving at a rapid-fire pace</vt:lpstr>
      <vt:lpstr>What is Cloud Security? </vt:lpstr>
      <vt:lpstr>Why is Cloud Security complex?</vt:lpstr>
      <vt:lpstr>Cloud security is NOT one-size-fits-all...</vt:lpstr>
      <vt:lpstr>Cloud Security Controls - Awareness Pillars</vt:lpstr>
      <vt:lpstr>Cloud Security Controls -Technology Pillars</vt:lpstr>
      <vt:lpstr>Portfolio of Trusted Solutions - Cloud Security</vt:lpstr>
      <vt:lpstr>We got this…</vt:lpstr>
      <vt:lpstr>Cloud Security   Quick Start Guide  &amp; Infographic</vt:lpstr>
      <vt:lpstr>PowerPoint Presentation</vt:lpstr>
      <vt:lpstr>appendix –  additional slides </vt:lpstr>
      <vt:lpstr>Cloud Security Business Drivers Impacting End Customers</vt:lpstr>
      <vt:lpstr>Cloud Security: a holistic approach</vt:lpstr>
      <vt:lpstr>Why is Cloud Security complex?</vt:lpstr>
      <vt:lpstr>Cloud Security vs. Traditional Security</vt:lpstr>
      <vt:lpstr>What the HECK is Cloud Security?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Huguley, Rebecca</dc:creator>
  <cp:lastModifiedBy>Roddy, Beth</cp:lastModifiedBy>
  <cp:revision>1312</cp:revision>
  <dcterms:created xsi:type="dcterms:W3CDTF">2023-01-10T14:29:09Z</dcterms:created>
  <dcterms:modified xsi:type="dcterms:W3CDTF">2023-08-29T13:53:14Z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23c400-78e7-4d42-982d-273adef68ef9_Enabled">
    <vt:lpwstr>true</vt:lpwstr>
  </property>
  <property fmtid="{D5CDD505-2E9C-101B-9397-08002B2CF9AE}" pid="3" name="MSIP_Label_3a23c400-78e7-4d42-982d-273adef68ef9_SetDate">
    <vt:lpwstr>2023-01-10T14:29:09Z</vt:lpwstr>
  </property>
  <property fmtid="{D5CDD505-2E9C-101B-9397-08002B2CF9AE}" pid="4" name="MSIP_Label_3a23c400-78e7-4d42-982d-273adef68ef9_Method">
    <vt:lpwstr>Standard</vt:lpwstr>
  </property>
  <property fmtid="{D5CDD505-2E9C-101B-9397-08002B2CF9AE}" pid="5" name="MSIP_Label_3a23c400-78e7-4d42-982d-273adef68ef9_Name">
    <vt:lpwstr>3a23c400-78e7-4d42-982d-273adef68ef9</vt:lpwstr>
  </property>
  <property fmtid="{D5CDD505-2E9C-101B-9397-08002B2CF9AE}" pid="6" name="MSIP_Label_3a23c400-78e7-4d42-982d-273adef68ef9_SiteId">
    <vt:lpwstr>7fe14ab6-8f5d-4139-84bf-cd8aed0ee6b9</vt:lpwstr>
  </property>
  <property fmtid="{D5CDD505-2E9C-101B-9397-08002B2CF9AE}" pid="7" name="MSIP_Label_3a23c400-78e7-4d42-982d-273adef68ef9_ActionId">
    <vt:lpwstr>57d21651-196f-456c-8f80-2d8407edbbb9</vt:lpwstr>
  </property>
  <property fmtid="{D5CDD505-2E9C-101B-9397-08002B2CF9AE}" pid="8" name="MSIP_Label_3a23c400-78e7-4d42-982d-273adef68ef9_ContentBits">
    <vt:lpwstr>0</vt:lpwstr>
  </property>
  <property fmtid="{D5CDD505-2E9C-101B-9397-08002B2CF9AE}" pid="9" name="ContentTypeId">
    <vt:lpwstr>0x010100F92D1BF5D6064848837CEBAB194156A0</vt:lpwstr>
  </property>
  <property fmtid="{D5CDD505-2E9C-101B-9397-08002B2CF9AE}" pid="10" name="MediaServiceImageTags">
    <vt:lpwstr/>
  </property>
</Properties>
</file>